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02" r:id="rId4"/>
    <p:sldId id="403" r:id="rId5"/>
    <p:sldId id="411" r:id="rId6"/>
    <p:sldId id="410" r:id="rId7"/>
    <p:sldId id="412" r:id="rId8"/>
    <p:sldId id="413" r:id="rId9"/>
    <p:sldId id="414" r:id="rId10"/>
    <p:sldId id="364" r:id="rId11"/>
    <p:sldId id="362" r:id="rId12"/>
    <p:sldId id="363" r:id="rId13"/>
    <p:sldId id="365" r:id="rId14"/>
    <p:sldId id="366" r:id="rId15"/>
    <p:sldId id="367" r:id="rId16"/>
    <p:sldId id="368" r:id="rId17"/>
    <p:sldId id="369" r:id="rId18"/>
    <p:sldId id="371" r:id="rId19"/>
    <p:sldId id="372" r:id="rId20"/>
    <p:sldId id="373" r:id="rId21"/>
    <p:sldId id="394" r:id="rId22"/>
    <p:sldId id="395" r:id="rId23"/>
    <p:sldId id="396" r:id="rId24"/>
    <p:sldId id="397" r:id="rId25"/>
    <p:sldId id="398" r:id="rId26"/>
    <p:sldId id="399" r:id="rId27"/>
    <p:sldId id="40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r>
              <a:rPr lang="en-US" altLang="ko-KR" sz="2400" dirty="0" smtClean="0">
                <a:solidFill>
                  <a:schemeClr val="accent4"/>
                </a:solidFill>
              </a:rPr>
              <a:t/>
            </a:r>
            <a:br>
              <a:rPr lang="en-US" altLang="ko-KR" sz="2400" dirty="0" smtClean="0">
                <a:solidFill>
                  <a:schemeClr val="accent4"/>
                </a:solidFill>
              </a:rPr>
            </a:br>
            <a:r>
              <a:rPr lang="en-US" altLang="ko-KR" sz="2400" dirty="0" smtClean="0">
                <a:solidFill>
                  <a:schemeClr val="accent4"/>
                </a:solidFill>
              </a:rPr>
              <a:t>MVVM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사용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5817388" y="6280142"/>
            <a:ext cx="6242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https://sites.google.com/a/lonk.co.kr/library/prism</a:t>
            </a: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3275647"/>
            <a:ext cx="709612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사실을 알려주는 인터페이스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INotifyPropertyChanged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INotifyCollectionChanged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43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뷰 모델이나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컨트롤에 변경 사실을 알림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PropertyChanged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알림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38" y="4156365"/>
            <a:ext cx="5834724" cy="21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843"/>
            <a:ext cx="3565034" cy="480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72001" y="1978429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INotifyPropertyChanged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뷰 모델에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Property</a:t>
            </a:r>
            <a:r>
              <a:rPr lang="ko-KR" altLang="en-US" dirty="0" smtClean="0"/>
              <a:t>에서 변경된 데이터를 </a:t>
            </a:r>
            <a:r>
              <a:rPr lang="en-US" altLang="ko-KR" dirty="0" err="1" smtClean="0"/>
              <a:t>PropertyChanged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통해 호출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컨트롤의 </a:t>
            </a:r>
            <a:r>
              <a:rPr lang="ko-KR" altLang="en-US" dirty="0"/>
              <a:t>어떤 </a:t>
            </a:r>
            <a:r>
              <a:rPr lang="ko-KR" altLang="en-US" dirty="0" smtClean="0"/>
              <a:t>속성값을 변경할지 </a:t>
            </a:r>
            <a:r>
              <a:rPr lang="en-US" altLang="ko-KR" smtClean="0"/>
              <a:t>PropertyChangedEventArgs</a:t>
            </a:r>
            <a:r>
              <a:rPr lang="ko-KR" altLang="en-US" dirty="0" smtClean="0"/>
              <a:t>로 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09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귀찮음의 시작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모든 뷰 모델마다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INotifyPropertyChanged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데이터가 변경 되는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마다 </a:t>
            </a:r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PropertyChangeEvnetArg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작성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743433" y="4488872"/>
            <a:ext cx="470513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자동으로 해주는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 smtClean="0"/>
              <a:t>미리 </a:t>
            </a:r>
            <a:r>
              <a:rPr lang="en-US" altLang="ko-KR" sz="2400" dirty="0" err="1" smtClean="0"/>
              <a:t>INotifyPropertyChanged</a:t>
            </a:r>
            <a:r>
              <a:rPr lang="ko-KR" altLang="en-US" sz="2400" dirty="0" smtClean="0"/>
              <a:t>를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구현한 클래스를 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393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95" y="2170390"/>
            <a:ext cx="57150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716983" y="6101541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Prism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BindableBase</a:t>
            </a:r>
            <a:r>
              <a:rPr lang="ko-KR" altLang="en-US" dirty="0" smtClean="0"/>
              <a:t>를 기본적으로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사용한 뷰 모델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79520" y="2144861"/>
            <a:ext cx="4632960" cy="4380452"/>
            <a:chOff x="3779520" y="2144861"/>
            <a:chExt cx="4632960" cy="43804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9520" y="2144861"/>
              <a:ext cx="4632960" cy="4380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164676" y="4696691"/>
              <a:ext cx="2344189" cy="257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5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INotifyCollectionChanged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뷰 모델에 컬렉션의 아이템이 변경 되었을 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 변경된 컬렉션을 알리기 위한 인터페이스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이미 </a:t>
            </a:r>
            <a:r>
              <a:rPr lang="en-US" altLang="ko-KR" dirty="0" err="1" smtClean="0"/>
              <a:t>ObserableCollection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로 구현 되어 있음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54" y="4253296"/>
            <a:ext cx="4985046" cy="19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73694" y="2064673"/>
            <a:ext cx="6467475" cy="4457700"/>
            <a:chOff x="2862262" y="2064673"/>
            <a:chExt cx="6467475" cy="44577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2262" y="2064673"/>
              <a:ext cx="6467475" cy="445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2087" y="3474720"/>
              <a:ext cx="3649288" cy="1504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41375" y="3474720"/>
              <a:ext cx="2117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ListView</a:t>
              </a:r>
              <a:r>
                <a:rPr lang="ko-KR" altLang="en-US" sz="1200" dirty="0" smtClean="0"/>
                <a:t>에 헤더 스타일 지정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40974" y="3270617"/>
              <a:ext cx="1762298" cy="1791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3765665" y="3360198"/>
            <a:ext cx="1812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6971" y="322169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Collection </a:t>
            </a:r>
            <a:r>
              <a:rPr lang="ko-KR" altLang="en-US" sz="1200" dirty="0" smtClean="0"/>
              <a:t>데이터를 바인딩</a:t>
            </a:r>
          </a:p>
        </p:txBody>
      </p:sp>
    </p:spTree>
    <p:extLst>
      <p:ext uri="{BB962C8B-B14F-4D97-AF65-F5344CB8AC3E}">
        <p14:creationId xmlns:p14="http://schemas.microsoft.com/office/powerpoint/2010/main" val="37806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173691"/>
            <a:ext cx="4457700" cy="4448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68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와 비즈니스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로직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사이 간에 연결을 설정 하는 과정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 데이터 외부 표현이 변경 시 변경 사항을 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나아가기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해당 프로그램에 컬렉션을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 추가 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단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컬렉션 데이터를 유지해야함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453567" y="4272741"/>
            <a:ext cx="3284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컬렌션</a:t>
            </a:r>
            <a:r>
              <a:rPr lang="ko-KR" altLang="en-US" dirty="0" smtClean="0"/>
              <a:t> 데이터를 유지하면서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기능을 확장 시킬 수는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 err="1" smtClean="0"/>
              <a:t>ICollectionView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6287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컨트롤에 바인딩 된 컬렉션을 유지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기능을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각 기능 별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 smtClean="0"/>
              <a:t>Filter :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SortDescriptions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그룹화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0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(XAML)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9" y="2089428"/>
            <a:ext cx="596265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2089428"/>
            <a:ext cx="3676650" cy="4438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05651" y="3241963"/>
            <a:ext cx="3483033" cy="175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4" idx="1"/>
          </p:cNvCxnSpPr>
          <p:nvPr/>
        </p:nvCxnSpPr>
        <p:spPr>
          <a:xfrm flipH="1" flipV="1">
            <a:off x="6641869" y="4305993"/>
            <a:ext cx="1035281" cy="2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46408" y="2723375"/>
            <a:ext cx="5699184" cy="3256676"/>
            <a:chOff x="952096" y="2723375"/>
            <a:chExt cx="5699184" cy="32566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096" y="2723375"/>
              <a:ext cx="5699184" cy="32566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1146058" y="4648069"/>
              <a:ext cx="4426606" cy="191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5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52" y="2170390"/>
            <a:ext cx="3867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948492"/>
            <a:ext cx="38576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5" y="2251496"/>
            <a:ext cx="5563828" cy="4373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7753" y="2451549"/>
            <a:ext cx="49045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ListSortDirection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정렬 </a:t>
            </a:r>
            <a:r>
              <a:rPr lang="ko-KR" altLang="en-US" dirty="0"/>
              <a:t>시 방향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Ascending : </a:t>
            </a:r>
            <a:r>
              <a:rPr lang="ko-KR" altLang="en-US" sz="1400" dirty="0" smtClean="0"/>
              <a:t>오름 차순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Descending : </a:t>
            </a:r>
            <a:r>
              <a:rPr lang="ko-KR" altLang="en-US" sz="1400" dirty="0" smtClean="0"/>
              <a:t>내림 차순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SortDescription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정렬 방향과 정렬 대상이 되는 </a:t>
            </a:r>
            <a:r>
              <a:rPr lang="en-US" altLang="ko-KR" sz="1400" dirty="0" smtClean="0"/>
              <a:t>Property </a:t>
            </a:r>
            <a:r>
              <a:rPr lang="ko-KR" altLang="en-US" sz="1400" dirty="0" smtClean="0"/>
              <a:t>이름 지정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990109" y="2635135"/>
            <a:ext cx="3000895" cy="1978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64429" y="3557847"/>
            <a:ext cx="2784764" cy="2194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264429" y="3557847"/>
            <a:ext cx="2784764" cy="2536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그룹화 기능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129108"/>
            <a:ext cx="6772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OneWay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OneTime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OneWayToSoruce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TwoWay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5738002" y="3342137"/>
            <a:ext cx="5203225" cy="1476031"/>
            <a:chOff x="5738002" y="3342137"/>
            <a:chExt cx="5203225" cy="1476031"/>
          </a:xfrm>
        </p:grpSpPr>
        <p:grpSp>
          <p:nvGrpSpPr>
            <p:cNvPr id="89" name="그룹 88"/>
            <p:cNvGrpSpPr/>
            <p:nvPr/>
          </p:nvGrpSpPr>
          <p:grpSpPr>
            <a:xfrm>
              <a:off x="9278957" y="3342137"/>
              <a:ext cx="1662270" cy="1476031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Property</a:t>
                  </a:r>
                  <a:endParaRPr lang="ko-KR" altLang="en-US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3676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뷰 모델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또는 모델</a:t>
                </a:r>
                <a:endParaRPr lang="ko-KR" altLang="en-US" sz="12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738002" y="3342137"/>
              <a:ext cx="1663509" cy="1476031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Property</a:t>
                  </a:r>
                  <a:endParaRPr lang="ko-KR" altLang="en-US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78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바인딩 대상 </a:t>
                </a:r>
                <a:r>
                  <a:rPr lang="en-US" altLang="ko-KR" sz="1200" dirty="0" smtClean="0"/>
                  <a:t>UI</a:t>
                </a:r>
                <a:endParaRPr lang="ko-KR" altLang="en-US" sz="12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7182784" y="3492178"/>
              <a:ext cx="2314900" cy="1162267"/>
              <a:chOff x="7182784" y="3492178"/>
              <a:chExt cx="2314900" cy="116226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605097" y="3492178"/>
                <a:ext cx="1470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바인딩 되는 데이터</a:t>
                </a:r>
                <a:endParaRPr lang="ko-KR" altLang="en-US" sz="1200" dirty="0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7182784" y="3768793"/>
                <a:ext cx="2314900" cy="885652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7278963" y="3941231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006649" y="3818121"/>
                <a:ext cx="667170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OneWay</a:t>
                </a:r>
                <a:endParaRPr lang="ko-KR" altLang="en-US" sz="1000" dirty="0"/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7278963" y="4133219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8001039" y="4010109"/>
                <a:ext cx="678391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TwoWay</a:t>
                </a:r>
                <a:endParaRPr lang="ko-KR" altLang="en-US" sz="1000" dirty="0"/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>
              <a:xfrm>
                <a:off x="7278963" y="4325208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720513" y="4202098"/>
                <a:ext cx="1239442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OneWayToSource</a:t>
                </a:r>
                <a:endParaRPr lang="ko-KR" altLang="en-US" sz="1000" dirty="0"/>
              </a:p>
            </p:txBody>
          </p:sp>
          <p:cxnSp>
            <p:nvCxnSpPr>
              <p:cNvPr id="68" name="직선 화살표 연결선 67"/>
              <p:cNvCxnSpPr/>
              <p:nvPr/>
            </p:nvCxnSpPr>
            <p:spPr>
              <a:xfrm>
                <a:off x="7278963" y="4517197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980200" y="4394087"/>
                <a:ext cx="720069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OneTime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8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ko-KR" altLang="en-US" dirty="0" smtClean="0"/>
              <a:t>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변경될 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안됨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OneWay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436006" y="3992823"/>
            <a:ext cx="9215405" cy="2268780"/>
            <a:chOff x="1436006" y="2974906"/>
            <a:chExt cx="9215405" cy="2268780"/>
          </a:xfrm>
        </p:grpSpPr>
        <p:grpSp>
          <p:nvGrpSpPr>
            <p:cNvPr id="89" name="그룹 88"/>
            <p:cNvGrpSpPr/>
            <p:nvPr/>
          </p:nvGrpSpPr>
          <p:grpSpPr>
            <a:xfrm>
              <a:off x="8096365" y="2974906"/>
              <a:ext cx="2555046" cy="2268780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401849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뷰 모델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또는 모델</a:t>
                </a:r>
                <a:endParaRPr lang="ko-KR" altLang="en-US" sz="20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436006" y="2974906"/>
              <a:ext cx="2556952" cy="2268780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98485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대상 </a:t>
                </a:r>
                <a:r>
                  <a:rPr lang="en-US" altLang="ko-KR" sz="2000" dirty="0" smtClean="0"/>
                  <a:t>UI</a:t>
                </a:r>
                <a:endParaRPr lang="ko-KR" altLang="en-US" sz="20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648100" y="3171936"/>
              <a:ext cx="4793194" cy="1797423"/>
              <a:chOff x="3648100" y="3232318"/>
              <a:chExt cx="4793194" cy="1797423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648100" y="3668421"/>
                <a:ext cx="4793194" cy="1361320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81558" y="3232318"/>
                <a:ext cx="2326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되는 데이터</a:t>
                </a:r>
                <a:endParaRPr lang="ko-KR" altLang="en-US" sz="2000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3797516" y="4081662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5819258" y="4443148"/>
                <a:ext cx="450879" cy="278450"/>
                <a:chOff x="5873792" y="4278702"/>
                <a:chExt cx="293334" cy="181155"/>
              </a:xfrm>
            </p:grpSpPr>
            <p:cxnSp>
              <p:nvCxnSpPr>
                <p:cNvPr id="8" name="직선 연결선 7"/>
                <p:cNvCxnSpPr/>
                <p:nvPr/>
              </p:nvCxnSpPr>
              <p:spPr>
                <a:xfrm flipH="1">
                  <a:off x="5873792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flipH="1">
                  <a:off x="5985971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화살표 연결선 38"/>
              <p:cNvCxnSpPr/>
              <p:nvPr/>
            </p:nvCxnSpPr>
            <p:spPr>
              <a:xfrm>
                <a:off x="3797516" y="4582373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88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ko-KR" altLang="en-US" dirty="0" smtClean="0"/>
              <a:t>처음 뷰 모델이나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값을 초기화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뷰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모델에 변경된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에 적용 되지 않음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OneTime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3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r>
              <a:rPr lang="ko-KR" altLang="en-US" dirty="0" smtClean="0"/>
              <a:t>뷰 </a:t>
            </a:r>
            <a:r>
              <a:rPr lang="ko-KR" altLang="en-US" dirty="0"/>
              <a:t>모델 또는 모델에서 </a:t>
            </a:r>
            <a:r>
              <a:rPr lang="en-US" altLang="ko-KR" dirty="0"/>
              <a:t>Property</a:t>
            </a:r>
            <a:r>
              <a:rPr lang="ko-KR" altLang="en-US" dirty="0"/>
              <a:t>가 변경 시 </a:t>
            </a:r>
            <a:r>
              <a:rPr lang="en-US" altLang="ko-KR" dirty="0"/>
              <a:t>UI</a:t>
            </a:r>
            <a:r>
              <a:rPr lang="ko-KR" altLang="en-US" dirty="0"/>
              <a:t>의 </a:t>
            </a:r>
            <a:r>
              <a:rPr lang="en-US" altLang="ko-KR" dirty="0"/>
              <a:t>Property</a:t>
            </a:r>
            <a:r>
              <a:rPr lang="ko-KR" altLang="en-US" dirty="0"/>
              <a:t>가 </a:t>
            </a:r>
            <a:r>
              <a:rPr lang="ko-KR" altLang="en-US" dirty="0" smtClean="0"/>
              <a:t>변경 안됨</a:t>
            </a: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OneWayToSource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36006" y="3992823"/>
            <a:ext cx="9215405" cy="2268780"/>
            <a:chOff x="1436006" y="3992823"/>
            <a:chExt cx="9215405" cy="2268780"/>
          </a:xfrm>
        </p:grpSpPr>
        <p:grpSp>
          <p:nvGrpSpPr>
            <p:cNvPr id="89" name="그룹 88"/>
            <p:cNvGrpSpPr/>
            <p:nvPr/>
          </p:nvGrpSpPr>
          <p:grpSpPr>
            <a:xfrm>
              <a:off x="8096365" y="3992823"/>
              <a:ext cx="2555046" cy="2268780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401849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뷰 모델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또는 모델</a:t>
                </a:r>
                <a:endParaRPr lang="ko-KR" altLang="en-US" sz="20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436006" y="3992823"/>
              <a:ext cx="2556952" cy="2268780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98485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대상 </a:t>
                </a:r>
                <a:r>
                  <a:rPr lang="en-US" altLang="ko-KR" sz="2000" dirty="0" smtClean="0"/>
                  <a:t>UI</a:t>
                </a:r>
                <a:endParaRPr lang="ko-KR" altLang="en-US" sz="2000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3648100" y="4189853"/>
              <a:ext cx="4793194" cy="1797423"/>
              <a:chOff x="3648100" y="4189853"/>
              <a:chExt cx="4793194" cy="1797423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648100" y="4625956"/>
                <a:ext cx="4793194" cy="1361320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81558" y="4189853"/>
                <a:ext cx="2326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되는 데이터</a:t>
                </a:r>
                <a:endParaRPr lang="ko-KR" altLang="en-US" sz="2000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3797516" y="5039197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5819258" y="4906378"/>
                <a:ext cx="450879" cy="278453"/>
                <a:chOff x="5873792" y="4278702"/>
                <a:chExt cx="293334" cy="181157"/>
              </a:xfrm>
            </p:grpSpPr>
            <p:cxnSp>
              <p:nvCxnSpPr>
                <p:cNvPr id="8" name="직선 연결선 7"/>
                <p:cNvCxnSpPr/>
                <p:nvPr/>
              </p:nvCxnSpPr>
              <p:spPr>
                <a:xfrm flipH="1">
                  <a:off x="5873792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flipH="1">
                  <a:off x="5985971" y="4278704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화살표 연결선 38"/>
              <p:cNvCxnSpPr/>
              <p:nvPr/>
            </p:nvCxnSpPr>
            <p:spPr>
              <a:xfrm>
                <a:off x="3797516" y="5539908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44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r>
              <a:rPr lang="ko-KR" altLang="en-US" dirty="0" smtClean="0"/>
              <a:t>뷰 모델 또는 모델에서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</a:t>
            </a:r>
            <a:r>
              <a:rPr lang="ko-KR" altLang="en-US" dirty="0" err="1" smtClean="0"/>
              <a:t>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TwoWay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8096365" y="3992823"/>
            <a:ext cx="2555046" cy="2268780"/>
            <a:chOff x="8761372" y="4684810"/>
            <a:chExt cx="1662270" cy="1476031"/>
          </a:xfrm>
        </p:grpSpPr>
        <p:grpSp>
          <p:nvGrpSpPr>
            <p:cNvPr id="82" name="그룹 81"/>
            <p:cNvGrpSpPr/>
            <p:nvPr/>
          </p:nvGrpSpPr>
          <p:grpSpPr>
            <a:xfrm>
              <a:off x="8761418" y="4947743"/>
              <a:ext cx="1662224" cy="1213098"/>
              <a:chOff x="5221702" y="4947743"/>
              <a:chExt cx="1662224" cy="1213098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5221702" y="4947743"/>
                <a:ext cx="1662224" cy="1213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446061" y="5095345"/>
                <a:ext cx="1213506" cy="887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/>
                  <a:t>Property</a:t>
                </a:r>
                <a:endParaRPr lang="ko-KR" altLang="en-US" sz="28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8761372" y="4684810"/>
              <a:ext cx="1401849" cy="26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뷰 모델</a:t>
              </a:r>
              <a:r>
                <a:rPr lang="en-US" altLang="ko-KR" sz="2000" dirty="0"/>
                <a:t> </a:t>
              </a:r>
              <a:r>
                <a:rPr lang="ko-KR" altLang="en-US" sz="2000" dirty="0" smtClean="0"/>
                <a:t>또는 모델</a:t>
              </a:r>
              <a:endParaRPr lang="ko-KR" altLang="en-US" sz="20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436006" y="3992823"/>
            <a:ext cx="2556952" cy="2268780"/>
            <a:chOff x="5220417" y="4684810"/>
            <a:chExt cx="1663509" cy="1476031"/>
          </a:xfrm>
        </p:grpSpPr>
        <p:grpSp>
          <p:nvGrpSpPr>
            <p:cNvPr id="78" name="그룹 77"/>
            <p:cNvGrpSpPr/>
            <p:nvPr/>
          </p:nvGrpSpPr>
          <p:grpSpPr>
            <a:xfrm>
              <a:off x="5221702" y="4947743"/>
              <a:ext cx="1662224" cy="1213098"/>
              <a:chOff x="5221702" y="4947743"/>
              <a:chExt cx="1662224" cy="1213098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5221702" y="4947743"/>
                <a:ext cx="1662224" cy="1213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446061" y="5095345"/>
                <a:ext cx="1213506" cy="887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/>
                  <a:t>Property</a:t>
                </a:r>
                <a:endParaRPr lang="ko-KR" altLang="en-US" sz="2800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220417" y="4684810"/>
              <a:ext cx="1198485" cy="26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바인딩 대상 </a:t>
              </a:r>
              <a:r>
                <a:rPr lang="en-US" altLang="ko-KR" sz="2000" dirty="0" smtClean="0"/>
                <a:t>UI</a:t>
              </a:r>
              <a:endParaRPr lang="ko-KR" altLang="en-US" sz="2000" dirty="0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648100" y="4625956"/>
            <a:ext cx="4793194" cy="1361320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81558" y="4189853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바인딩 되는 데이터</a:t>
            </a:r>
            <a:endParaRPr lang="ko-KR" altLang="en-US" sz="20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7516" y="5039197"/>
            <a:ext cx="4494362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797516" y="5539908"/>
            <a:ext cx="4494362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Proprerty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변경 되면 해당 변경 내용을 뷰 모델 또는 모델에 전파하는 과정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UpdateTrigger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26" y="3387778"/>
            <a:ext cx="6987348" cy="25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err="1" smtClean="0"/>
              <a:t>LostFocus</a:t>
            </a:r>
            <a:endParaRPr lang="en-US" altLang="ko-KR" dirty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요소가 포커스를 잃었을 때  뷰 모델 또는 </a:t>
            </a:r>
            <a:r>
              <a:rPr lang="ko-KR" altLang="en-US" dirty="0"/>
              <a:t>모델을</a:t>
            </a:r>
            <a:r>
              <a:rPr lang="ko-KR" altLang="en-US" dirty="0" smtClean="0"/>
              <a:t> 업데이트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PropertyChanged</a:t>
            </a:r>
            <a:endParaRPr lang="en-US" altLang="ko-KR" dirty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요소의 바인딩 된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값이 변경 될 때 뷰 모델 또는 모델을 업데이트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Explicit</a:t>
            </a:r>
          </a:p>
          <a:p>
            <a:pPr lvl="1"/>
            <a:r>
              <a:rPr lang="en-US" altLang="ko-KR" dirty="0" err="1" smtClean="0"/>
              <a:t>UpdateSource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 </a:t>
            </a:r>
            <a:r>
              <a:rPr lang="ko-KR" altLang="en-US" dirty="0" smtClean="0"/>
              <a:t>될 때 </a:t>
            </a:r>
            <a:r>
              <a:rPr lang="ko-KR" altLang="en-US" dirty="0" smtClean="0"/>
              <a:t>뷰 모델 또는 모델을 업데이트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UpdateTrigger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2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483</Words>
  <Application>Microsoft Office PowerPoint</Application>
  <PresentationFormat>와이드스크린</PresentationFormat>
  <Paragraphs>130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함초롬돋움</vt:lpstr>
      <vt:lpstr>Arial</vt:lpstr>
      <vt:lpstr>Office 테마</vt:lpstr>
      <vt:lpstr>PRISM MVVM 사용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211</cp:revision>
  <dcterms:created xsi:type="dcterms:W3CDTF">2017-03-23T09:46:30Z</dcterms:created>
  <dcterms:modified xsi:type="dcterms:W3CDTF">2017-04-06T09:11:35Z</dcterms:modified>
</cp:coreProperties>
</file>