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5" r:id="rId5"/>
    <p:sldId id="276" r:id="rId6"/>
    <p:sldId id="277" r:id="rId7"/>
    <p:sldId id="278" r:id="rId8"/>
    <p:sldId id="272" r:id="rId9"/>
    <p:sldId id="273" r:id="rId10"/>
    <p:sldId id="274" r:id="rId11"/>
    <p:sldId id="265" r:id="rId12"/>
    <p:sldId id="267" r:id="rId13"/>
    <p:sldId id="259" r:id="rId14"/>
    <p:sldId id="260" r:id="rId15"/>
    <p:sldId id="261" r:id="rId16"/>
    <p:sldId id="256" r:id="rId17"/>
    <p:sldId id="264" r:id="rId18"/>
    <p:sldId id="258" r:id="rId19"/>
    <p:sldId id="263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CE4-524E-4E47-BDD0-171B419AE92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prism-introduction/table-of-contents" TargetMode="External"/><Relationship Id="rId2" Type="http://schemas.openxmlformats.org/officeDocument/2006/relationships/hyperlink" Target="http://10rem.net/blog/2013/02/25/using-callermembername-for-property-change-notification-in-xaml-app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pluralsight.com/profile/author/brian-lagunas" TargetMode="External"/><Relationship Id="rId4" Type="http://schemas.openxmlformats.org/officeDocument/2006/relationships/hyperlink" Target="https://github.com/runceel/Prism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711" y="1933986"/>
            <a:ext cx="8931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ViewModel</a:t>
            </a:r>
            <a:r>
              <a:rPr lang="ko-KR" altLang="en-US" dirty="0"/>
              <a:t>에서 </a:t>
            </a:r>
            <a:r>
              <a:rPr lang="en-US" altLang="ko-KR" dirty="0"/>
              <a:t>Property</a:t>
            </a:r>
            <a:r>
              <a:rPr lang="ko-KR" altLang="en-US" dirty="0"/>
              <a:t>가 변경 </a:t>
            </a:r>
            <a:r>
              <a:rPr lang="ko-KR" altLang="en-US" dirty="0" smtClean="0"/>
              <a:t>되었을 때</a:t>
            </a:r>
            <a:r>
              <a:rPr lang="en-US" altLang="ko-KR" dirty="0" smtClean="0"/>
              <a:t>View(XAML)</a:t>
            </a:r>
            <a:r>
              <a:rPr lang="ko-KR" altLang="en-US" dirty="0" smtClean="0"/>
              <a:t>에 알려주기 위해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delegate </a:t>
            </a:r>
            <a:r>
              <a:rPr lang="ko-KR" altLang="en-US" dirty="0" smtClean="0"/>
              <a:t>함수 객체를 통하여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알려준다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을 통하여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사용할 수 있게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9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3" y="1315941"/>
            <a:ext cx="4717474" cy="53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45" y="2975741"/>
            <a:ext cx="5644810" cy="3581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7711" y="1620836"/>
            <a:ext cx="8738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동적인 </a:t>
            </a:r>
            <a:r>
              <a:rPr lang="en-US" altLang="ko-KR" dirty="0"/>
              <a:t>View</a:t>
            </a:r>
            <a:r>
              <a:rPr lang="ko-KR" altLang="en-US" dirty="0"/>
              <a:t>의 </a:t>
            </a:r>
            <a:r>
              <a:rPr lang="en-US" altLang="ko-KR" dirty="0" err="1"/>
              <a:t>PlaceHolder</a:t>
            </a:r>
            <a:r>
              <a:rPr lang="ko-KR" altLang="en-US" dirty="0"/>
              <a:t>로 </a:t>
            </a:r>
            <a:r>
              <a:rPr lang="en-US" altLang="ko-KR" dirty="0"/>
              <a:t>UI</a:t>
            </a:r>
            <a:r>
              <a:rPr lang="ko-KR" altLang="en-US" dirty="0"/>
              <a:t>나 </a:t>
            </a:r>
            <a:r>
              <a:rPr lang="en-US" altLang="ko-KR" dirty="0"/>
              <a:t>Shell</a:t>
            </a:r>
            <a:r>
              <a:rPr lang="ko-KR" altLang="en-US" dirty="0"/>
              <a:t>로 표현 할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View</a:t>
            </a:r>
            <a:r>
              <a:rPr lang="ko-KR" altLang="en-US" dirty="0"/>
              <a:t>가 표시되는 곳을 정의하기 위해 </a:t>
            </a:r>
            <a:r>
              <a:rPr lang="en-US" altLang="ko-KR" dirty="0"/>
              <a:t>View </a:t>
            </a:r>
            <a:r>
              <a:rPr lang="ko-KR" altLang="en-US" dirty="0"/>
              <a:t>붙을 위치에 이름으로 정의한다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해당 이름의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붙는다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Manger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711" y="1620836"/>
            <a:ext cx="105399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들을 관리하는 역할을 하며 </a:t>
            </a:r>
            <a:r>
              <a:rPr lang="en-US" altLang="ko-KR" dirty="0"/>
              <a:t>Region </a:t>
            </a:r>
            <a:r>
              <a:rPr lang="ko-KR" altLang="en-US" dirty="0"/>
              <a:t>컬렉션을 유지하고 새로운 </a:t>
            </a:r>
            <a:r>
              <a:rPr lang="en-US" altLang="ko-KR" dirty="0" err="1"/>
              <a:t>Regiond</a:t>
            </a:r>
            <a:r>
              <a:rPr lang="ko-KR" altLang="en-US" dirty="0"/>
              <a:t>의 생성을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RegionManger</a:t>
            </a:r>
            <a:r>
              <a:rPr lang="ko-KR" altLang="en-US" dirty="0"/>
              <a:t>에서 제공하는 </a:t>
            </a:r>
            <a:r>
              <a:rPr lang="en-US" altLang="ko-KR" dirty="0" err="1"/>
              <a:t>RegionName</a:t>
            </a:r>
            <a:r>
              <a:rPr lang="en-US" altLang="ko-KR" dirty="0"/>
              <a:t> </a:t>
            </a:r>
            <a:r>
              <a:rPr lang="ko-KR" altLang="en-US" dirty="0"/>
              <a:t>속성은 컨트롤 속성에서 사용 되며 해당 </a:t>
            </a:r>
            <a:r>
              <a:rPr lang="en-US" altLang="ko-KR" dirty="0" err="1"/>
              <a:t>RegionName</a:t>
            </a:r>
            <a:r>
              <a:rPr lang="ko-KR" altLang="en-US" dirty="0"/>
              <a:t>의 </a:t>
            </a:r>
            <a:endParaRPr lang="en-US" altLang="ko-KR" dirty="0" smtClean="0"/>
          </a:p>
          <a:p>
            <a:r>
              <a:rPr lang="en-US" altLang="ko-KR" dirty="0" smtClean="0"/>
              <a:t>Region</a:t>
            </a:r>
            <a:r>
              <a:rPr lang="ko-KR" altLang="en-US" dirty="0"/>
              <a:t>을 </a:t>
            </a:r>
            <a:r>
              <a:rPr lang="ko-KR" altLang="en-US" dirty="0" smtClean="0"/>
              <a:t>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RegionManger</a:t>
            </a:r>
            <a:r>
              <a:rPr lang="ko-KR" altLang="en-US" dirty="0"/>
              <a:t>는 </a:t>
            </a:r>
            <a:r>
              <a:rPr lang="en-US" altLang="ko-KR" dirty="0" err="1"/>
              <a:t>RegionAdapter</a:t>
            </a:r>
            <a:r>
              <a:rPr lang="ko-KR" altLang="en-US" dirty="0"/>
              <a:t>를 컨트롤에 매핑한다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711" y="1620836"/>
            <a:ext cx="9299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연결해주는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RegionAdapter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RegionManager</a:t>
            </a:r>
            <a:r>
              <a:rPr lang="ko-KR" altLang="en-US" dirty="0" smtClean="0"/>
              <a:t>가 관리를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기본적으로 연결을 지원해주는 컨트롤은 </a:t>
            </a:r>
            <a:r>
              <a:rPr lang="en-US" altLang="ko-KR" dirty="0" err="1" smtClean="0"/>
              <a:t>ContentControl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ItemsControl</a:t>
            </a:r>
            <a:r>
              <a:rPr lang="en-US" altLang="ko-KR" dirty="0" smtClean="0"/>
              <a:t>, Selector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87711" y="3693325"/>
            <a:ext cx="10216579" cy="2566976"/>
            <a:chOff x="946722" y="3693325"/>
            <a:chExt cx="10216579" cy="2566976"/>
          </a:xfrm>
        </p:grpSpPr>
        <p:pic>
          <p:nvPicPr>
            <p:cNvPr id="10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22" y="4259549"/>
              <a:ext cx="1434528" cy="143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4587" y="3693325"/>
              <a:ext cx="3298714" cy="2566976"/>
            </a:xfrm>
            <a:prstGeom prst="rect">
              <a:avLst/>
            </a:prstGeom>
          </p:spPr>
        </p:pic>
        <p:sp>
          <p:nvSpPr>
            <p:cNvPr id="7" name="순서도: 수행의 시작/종료 6"/>
            <p:cNvSpPr/>
            <p:nvPr/>
          </p:nvSpPr>
          <p:spPr>
            <a:xfrm>
              <a:off x="4119094" y="4645551"/>
              <a:ext cx="2007648" cy="662524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RegionAdapter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55565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501057" y="4976813"/>
              <a:ext cx="98921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0034"/>
            <a:ext cx="7772400" cy="53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37" y="1925685"/>
            <a:ext cx="9427926" cy="4209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1118" y="4446740"/>
            <a:ext cx="8981161" cy="1440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2177427"/>
            <a:ext cx="10446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Prism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제공하는 기능으로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 객체에 추가 상태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명령어를 제공하기 위한 클래스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직접 구현할 필요는 없지만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가 되었을 때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이벤트가 발생하여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변경할 때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77" y="1173107"/>
            <a:ext cx="5912646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7" y="1398394"/>
            <a:ext cx="8055858" cy="5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1378619"/>
            <a:ext cx="6944138" cy="5127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487" y="4982817"/>
            <a:ext cx="6493565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96" y="2148214"/>
            <a:ext cx="9957408" cy="34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34" y="2000250"/>
            <a:ext cx="114347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CallerMemberName</a:t>
            </a:r>
            <a:r>
              <a:rPr lang="en-US" altLang="ko-KR" dirty="0"/>
              <a:t> for property change notification in XAML apps</a:t>
            </a:r>
          </a:p>
          <a:p>
            <a:r>
              <a:rPr lang="en-US" altLang="ko-KR" dirty="0">
                <a:hlinkClick r:id="rId2"/>
              </a:rPr>
              <a:t>http://10rem.net/blog/2013/02/25/using-callermembername-for-property-change-notification-in-xaml-apps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Introduction to PRISM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app.pluralsight.com/library/courses/prism-introduction/table-of-contents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PrismEdu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github.com/runceel/PrismEdu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Prism Problems &amp; </a:t>
            </a:r>
            <a:r>
              <a:rPr lang="en-US" altLang="ko-KR" dirty="0" smtClean="0"/>
              <a:t>Solutions Series</a:t>
            </a:r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app.pluralsight.com/profile/author/brian-lagunas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88" y="1553362"/>
            <a:ext cx="6396624" cy="49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711" y="1933986"/>
            <a:ext cx="848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중 팀장님이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명을 </a:t>
            </a:r>
            <a:r>
              <a:rPr lang="en-US" altLang="ko-KR" dirty="0" smtClean="0"/>
              <a:t>‘Name’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ClickName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변경하라고 하셨다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명만 </a:t>
            </a:r>
            <a:r>
              <a:rPr lang="ko-KR" altLang="en-US" dirty="0" err="1" smtClean="0"/>
              <a:t>되는건데</a:t>
            </a:r>
            <a:r>
              <a:rPr lang="ko-KR" altLang="en-US" dirty="0" smtClean="0"/>
              <a:t> 어렵지 않지</a:t>
            </a:r>
            <a:r>
              <a:rPr lang="en-US" altLang="ko-KR" dirty="0" smtClean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22" y="3064197"/>
            <a:ext cx="8250756" cy="27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94" y="1559155"/>
            <a:ext cx="5620012" cy="48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588" y="1620836"/>
            <a:ext cx="5353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 후 테스트에서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Button Click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값이 적용이 안되었다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원인은 </a:t>
            </a:r>
            <a:r>
              <a:rPr lang="en-US" altLang="ko-KR" dirty="0" err="1" smtClean="0"/>
              <a:t>PropertyChanged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인자값</a:t>
            </a:r>
            <a:r>
              <a:rPr lang="ko-KR" altLang="en-US" dirty="0" smtClean="0"/>
              <a:t> 중 하나인</a:t>
            </a:r>
            <a:endParaRPr lang="en-US" altLang="ko-KR" dirty="0" smtClean="0"/>
          </a:p>
          <a:p>
            <a:r>
              <a:rPr lang="en-US" altLang="ko-KR" dirty="0" err="1" smtClean="0"/>
              <a:t>PropertyChangedEventArgs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Binding </a:t>
            </a:r>
            <a:r>
              <a:rPr lang="ko-KR" altLang="en-US" dirty="0" smtClean="0"/>
              <a:t>된 </a:t>
            </a:r>
            <a:endParaRPr lang="en-US" altLang="ko-KR" dirty="0" smtClean="0"/>
          </a:p>
          <a:p>
            <a:r>
              <a:rPr lang="en-US" altLang="ko-KR" dirty="0" smtClean="0"/>
              <a:t>Property</a:t>
            </a:r>
            <a:r>
              <a:rPr lang="ko-KR" altLang="en-US" dirty="0" smtClean="0"/>
              <a:t>가 없기 때문이다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96" y="1559155"/>
            <a:ext cx="5620012" cy="4892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0286" b="472"/>
          <a:stretch/>
        </p:blipFill>
        <p:spPr>
          <a:xfrm>
            <a:off x="697288" y="3726829"/>
            <a:ext cx="4926898" cy="27115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3195" y="3948830"/>
            <a:ext cx="4221271" cy="2379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74520" y="5082603"/>
            <a:ext cx="2996263" cy="2315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6082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INotifyPropertyChanged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8432" y="1620836"/>
            <a:ext cx="70551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찾아보니 이런 실수로 변경 해야 될 부분이 </a:t>
            </a:r>
            <a:r>
              <a:rPr lang="ko-KR" altLang="en-US" dirty="0" smtClean="0"/>
              <a:t>여러 곳을 발견 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이러한 문제점을 쉽고 간편하게 해결할 수 있는 방법이 없을까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다양한 방법이 있지만 그 중에서 제일 괜찮은 방법은</a:t>
            </a:r>
            <a:endParaRPr lang="en-US" altLang="ko-KR" dirty="0" smtClean="0"/>
          </a:p>
          <a:p>
            <a:r>
              <a:rPr lang="en-US" altLang="ko-KR" sz="2400" b="1" dirty="0" err="1" smtClean="0">
                <a:solidFill>
                  <a:srgbClr val="00B0F0"/>
                </a:solidFill>
              </a:rPr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4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977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CallerMemberName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711" y="1620836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속성은 호출한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이름을 사용 하는 속성이다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545038"/>
            <a:ext cx="7381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357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BindableBase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885950"/>
            <a:ext cx="8978900" cy="38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347</Words>
  <Application>Microsoft Office PowerPoint</Application>
  <PresentationFormat>와이드스크린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kyengjun kim</cp:lastModifiedBy>
  <cp:revision>54</cp:revision>
  <dcterms:created xsi:type="dcterms:W3CDTF">2017-03-23T08:42:57Z</dcterms:created>
  <dcterms:modified xsi:type="dcterms:W3CDTF">2017-03-26T18:39:19Z</dcterms:modified>
</cp:coreProperties>
</file>