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401" r:id="rId3"/>
    <p:sldId id="415" r:id="rId4"/>
    <p:sldId id="437" r:id="rId5"/>
    <p:sldId id="417" r:id="rId6"/>
    <p:sldId id="418" r:id="rId7"/>
    <p:sldId id="419" r:id="rId8"/>
    <p:sldId id="421" r:id="rId9"/>
    <p:sldId id="422" r:id="rId10"/>
    <p:sldId id="428" r:id="rId11"/>
    <p:sldId id="423" r:id="rId12"/>
    <p:sldId id="424" r:id="rId13"/>
    <p:sldId id="425" r:id="rId14"/>
    <p:sldId id="426" r:id="rId15"/>
    <p:sldId id="427" r:id="rId16"/>
    <p:sldId id="429" r:id="rId17"/>
    <p:sldId id="430" r:id="rId18"/>
    <p:sldId id="432" r:id="rId19"/>
    <p:sldId id="431" r:id="rId20"/>
    <p:sldId id="433" r:id="rId21"/>
    <p:sldId id="434" r:id="rId22"/>
    <p:sldId id="435" r:id="rId23"/>
    <p:sldId id="436" r:id="rId24"/>
    <p:sldId id="438" r:id="rId25"/>
    <p:sldId id="43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DFF"/>
    <a:srgbClr val="E8E8E8"/>
    <a:srgbClr val="F2B807"/>
    <a:srgbClr val="44546A"/>
    <a:srgbClr val="F25536"/>
    <a:srgbClr val="000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wtonsoft.com/json/help/html/Samples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334780"/>
            <a:ext cx="12192000" cy="2518762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accent4"/>
                </a:solidFill>
              </a:rPr>
              <a:t>Json.NET</a:t>
            </a:r>
            <a:br>
              <a:rPr lang="en-US" altLang="ko-KR" sz="5400" dirty="0" smtClean="0">
                <a:solidFill>
                  <a:schemeClr val="accent4"/>
                </a:solidFill>
              </a:rPr>
            </a:br>
            <a:r>
              <a:rPr lang="ko-KR" altLang="en-US" sz="5400" dirty="0" smtClean="0">
                <a:solidFill>
                  <a:schemeClr val="accent4"/>
                </a:solidFill>
              </a:rPr>
              <a:t>사용법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-&gt; Dictionary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21" y="2893103"/>
            <a:ext cx="9876358" cy="266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9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Object -&gt; JSON File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27" y="2563318"/>
            <a:ext cx="8885946" cy="33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Property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제외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058" y="2832559"/>
            <a:ext cx="5701884" cy="332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Property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제외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21" y="2960556"/>
            <a:ext cx="9974358" cy="270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8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Null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값은 제외된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데이터로 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894" y="2765686"/>
            <a:ext cx="7794212" cy="324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Null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값은 제외된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데이터로 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4" y="2810656"/>
            <a:ext cx="10990332" cy="297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6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 생성자가 없는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 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629" y="2377723"/>
            <a:ext cx="5970742" cy="400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생성자가 없는 경우 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547" y="2439470"/>
            <a:ext cx="7974906" cy="378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중복된 컬렉션 제거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150" y="2429754"/>
            <a:ext cx="5469700" cy="390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중복된 컬렉션 제거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515" y="2301617"/>
            <a:ext cx="5118970" cy="415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Json.NET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Newtonsoft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에서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다루기 위해 만든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.NET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라이브러리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객체로 만들거나 객체를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으로 변화 할 수 있음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XML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과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변환 할 수 있음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객체의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Property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나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데이터의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key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를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이용하여 변환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8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XML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186" y="2154478"/>
            <a:ext cx="5497628" cy="440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4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XML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79" y="2942311"/>
            <a:ext cx="4267200" cy="2476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421" y="2210844"/>
            <a:ext cx="4038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7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XML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특정 값을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JSONArray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2402061"/>
            <a:ext cx="62960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8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142" y="2429070"/>
            <a:ext cx="6629400" cy="40290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258" y="2262187"/>
            <a:ext cx="39719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515" y="2106274"/>
            <a:ext cx="5118970" cy="444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 많은 기능을 알고 싶으면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더 많은 예제는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  <a:hlinkClick r:id="rId2"/>
              </a:rPr>
              <a:t>Newtonsoft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  <a:hlinkClick r:id="rId2"/>
              </a:rPr>
              <a:t>에서 제공하는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  <a:hlinkClick r:id="rId2"/>
              </a:rPr>
              <a:t>Sample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를 통해 확인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1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프로젝트에 설치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Nuget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패키지의 찾아보기에서 </a:t>
            </a: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검색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Netonsoft.Json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선택하여 설치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547956" y="3241964"/>
            <a:ext cx="3981797" cy="2751512"/>
            <a:chOff x="7215447" y="3241964"/>
            <a:chExt cx="3981797" cy="275151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0978" y="3241964"/>
              <a:ext cx="3950734" cy="2751512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7215447" y="4347556"/>
              <a:ext cx="3981797" cy="3823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5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직렬화와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역직렬화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직렬화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(Serialize)</a:t>
            </a: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객체에 저장된 데이터를 스트림에 쓰기 위해 연속적인 데이터로 변환하는 것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err="1" smtClean="0">
                <a:latin typeface="+mn-ea"/>
                <a:cs typeface="함초롬돋움" panose="020B0604000101010101" pitchFamily="50" charset="-127"/>
              </a:rPr>
              <a:t>역직렬화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(</a:t>
            </a: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Deserialize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)</a:t>
            </a: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스트림에서 데이터를 읽어 객체로 변환하는 것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0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Object -&gt; 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511" y="2407946"/>
            <a:ext cx="7654978" cy="343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-&gt; Object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769" y="3311906"/>
            <a:ext cx="8440462" cy="1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Collection -&gt;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Array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33" y="2780675"/>
            <a:ext cx="10441734" cy="255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Array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Collection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63" y="3230380"/>
            <a:ext cx="10392874" cy="204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3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Dictionary -&gt; 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20" y="2683240"/>
            <a:ext cx="7683560" cy="32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3506</TotalTime>
  <Words>187</Words>
  <Application>Microsoft Office PowerPoint</Application>
  <PresentationFormat>와이드스크린</PresentationFormat>
  <Paragraphs>41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함초롬돋움</vt:lpstr>
      <vt:lpstr>Arial</vt:lpstr>
      <vt:lpstr>Office 테마</vt:lpstr>
      <vt:lpstr>Json.NET 사용법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kyengjun kim</cp:lastModifiedBy>
  <cp:revision>235</cp:revision>
  <dcterms:created xsi:type="dcterms:W3CDTF">2017-03-23T09:46:30Z</dcterms:created>
  <dcterms:modified xsi:type="dcterms:W3CDTF">2017-04-02T18:09:46Z</dcterms:modified>
</cp:coreProperties>
</file>