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401" r:id="rId3"/>
    <p:sldId id="447" r:id="rId4"/>
    <p:sldId id="448" r:id="rId5"/>
    <p:sldId id="449" r:id="rId6"/>
    <p:sldId id="415" r:id="rId7"/>
    <p:sldId id="451" r:id="rId8"/>
    <p:sldId id="452" r:id="rId9"/>
    <p:sldId id="453" r:id="rId10"/>
    <p:sldId id="454" r:id="rId11"/>
    <p:sldId id="457" r:id="rId12"/>
    <p:sldId id="459" r:id="rId13"/>
    <p:sldId id="458" r:id="rId14"/>
    <p:sldId id="456" r:id="rId15"/>
    <p:sldId id="460" r:id="rId16"/>
    <p:sldId id="461" r:id="rId17"/>
    <p:sldId id="462" r:id="rId18"/>
    <p:sldId id="463" r:id="rId19"/>
    <p:sldId id="466" r:id="rId20"/>
    <p:sldId id="467" r:id="rId21"/>
    <p:sldId id="468" r:id="rId22"/>
    <p:sldId id="469" r:id="rId23"/>
    <p:sldId id="471" r:id="rId24"/>
    <p:sldId id="470" r:id="rId25"/>
    <p:sldId id="472" r:id="rId26"/>
    <p:sldId id="473" r:id="rId27"/>
    <p:sldId id="474" r:id="rId28"/>
    <p:sldId id="47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DFF"/>
    <a:srgbClr val="E8E8E8"/>
    <a:srgbClr val="F2B807"/>
    <a:srgbClr val="44546A"/>
    <a:srgbClr val="F25536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library/courses/clickonce-deployment-fundamentals/table-of-conten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06171"/>
            <a:ext cx="12192000" cy="2017486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solidFill>
                  <a:schemeClr val="accent4"/>
                </a:solidFill>
              </a:rPr>
              <a:t>프로그램 배포</a:t>
            </a:r>
            <a:r>
              <a:rPr lang="en-US" altLang="ko-KR" sz="5400" dirty="0" smtClean="0">
                <a:solidFill>
                  <a:schemeClr val="accent4"/>
                </a:solidFill>
              </a:rPr>
              <a:t/>
            </a:r>
            <a:br>
              <a:rPr lang="en-US" altLang="ko-KR" sz="5400" dirty="0" smtClean="0">
                <a:solidFill>
                  <a:schemeClr val="accent4"/>
                </a:solidFill>
              </a:rPr>
            </a:br>
            <a:r>
              <a:rPr lang="en-US" altLang="ko-KR" sz="5400" dirty="0" err="1" smtClean="0"/>
              <a:t>ClickOnce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1953491" y="6318591"/>
            <a:ext cx="1025498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Site : </a:t>
            </a:r>
            <a:r>
              <a:rPr lang="en-US" altLang="ko-KR" sz="1600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en-US" altLang="ko-KR" sz="1600" dirty="0">
                <a:solidFill>
                  <a:srgbClr val="0070C0"/>
                </a:solidFill>
                <a:hlinkClick r:id="rId2"/>
              </a:rPr>
              <a:t>://app.pluralsight.com/library/courses/clickonce-deployment-fundamentals/table-of-contents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89" y="2502132"/>
            <a:ext cx="3910386" cy="38047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마법사로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(4-2)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6389" y="201168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이동식 미디어인 경우 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62122" y="2502132"/>
            <a:ext cx="5306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프로그램이 업데이트를 확인하도록 허용함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프로그램이 업데이트를 확인하지 않도록 함</a:t>
            </a:r>
            <a:endParaRPr lang="en-US" altLang="ko-KR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51582" y="2701636"/>
            <a:ext cx="3000578" cy="598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937933" y="3243031"/>
            <a:ext cx="2914227" cy="441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조금 더 정밀하게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31" y="2468880"/>
            <a:ext cx="5528678" cy="3486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1871" y="5162204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프로그램 버전 설정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257309" y="3449406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설치 폴더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823856" y="4380808"/>
            <a:ext cx="2355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프로그램 설치 및 실행 방법 설정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257309" y="3046891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게시 위치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257309" y="3901901"/>
            <a:ext cx="3193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프로그램 게시 할 때 사용 하는 추가적인 옵션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00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Application Files(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파일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0553" y="2230799"/>
            <a:ext cx="4408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프로젝트의 파일을 게시를 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사용자가 원할 때 다운로드 및 업데이트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Data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9" y="2376304"/>
            <a:ext cx="5296639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Prerequesite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필수 구성 요소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35" y="2230799"/>
            <a:ext cx="5515745" cy="43249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00553" y="2230799"/>
            <a:ext cx="5668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프로그램을 설치 할 때 필요한 구성요소 지정함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40567" y="4962698"/>
            <a:ext cx="3938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선택한 구성 요소를 구성 요소를 제공하는 업체에서 다운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40567" y="5239697"/>
            <a:ext cx="3594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응용 프로그램을 게시한 위치에서 구성 요소를 다운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161607" y="5470529"/>
            <a:ext cx="4432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공급업체와 게시한 위치가 아닌 다른 위치에서 구성 요소를 다운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360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Update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7" y="2329206"/>
            <a:ext cx="6727768" cy="4277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66312" y="3416531"/>
            <a:ext cx="3445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응용 프로그램 업데이트를 언제 해야 되는지 설정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568931" y="4290423"/>
            <a:ext cx="2457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응용 프로그램 업데이트 주기 설정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217324" y="4979649"/>
            <a:ext cx="5121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업데이트 된 응용 프로그램을 사용자가 업데이트 하기 위한 최소 버전 설정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2741433"/>
            <a:ext cx="3985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사용자가 프로그램을 실행 할 때 업데이트 확인 여부 설정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866312" y="5530375"/>
            <a:ext cx="2755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응용 프로그램의 업데이트 위치를 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15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7361"/>
            <a:ext cx="5649113" cy="33437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7313" y="5021178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설치 중 에러 발생 할 시 웹 사이트를 지정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87313" y="4651846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프로그램의 지원 정보가 </a:t>
            </a:r>
            <a:r>
              <a:rPr lang="ko-KR" altLang="en-US" smtClean="0"/>
              <a:t>있는 웹사이트 지정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87313" y="4260489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프로그램 이름을 지정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87313" y="3891157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 메뉴에서 프로그램 설치할 폴더 이름을 지정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7313" y="3499800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게시자 이름을 지정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2102065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Discription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3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0" y="2534823"/>
            <a:ext cx="5782884" cy="382066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210206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Deployment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2102065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Associations File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8728"/>
            <a:ext cx="5857875" cy="3914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4781" y="2658728"/>
            <a:ext cx="45768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확장명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프로그램과 연결할 파일 </a:t>
            </a:r>
            <a:r>
              <a:rPr lang="ko-KR" altLang="en-US" dirty="0" err="1" smtClean="0"/>
              <a:t>확장자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형식에 대한 설명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ProgID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형식을 고유하게 식별하는 이름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아이콘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확장명을 가진 파일에 사용할 아이콘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3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414587"/>
            <a:ext cx="6400800" cy="3324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95600" y="4264429"/>
            <a:ext cx="2141913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28705" y="2793076"/>
            <a:ext cx="540328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713316" y="3075709"/>
            <a:ext cx="498764" cy="118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193066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 Service</a:t>
            </a:r>
            <a:r>
              <a:rPr lang="ko-KR" altLang="en-US" dirty="0" smtClean="0"/>
              <a:t>에서 추가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1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5600" y="4264429"/>
            <a:ext cx="2141913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28705" y="2793076"/>
            <a:ext cx="540328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713316" y="3075709"/>
            <a:ext cx="498764" cy="118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193066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 Service</a:t>
            </a:r>
            <a:r>
              <a:rPr lang="ko-KR" altLang="en-US" dirty="0" smtClean="0"/>
              <a:t>에서 추가 선택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93" y="2339295"/>
            <a:ext cx="7104944" cy="41495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50267" y="4422371"/>
            <a:ext cx="732765" cy="1039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65818" y="6276108"/>
            <a:ext cx="490451" cy="187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499658" y="5212080"/>
            <a:ext cx="3516284" cy="1088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ClickOnce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Windows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응용 프로그램용 설치 프로그램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업데이트를 자동으로 제공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프로그램을 배포 할 때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3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가지 방법으로 제공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프로그램을 실행하거나 설치 할 때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가지 방법으로 제공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4996" y="2579055"/>
            <a:ext cx="3310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앱 서비스 이름 작성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리소스 그룹 작성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 Service 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/</a:t>
            </a:r>
            <a:r>
              <a:rPr lang="ko-KR" altLang="en-US" dirty="0" smtClean="0"/>
              <a:t>위치 클릭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14" y="2299995"/>
            <a:ext cx="28098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85" y="2165440"/>
            <a:ext cx="6910682" cy="401482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43185" y="2528256"/>
            <a:ext cx="645348" cy="287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37784" y="2672189"/>
            <a:ext cx="560681" cy="333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481667" y="2672189"/>
            <a:ext cx="19896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58667" y="2165440"/>
            <a:ext cx="401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 만들기 클릭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 Service </a:t>
            </a:r>
            <a:r>
              <a:rPr lang="ko-KR" altLang="en-US" dirty="0"/>
              <a:t>계획 이름 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 위치 선택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가격 책정 계층에서 서버 스펙 지정 후 </a:t>
            </a:r>
            <a:r>
              <a:rPr lang="ko-KR" altLang="en-US" dirty="0" smtClean="0"/>
              <a:t>선택 클릭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확인 클릭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029200" y="4267200"/>
            <a:ext cx="931333" cy="164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147724" y="2805060"/>
            <a:ext cx="830674" cy="1707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029200" y="5960531"/>
            <a:ext cx="550333" cy="194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5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414587"/>
            <a:ext cx="6400800" cy="3324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95600" y="4264429"/>
            <a:ext cx="2141913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21559" y="4289366"/>
            <a:ext cx="688542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95600" y="1930663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생성한 </a:t>
            </a:r>
            <a:r>
              <a:rPr lang="en-US" altLang="ko-KR" dirty="0" smtClean="0"/>
              <a:t>App Service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01886"/>
            <a:ext cx="9448800" cy="2714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70800" y="3149600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홈페이지 주소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559800" y="3897314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ftp </a:t>
            </a:r>
            <a:r>
              <a:rPr lang="ko-KR" altLang="en-US" sz="1200" dirty="0" smtClean="0"/>
              <a:t>배포자 이름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233614" y="414176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ftp </a:t>
            </a:r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44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87" y="2775344"/>
            <a:ext cx="5738553" cy="3390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1800" y="2125133"/>
            <a:ext cx="5147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FTP </a:t>
            </a:r>
            <a:r>
              <a:rPr lang="ko-KR" altLang="en-US" dirty="0" smtClean="0"/>
              <a:t>사용을 위해 배포 자격 증명 선택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이름 및 비밀 번호 생성 후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8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1232" b="766"/>
          <a:stretch/>
        </p:blipFill>
        <p:spPr>
          <a:xfrm>
            <a:off x="613756" y="3008716"/>
            <a:ext cx="5552902" cy="26938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227" y="2612757"/>
            <a:ext cx="4865716" cy="32285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07877" y="3275215"/>
            <a:ext cx="3965171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1232" b="766"/>
          <a:stretch/>
        </p:blipFill>
        <p:spPr>
          <a:xfrm>
            <a:off x="613756" y="3008716"/>
            <a:ext cx="5552902" cy="26938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227" y="2612757"/>
            <a:ext cx="4865716" cy="32285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07877" y="3275215"/>
            <a:ext cx="3965171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5" y="2168237"/>
            <a:ext cx="5876925" cy="426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08371" y="2168237"/>
            <a:ext cx="4987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게시 위치를 </a:t>
            </a:r>
            <a:r>
              <a:rPr lang="en-US" altLang="ko-KR" dirty="0" smtClean="0"/>
              <a:t>ftp </a:t>
            </a:r>
            <a:r>
              <a:rPr lang="ko-KR" altLang="en-US" dirty="0" smtClean="0"/>
              <a:t>서버 주소로 지정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폴더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설치 폴더가 있는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모드 선택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지금 게시 클릭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012575" y="5993476"/>
            <a:ext cx="1288472" cy="340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83" y="2067833"/>
            <a:ext cx="7293034" cy="458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배포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CD/DVD</a:t>
            </a:r>
          </a:p>
          <a:p>
            <a:pPr lvl="1"/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네트워크 공유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웹 사이트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85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 및 실행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Offline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프로그램에 로컬 컴퓨터에 설치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서버와 연결 할 수 없는 경우에도 프로그램 실행 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Online-Only</a:t>
            </a:r>
          </a:p>
          <a:p>
            <a:pPr lvl="1"/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URL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통해 프로그램을 실행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항상 최신 버전의 프로그램으로 실행 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서버와 연결 할 수 없는 경우 프로그램 실행 불가능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0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 및 실행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Offline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프로그램에 로컬 컴퓨터에 설치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서버와 연결 할 수 없는 경우에도 프로그램 실행 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Online-Only</a:t>
            </a:r>
          </a:p>
          <a:p>
            <a:pPr lvl="1"/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URL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통해 프로그램을 실행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항상 최신 버전의 프로그램으로 실행 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서버와 연결 할 수 없는 경우 프로그램 실행 불가능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6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마법사로 만들기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5" y="3378539"/>
            <a:ext cx="5515745" cy="2162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4150" y="246888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시작 프로젝트에서 마우스 오른쪽 클릭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게시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마법사로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(2)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6439" y="2036618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프로그램을 게시할 위치 선택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" t="-415" r="21012"/>
          <a:stretch/>
        </p:blipFill>
        <p:spPr>
          <a:xfrm>
            <a:off x="916439" y="2682949"/>
            <a:ext cx="5655846" cy="38304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21972" y="4347556"/>
            <a:ext cx="2452254" cy="498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1542" y="4126891"/>
            <a:ext cx="25426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게시 위치에 따라 다음 과 같은 방식 지정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397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마법사로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(3)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6389" y="2011680"/>
            <a:ext cx="634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사용자가 응용 프로그램을 </a:t>
            </a:r>
            <a:r>
              <a:rPr lang="ko-KR" altLang="en-US" dirty="0"/>
              <a:t>설치하기 위해 이동할 </a:t>
            </a:r>
            <a:r>
              <a:rPr lang="ko-KR" altLang="en-US" dirty="0" smtClean="0"/>
              <a:t>위치 선택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89" y="2468880"/>
            <a:ext cx="4268396" cy="41371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2122" y="2502132"/>
            <a:ext cx="56172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사이트인 경우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이전에 입력한 파일 경로에 해당하는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공유인 경우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파일이 있는 </a:t>
            </a:r>
            <a:r>
              <a:rPr lang="en-US" altLang="ko-KR" dirty="0" smtClean="0"/>
              <a:t>UNC </a:t>
            </a:r>
            <a:r>
              <a:rPr lang="ko-KR" altLang="en-US" dirty="0" smtClean="0"/>
              <a:t>경로를 입력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이동식 미디어인 경우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“CD-ROM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DVD-ROM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선택</a:t>
            </a:r>
            <a:endParaRPr lang="en-US" altLang="ko-KR" dirty="0" smtClean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123113" y="3514459"/>
            <a:ext cx="1729047" cy="833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4031673" y="2709948"/>
            <a:ext cx="1803861" cy="1014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576946" y="4334459"/>
            <a:ext cx="3275214" cy="241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6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마법사로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(4-1)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6389" y="2011680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사이트 혹은 파일 공유로 한 경우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62122" y="2502132"/>
            <a:ext cx="59923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Offline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프로그램을 사용자의 컴퓨터에 설치하여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Online-Only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프로그램을 게시된 위치에서 실행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82" y="2502132"/>
            <a:ext cx="3959350" cy="391654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455622" y="2701636"/>
            <a:ext cx="1396538" cy="689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222866" y="3512713"/>
            <a:ext cx="1629294" cy="319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553</Words>
  <Application>Microsoft Office PowerPoint</Application>
  <PresentationFormat>와이드스크린</PresentationFormat>
  <Paragraphs>147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함초롬돋움</vt:lpstr>
      <vt:lpstr>Arial</vt:lpstr>
      <vt:lpstr>Office 테마</vt:lpstr>
      <vt:lpstr>프로그램 배포 ClickOnce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297</cp:revision>
  <dcterms:created xsi:type="dcterms:W3CDTF">2017-03-23T09:46:30Z</dcterms:created>
  <dcterms:modified xsi:type="dcterms:W3CDTF">2017-04-05T08:35:38Z</dcterms:modified>
</cp:coreProperties>
</file>