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401" r:id="rId3"/>
    <p:sldId id="415" r:id="rId4"/>
    <p:sldId id="437" r:id="rId5"/>
    <p:sldId id="436" r:id="rId6"/>
    <p:sldId id="438" r:id="rId7"/>
    <p:sldId id="417" r:id="rId8"/>
    <p:sldId id="422" r:id="rId9"/>
    <p:sldId id="445" r:id="rId10"/>
    <p:sldId id="446" r:id="rId11"/>
    <p:sldId id="419" r:id="rId12"/>
    <p:sldId id="423" r:id="rId13"/>
    <p:sldId id="424" r:id="rId14"/>
    <p:sldId id="426" r:id="rId15"/>
    <p:sldId id="441" r:id="rId16"/>
    <p:sldId id="440" r:id="rId17"/>
    <p:sldId id="432" r:id="rId18"/>
    <p:sldId id="443" r:id="rId19"/>
    <p:sldId id="442" r:id="rId20"/>
    <p:sldId id="42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DFF"/>
    <a:srgbClr val="E8E8E8"/>
    <a:srgbClr val="F2B807"/>
    <a:srgbClr val="44546A"/>
    <a:srgbClr val="F25536"/>
    <a:srgbClr val="000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wtonsoft.com/json/help/html/SerializationSettings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06171"/>
            <a:ext cx="12192000" cy="2017486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accent4"/>
                </a:solidFill>
              </a:rPr>
              <a:t>Json.NET </a:t>
            </a:r>
            <a:br>
              <a:rPr lang="en-US" altLang="ko-KR" sz="5400" dirty="0" smtClean="0">
                <a:solidFill>
                  <a:schemeClr val="accent4"/>
                </a:solidFill>
              </a:rPr>
            </a:br>
            <a:r>
              <a:rPr lang="ko-KR" altLang="en-US" sz="5400" dirty="0" smtClean="0"/>
              <a:t>사용법</a:t>
            </a:r>
            <a:endParaRPr lang="ko-KR" altLang="en-US" sz="5400" dirty="0"/>
          </a:p>
        </p:txBody>
      </p:sp>
      <p:sp>
        <p:nvSpPr>
          <p:cNvPr id="3" name="직사각형 2"/>
          <p:cNvSpPr/>
          <p:nvPr/>
        </p:nvSpPr>
        <p:spPr>
          <a:xfrm>
            <a:off x="8971005" y="6318591"/>
            <a:ext cx="323747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hlinkClick r:id="rId2"/>
              </a:rPr>
              <a:t>Site : Json.NET Documentation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>
          <a:xfrm>
            <a:off x="838200" y="1983345"/>
            <a:ext cx="10282881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XML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특정 값을</a:t>
            </a:r>
            <a:r>
              <a:rPr lang="en-US" altLang="ko-KR" dirty="0" smtClean="0"/>
              <a:t> JSON Array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XML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Array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53422"/>
          <a:stretch/>
        </p:blipFill>
        <p:spPr>
          <a:xfrm>
            <a:off x="1279489" y="2479538"/>
            <a:ext cx="6296025" cy="179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1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Collection -&gt; JSON Array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JSON Array -&gt; Collection</a:t>
            </a:r>
          </a:p>
          <a:p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Collection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3644" b="71936"/>
          <a:stretch/>
        </p:blipFill>
        <p:spPr>
          <a:xfrm>
            <a:off x="1208961" y="2467429"/>
            <a:ext cx="10441734" cy="6241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64911"/>
          <a:stretch/>
        </p:blipFill>
        <p:spPr>
          <a:xfrm>
            <a:off x="1208960" y="4507164"/>
            <a:ext cx="10392874" cy="7179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73185"/>
          <a:stretch/>
        </p:blipFill>
        <p:spPr>
          <a:xfrm>
            <a:off x="1208960" y="3091543"/>
            <a:ext cx="10441734" cy="68532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60716"/>
          <a:stretch/>
        </p:blipFill>
        <p:spPr>
          <a:xfrm>
            <a:off x="1208960" y="5195160"/>
            <a:ext cx="10392874" cy="80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Object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JSON File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26" y="2507076"/>
            <a:ext cx="10054517" cy="3756970"/>
          </a:xfrm>
          <a:prstGeom prst="rect">
            <a:avLst/>
          </a:prstGeom>
        </p:spPr>
      </p:pic>
      <p:sp>
        <p:nvSpPr>
          <p:cNvPr id="4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Object -&gt; JSON File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65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선택적 직렬화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8617" b="63542"/>
          <a:stretch/>
        </p:blipFill>
        <p:spPr>
          <a:xfrm>
            <a:off x="1314657" y="2548239"/>
            <a:ext cx="4099172" cy="1210961"/>
          </a:xfrm>
          <a:prstGeom prst="rect">
            <a:avLst/>
          </a:prstGeom>
        </p:spPr>
      </p:pic>
      <p:sp>
        <p:nvSpPr>
          <p:cNvPr id="4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특정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를 제외하는 방법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52065"/>
          <a:stretch/>
        </p:blipFill>
        <p:spPr>
          <a:xfrm>
            <a:off x="1314657" y="5076485"/>
            <a:ext cx="9974358" cy="12969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64908" r="28108"/>
          <a:stretch/>
        </p:blipFill>
        <p:spPr>
          <a:xfrm>
            <a:off x="1314657" y="3647289"/>
            <a:ext cx="4099172" cy="11655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61484" y="3574534"/>
            <a:ext cx="4602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err="1" smtClean="0">
                <a:latin typeface="+mn-ea"/>
              </a:rPr>
              <a:t>메소드</a:t>
            </a:r>
            <a:r>
              <a:rPr lang="ko-KR" altLang="en-US" u="sng" dirty="0" smtClean="0">
                <a:latin typeface="+mn-ea"/>
              </a:rPr>
              <a:t> 이름은 항상 </a:t>
            </a:r>
            <a:r>
              <a:rPr lang="en-US" altLang="ko-KR" b="1" u="sng" dirty="0" err="1" smtClean="0">
                <a:latin typeface="+mn-ea"/>
              </a:rPr>
              <a:t>ShouldSerialize</a:t>
            </a:r>
            <a:r>
              <a:rPr lang="ko-KR" altLang="en-US" u="sng" dirty="0" smtClean="0">
                <a:latin typeface="+mn-ea"/>
              </a:rPr>
              <a:t>로 시작</a:t>
            </a:r>
            <a:endParaRPr lang="en-US" altLang="ko-KR" u="sng" dirty="0" smtClean="0">
              <a:latin typeface="+mn-ea"/>
            </a:endParaRPr>
          </a:p>
          <a:p>
            <a:r>
              <a:rPr lang="en-US" altLang="ko-KR" dirty="0" smtClean="0"/>
              <a:t>  True </a:t>
            </a:r>
            <a:r>
              <a:rPr lang="en-US" altLang="ko-KR" dirty="0"/>
              <a:t>: JSON </a:t>
            </a:r>
            <a:r>
              <a:rPr lang="ko-KR" altLang="en-US" dirty="0"/>
              <a:t>데이터로 사용</a:t>
            </a:r>
            <a:endParaRPr lang="en-US" altLang="ko-KR" dirty="0"/>
          </a:p>
          <a:p>
            <a:r>
              <a:rPr lang="en-US" altLang="ko-KR" dirty="0" smtClean="0"/>
              <a:t>  False </a:t>
            </a:r>
            <a:r>
              <a:rPr lang="en-US" altLang="ko-KR" dirty="0"/>
              <a:t>: JSON </a:t>
            </a:r>
            <a:r>
              <a:rPr lang="ko-KR" altLang="en-US" dirty="0"/>
              <a:t>데이터로 사용 안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955149" y="3668016"/>
            <a:ext cx="2300592" cy="2388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63533" y="5911920"/>
            <a:ext cx="1700662" cy="2860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3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NullValueHandling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21" y="2493838"/>
            <a:ext cx="3798252" cy="15815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6946"/>
          <a:stretch/>
        </p:blipFill>
        <p:spPr>
          <a:xfrm>
            <a:off x="1333922" y="4120844"/>
            <a:ext cx="8493820" cy="2139913"/>
          </a:xfrm>
          <a:prstGeom prst="rect">
            <a:avLst/>
          </a:prstGeom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Null </a:t>
            </a:r>
            <a:r>
              <a:rPr lang="ko-KR" altLang="en-US" dirty="0" smtClean="0"/>
              <a:t>값을 처리하는 방법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41773" y="5614426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Ignore : null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값 제외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Include : null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값 포함</a:t>
            </a:r>
            <a:endParaRPr lang="ko-KR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68130" y="5799438"/>
            <a:ext cx="1589902" cy="2388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MissingMemberHandling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20" y="3362398"/>
            <a:ext cx="8877300" cy="3171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886" y="2419423"/>
            <a:ext cx="3381375" cy="942975"/>
          </a:xfrm>
          <a:prstGeom prst="rect">
            <a:avLst/>
          </a:prstGeom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매칭이</a:t>
            </a:r>
            <a:r>
              <a:rPr lang="ko-KR" altLang="en-US" dirty="0" smtClean="0"/>
              <a:t> 안 되는 멤버를 관리하는 방법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4953" y="4881258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Ignore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제외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Error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예외처리</a:t>
            </a:r>
            <a:endParaRPr lang="ko-KR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81309" y="5066270"/>
            <a:ext cx="1736895" cy="2388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0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DefaultValueHandling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838200" y="1983344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설정한 기본 값과 값이 같은 경우 처리 방법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517402"/>
            <a:ext cx="9163050" cy="3286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6499" y="4834031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+mn-ea"/>
              </a:rPr>
              <a:t>Include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포함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Ignore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제외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12758" y="4893275"/>
            <a:ext cx="1639330" cy="2388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9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컬렉션 멤버가 중복된 경우에 처리 하는 방법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ObjectCreationHandling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7" y="2535040"/>
            <a:ext cx="5246381" cy="4262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82064" y="5172993"/>
            <a:ext cx="5548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Auto : </a:t>
            </a:r>
            <a:r>
              <a:rPr lang="ko-KR" altLang="en-US" dirty="0" smtClean="0">
                <a:latin typeface="+mn-ea"/>
              </a:rPr>
              <a:t>기존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객체 다시 사용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필요한 경우 새 객체 생성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Reuse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항상 기존 객체 재사용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Replace : </a:t>
            </a:r>
            <a:r>
              <a:rPr lang="ko-KR" altLang="en-US" dirty="0" smtClean="0">
                <a:latin typeface="+mn-ea"/>
              </a:rPr>
              <a:t>항상 새 객체 생성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8940" y="5437223"/>
            <a:ext cx="1228185" cy="1974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37" y="2535040"/>
            <a:ext cx="3303341" cy="23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TraceWriter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00" y="2554194"/>
            <a:ext cx="3381375" cy="942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000" y="3601212"/>
            <a:ext cx="7191375" cy="2219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395" r="2964" b="30200"/>
          <a:stretch/>
        </p:blipFill>
        <p:spPr>
          <a:xfrm>
            <a:off x="5856049" y="2874617"/>
            <a:ext cx="5725551" cy="1795067"/>
          </a:xfrm>
          <a:prstGeom prst="rect">
            <a:avLst/>
          </a:prstGeom>
        </p:spPr>
      </p:pic>
      <p:sp>
        <p:nvSpPr>
          <p:cNvPr id="8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디버그 정보 기록하기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66000" y="4669684"/>
            <a:ext cx="4478065" cy="2400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83158" y="5362982"/>
            <a:ext cx="2010832" cy="2400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ReferenceLoopHandling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830785"/>
            <a:ext cx="3362325" cy="952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3712706"/>
            <a:ext cx="7505700" cy="3019425"/>
          </a:xfrm>
          <a:prstGeom prst="rect">
            <a:avLst/>
          </a:prstGeom>
        </p:spPr>
      </p:pic>
      <p:sp>
        <p:nvSpPr>
          <p:cNvPr id="5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순환 참조 객체를 제어하는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순환 참조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참조하는 대상이 서로 물려있어 참조할 수 없게 되는 경우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83602" y="5203679"/>
            <a:ext cx="2589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Error 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예외처리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Ignore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무시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Serialize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직렬화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포함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95135" y="4898416"/>
            <a:ext cx="1746012" cy="2388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3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Json.NET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Newtonsoft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에서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다루기 위해 만든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.NET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라이브러리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객체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나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XML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과 서로 변환 가능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객체의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Property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나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데이터의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key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를 이용하여 변환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8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 생성자가 없는 경우 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76" y="2637856"/>
            <a:ext cx="4294179" cy="28814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730" y="2637856"/>
            <a:ext cx="6248431" cy="2963874"/>
          </a:xfrm>
          <a:prstGeom prst="rect">
            <a:avLst/>
          </a:prstGeom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4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프로젝트에 설치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Nuget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패키지에서 </a:t>
            </a: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Netonsoft.Json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설치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232"/>
          <a:stretch/>
        </p:blipFill>
        <p:spPr>
          <a:xfrm>
            <a:off x="1392127" y="2644346"/>
            <a:ext cx="4536840" cy="308919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392127" y="3869762"/>
            <a:ext cx="4536840" cy="4221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직렬화와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역직렬화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199" y="1983345"/>
            <a:ext cx="10884244" cy="4193617"/>
          </a:xfrm>
        </p:spPr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직렬화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(Serialize)</a:t>
            </a: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객체에 저장된 데이터를 스트림에 쓰기 위해 연속적인 데이터로 변환하는 것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err="1" smtClean="0">
                <a:latin typeface="+mn-ea"/>
                <a:cs typeface="함초롬돋움" panose="020B0604000101010101" pitchFamily="50" charset="-127"/>
              </a:rPr>
              <a:t>역직렬화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(</a:t>
            </a: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Deserialize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)</a:t>
            </a: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스트림에서 데이터를 읽어 객체로 변환하는 것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0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15" y="2262187"/>
            <a:ext cx="6629400" cy="40290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848" y="2262187"/>
            <a:ext cx="39719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3035"/>
          <a:stretch/>
        </p:blipFill>
        <p:spPr>
          <a:xfrm>
            <a:off x="1223915" y="2262187"/>
            <a:ext cx="5118970" cy="431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Object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41" b="33267"/>
          <a:stretch/>
        </p:blipFill>
        <p:spPr>
          <a:xfrm>
            <a:off x="1513768" y="2470138"/>
            <a:ext cx="7654978" cy="2159613"/>
          </a:xfrm>
          <a:prstGeom prst="rect">
            <a:avLst/>
          </a:prstGeom>
        </p:spPr>
      </p:pic>
      <p:sp>
        <p:nvSpPr>
          <p:cNvPr id="4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Object -&gt; JSON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4000" dirty="0" smtClean="0"/>
          </a:p>
          <a:p>
            <a:r>
              <a:rPr lang="en-US" altLang="ko-KR" dirty="0" smtClean="0"/>
              <a:t>JSON -&gt; Object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772" b="66166"/>
          <a:stretch/>
        </p:blipFill>
        <p:spPr>
          <a:xfrm>
            <a:off x="1513768" y="5710292"/>
            <a:ext cx="8440462" cy="50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61416"/>
          <a:stretch/>
        </p:blipFill>
        <p:spPr>
          <a:xfrm>
            <a:off x="1513768" y="6182006"/>
            <a:ext cx="8440462" cy="592844"/>
          </a:xfrm>
          <a:prstGeom prst="rect">
            <a:avLst/>
          </a:prstGeom>
        </p:spPr>
      </p:pic>
      <p:pic>
        <p:nvPicPr>
          <p:cNvPr id="8" name="내용 개체 틀 10"/>
          <p:cNvPicPr>
            <a:picLocks noChangeAspect="1"/>
          </p:cNvPicPr>
          <p:nvPr/>
        </p:nvPicPr>
        <p:blipFill rotWithShape="1">
          <a:blip r:embed="rId2"/>
          <a:srcRect t="83298" b="-1"/>
          <a:stretch/>
        </p:blipFill>
        <p:spPr>
          <a:xfrm>
            <a:off x="1513768" y="4615237"/>
            <a:ext cx="7654978" cy="57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Dictionary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JSON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42412"/>
          <a:stretch/>
        </p:blipFill>
        <p:spPr>
          <a:xfrm>
            <a:off x="1406012" y="2464965"/>
            <a:ext cx="7380000" cy="1786797"/>
          </a:xfrm>
          <a:prstGeom prst="rect">
            <a:avLst/>
          </a:prstGeom>
        </p:spPr>
      </p:pic>
      <p:sp>
        <p:nvSpPr>
          <p:cNvPr id="4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Dictionary -&gt; JSON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dirty="0" smtClean="0"/>
              <a:t>JSON -&gt; Dictionary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80109"/>
          <a:stretch/>
        </p:blipFill>
        <p:spPr>
          <a:xfrm>
            <a:off x="1406012" y="4162640"/>
            <a:ext cx="7380000" cy="6171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60724"/>
          <a:stretch/>
        </p:blipFill>
        <p:spPr>
          <a:xfrm>
            <a:off x="1406012" y="5287300"/>
            <a:ext cx="9876358" cy="10450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77350" b="4648"/>
          <a:stretch/>
        </p:blipFill>
        <p:spPr>
          <a:xfrm>
            <a:off x="1406012" y="6320367"/>
            <a:ext cx="9876358" cy="47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 txBox="1">
            <a:spLocks/>
          </p:cNvSpPr>
          <p:nvPr/>
        </p:nvSpPr>
        <p:spPr>
          <a:xfrm>
            <a:off x="838200" y="1983345"/>
            <a:ext cx="4708489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XML -&gt; JSON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XML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89" y="2479538"/>
            <a:ext cx="4267200" cy="2476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91457"/>
          <a:stretch/>
        </p:blipFill>
        <p:spPr>
          <a:xfrm>
            <a:off x="1279489" y="4956038"/>
            <a:ext cx="4038600" cy="351524"/>
          </a:xfrm>
          <a:prstGeom prst="rect">
            <a:avLst/>
          </a:prstGeom>
        </p:spPr>
      </p:pic>
      <p:sp>
        <p:nvSpPr>
          <p:cNvPr id="8" name="내용 개체 틀 1"/>
          <p:cNvSpPr txBox="1">
            <a:spLocks/>
          </p:cNvSpPr>
          <p:nvPr/>
        </p:nvSpPr>
        <p:spPr>
          <a:xfrm>
            <a:off x="5987978" y="1983344"/>
            <a:ext cx="4708489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JSON -&gt; </a:t>
            </a:r>
            <a:r>
              <a:rPr lang="en-US" altLang="ko-KR" dirty="0"/>
              <a:t>XML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r="16136" b="42559"/>
          <a:stretch/>
        </p:blipFill>
        <p:spPr>
          <a:xfrm>
            <a:off x="6353997" y="2479538"/>
            <a:ext cx="5016047" cy="275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5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3725</TotalTime>
  <Words>278</Words>
  <Application>Microsoft Office PowerPoint</Application>
  <PresentationFormat>와이드스크린</PresentationFormat>
  <Paragraphs>95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함초롬돋움</vt:lpstr>
      <vt:lpstr>Arial</vt:lpstr>
      <vt:lpstr>Office 테마</vt:lpstr>
      <vt:lpstr>Json.NET  사용법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Yoojung Yoon</cp:lastModifiedBy>
  <cp:revision>262</cp:revision>
  <dcterms:created xsi:type="dcterms:W3CDTF">2017-03-23T09:46:30Z</dcterms:created>
  <dcterms:modified xsi:type="dcterms:W3CDTF">2017-04-04T10:54:43Z</dcterms:modified>
</cp:coreProperties>
</file>