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15" r:id="rId4"/>
    <p:sldId id="437" r:id="rId5"/>
    <p:sldId id="436" r:id="rId6"/>
    <p:sldId id="438" r:id="rId7"/>
    <p:sldId id="417" r:id="rId8"/>
    <p:sldId id="422" r:id="rId9"/>
    <p:sldId id="445" r:id="rId10"/>
    <p:sldId id="446" r:id="rId11"/>
    <p:sldId id="419" r:id="rId12"/>
    <p:sldId id="423" r:id="rId13"/>
    <p:sldId id="424" r:id="rId14"/>
    <p:sldId id="426" r:id="rId15"/>
    <p:sldId id="441" r:id="rId16"/>
    <p:sldId id="440" r:id="rId17"/>
    <p:sldId id="432" r:id="rId18"/>
    <p:sldId id="443" r:id="rId19"/>
    <p:sldId id="442" r:id="rId20"/>
    <p:sldId id="429" r:id="rId21"/>
    <p:sldId id="448" r:id="rId22"/>
    <p:sldId id="449" r:id="rId23"/>
    <p:sldId id="44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tonsoft.com/json/help/html/SerializationSettings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06171"/>
            <a:ext cx="12192000" cy="2017486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Json.NET </a:t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ko-KR" altLang="en-US" sz="5400" dirty="0" smtClean="0"/>
              <a:t>사용법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8971005" y="6318591"/>
            <a:ext cx="323747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hlinkClick r:id="rId2"/>
              </a:rPr>
              <a:t>Site : Json.NET Documentation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282881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XML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값을</a:t>
            </a:r>
            <a:r>
              <a:rPr lang="en-US" altLang="ko-KR" dirty="0" smtClean="0"/>
              <a:t> JSON Array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Array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3422"/>
          <a:stretch/>
        </p:blipFill>
        <p:spPr>
          <a:xfrm>
            <a:off x="1279489" y="2479538"/>
            <a:ext cx="6296025" cy="17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Collection -&gt; JSON Array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JSON Array -&gt; Collection</a:t>
            </a:r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Collection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Array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644" b="71936"/>
          <a:stretch/>
        </p:blipFill>
        <p:spPr>
          <a:xfrm>
            <a:off x="1208961" y="2467429"/>
            <a:ext cx="10441734" cy="6241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4911"/>
          <a:stretch/>
        </p:blipFill>
        <p:spPr>
          <a:xfrm>
            <a:off x="1208960" y="4507164"/>
            <a:ext cx="10392874" cy="7179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73185"/>
          <a:stretch/>
        </p:blipFill>
        <p:spPr>
          <a:xfrm>
            <a:off x="1208960" y="3091543"/>
            <a:ext cx="10441734" cy="6853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60716"/>
          <a:stretch/>
        </p:blipFill>
        <p:spPr>
          <a:xfrm>
            <a:off x="1208960" y="5195160"/>
            <a:ext cx="10392874" cy="8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File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26" y="2507076"/>
            <a:ext cx="10054517" cy="3756970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Object -&gt; JSON File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6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선택적 직렬화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8617" b="63542"/>
          <a:stretch/>
        </p:blipFill>
        <p:spPr>
          <a:xfrm>
            <a:off x="1314657" y="2548239"/>
            <a:ext cx="4099172" cy="1210961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특정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를 제외하는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2065"/>
          <a:stretch/>
        </p:blipFill>
        <p:spPr>
          <a:xfrm>
            <a:off x="1314657" y="5076485"/>
            <a:ext cx="9974358" cy="1296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4908" r="28108"/>
          <a:stretch/>
        </p:blipFill>
        <p:spPr>
          <a:xfrm>
            <a:off x="1314657" y="3647289"/>
            <a:ext cx="4099172" cy="1165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1484" y="3574534"/>
            <a:ext cx="4602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err="1" smtClean="0">
                <a:latin typeface="+mn-ea"/>
              </a:rPr>
              <a:t>메소드</a:t>
            </a:r>
            <a:r>
              <a:rPr lang="ko-KR" altLang="en-US" u="sng" dirty="0" smtClean="0">
                <a:latin typeface="+mn-ea"/>
              </a:rPr>
              <a:t> 이름은 항상 </a:t>
            </a:r>
            <a:r>
              <a:rPr lang="en-US" altLang="ko-KR" b="1" u="sng" dirty="0" err="1" smtClean="0">
                <a:latin typeface="+mn-ea"/>
              </a:rPr>
              <a:t>ShouldSerialize</a:t>
            </a:r>
            <a:r>
              <a:rPr lang="ko-KR" altLang="en-US" u="sng" dirty="0" smtClean="0">
                <a:latin typeface="+mn-ea"/>
              </a:rPr>
              <a:t>로 시작</a:t>
            </a:r>
            <a:endParaRPr lang="en-US" altLang="ko-KR" u="sng" dirty="0" smtClean="0">
              <a:latin typeface="+mn-ea"/>
            </a:endParaRPr>
          </a:p>
          <a:p>
            <a:r>
              <a:rPr lang="en-US" altLang="ko-KR" dirty="0" smtClean="0"/>
              <a:t>  True </a:t>
            </a:r>
            <a:r>
              <a:rPr lang="en-US" altLang="ko-KR" dirty="0"/>
              <a:t>: JSON </a:t>
            </a:r>
            <a:r>
              <a:rPr lang="ko-KR" altLang="en-US" dirty="0"/>
              <a:t>데이터로 사용</a:t>
            </a:r>
            <a:endParaRPr lang="en-US" altLang="ko-KR" dirty="0"/>
          </a:p>
          <a:p>
            <a:r>
              <a:rPr lang="en-US" altLang="ko-KR" dirty="0" smtClean="0"/>
              <a:t>  False </a:t>
            </a:r>
            <a:r>
              <a:rPr lang="en-US" altLang="ko-KR" dirty="0"/>
              <a:t>: JSON </a:t>
            </a:r>
            <a:r>
              <a:rPr lang="ko-KR" altLang="en-US" dirty="0"/>
              <a:t>데이터로 사용 안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55149" y="3668016"/>
            <a:ext cx="230059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63533" y="5911920"/>
            <a:ext cx="1700662" cy="2860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NullValueHandling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21" y="2493838"/>
            <a:ext cx="3798252" cy="15815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946"/>
          <a:stretch/>
        </p:blipFill>
        <p:spPr>
          <a:xfrm>
            <a:off x="1333922" y="4120844"/>
            <a:ext cx="8493820" cy="2139913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Null </a:t>
            </a:r>
            <a:r>
              <a:rPr lang="ko-KR" altLang="en-US" dirty="0" smtClean="0"/>
              <a:t>값을 처리하는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41773" y="5614426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null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값 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Include : null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값 포함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8130" y="5799438"/>
            <a:ext cx="158990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MissingMemberHandling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20" y="3362398"/>
            <a:ext cx="8877300" cy="3171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86" y="2419423"/>
            <a:ext cx="3381375" cy="942975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매칭이</a:t>
            </a:r>
            <a:r>
              <a:rPr lang="ko-KR" altLang="en-US" dirty="0" smtClean="0"/>
              <a:t> 안 되는 멤버를 관리하는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4953" y="4881258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Error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예외처리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81309" y="5066270"/>
            <a:ext cx="1736895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DefaultValueHandling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838200" y="1983344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설정한 기본 값과 값이 같은 경우 처리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17402"/>
            <a:ext cx="9163050" cy="3286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6499" y="4834031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+mn-ea"/>
              </a:rPr>
              <a:t>Include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포함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제외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12758" y="4893275"/>
            <a:ext cx="1639330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컬렉션 멤버가 중복된 경우에 처리 하는 방법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ObjectCreationHandling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7" y="2535040"/>
            <a:ext cx="5246381" cy="4262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2064" y="5172993"/>
            <a:ext cx="5548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Auto : </a:t>
            </a:r>
            <a:r>
              <a:rPr lang="ko-KR" altLang="en-US" dirty="0" smtClean="0">
                <a:latin typeface="+mn-ea"/>
              </a:rPr>
              <a:t>기존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 다시 사용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필요한 경우 새 객체 생성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Reuse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항상 기존 객체 재사용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Replace : </a:t>
            </a:r>
            <a:r>
              <a:rPr lang="ko-KR" altLang="en-US" dirty="0" smtClean="0">
                <a:latin typeface="+mn-ea"/>
              </a:rPr>
              <a:t>항상 새 객체 생성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8940" y="5437223"/>
            <a:ext cx="1228185" cy="1974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37" y="2535040"/>
            <a:ext cx="3303341" cy="2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TraceWriter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00" y="2554194"/>
            <a:ext cx="3381375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00" y="3601212"/>
            <a:ext cx="7191375" cy="2219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395" r="2964" b="30200"/>
          <a:stretch/>
        </p:blipFill>
        <p:spPr>
          <a:xfrm>
            <a:off x="5856049" y="2874617"/>
            <a:ext cx="5725551" cy="1795067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디버그 정보 기록하기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66000" y="4669684"/>
            <a:ext cx="4478065" cy="240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83158" y="5362982"/>
            <a:ext cx="2010832" cy="2400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ReferenceLoopHandling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830785"/>
            <a:ext cx="3362325" cy="95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712706"/>
            <a:ext cx="7505700" cy="3019425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순환 참조 객체를 제어하는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순환 참조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참조하는 대상이 서로 물려있어 참조할 수 없게 되는 경우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3602" y="5203679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Error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예외처리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Ignore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무시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Serialize :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직렬화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포함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95135" y="4898416"/>
            <a:ext cx="1746012" cy="238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Json.NET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Newtonsoft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다루기 위해 만든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.NET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라이브러리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객체나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XML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과 서로 변환 가능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데이터의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key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이용하여 변환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생성자가 없는 경우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76" y="2637856"/>
            <a:ext cx="4294179" cy="2881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730" y="2637856"/>
            <a:ext cx="6248431" cy="2963874"/>
          </a:xfrm>
          <a:prstGeom prst="rect">
            <a:avLst/>
          </a:prstGeom>
        </p:spPr>
      </p:pic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4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root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태그를 생략하여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29" y="2263063"/>
            <a:ext cx="5449142" cy="40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(Key 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 변경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46" y="2650884"/>
            <a:ext cx="3495675" cy="3257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3117609"/>
            <a:ext cx="5400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데이터의 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key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속성으로 변경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709862"/>
            <a:ext cx="5505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프로젝트에 설치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Nuget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패키지에서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Netonsoft.Json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을 설치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232"/>
          <a:stretch/>
        </p:blipFill>
        <p:spPr>
          <a:xfrm>
            <a:off x="1392127" y="2644346"/>
            <a:ext cx="4536840" cy="30891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92127" y="3869762"/>
            <a:ext cx="4536840" cy="4221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직렬화와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역직렬화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199" y="1983345"/>
            <a:ext cx="10884244" cy="4193617"/>
          </a:xfrm>
        </p:spPr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(Serialize)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객체에 저장된 데이터를 스트림에 쓰기 위해 연속적인 데이터로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역직렬화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Deserialize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스트림에서 데이터를 읽어 객체로 변환하는 것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15" y="2262187"/>
            <a:ext cx="6629400" cy="4029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48" y="2262187"/>
            <a:ext cx="3971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035"/>
          <a:stretch/>
        </p:blipFill>
        <p:spPr>
          <a:xfrm>
            <a:off x="1223915" y="2262187"/>
            <a:ext cx="5118970" cy="43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1" b="33267"/>
          <a:stretch/>
        </p:blipFill>
        <p:spPr>
          <a:xfrm>
            <a:off x="1513768" y="2470138"/>
            <a:ext cx="7654978" cy="2159613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Object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4000" dirty="0" smtClean="0"/>
          </a:p>
          <a:p>
            <a:r>
              <a:rPr lang="en-US" altLang="ko-KR" dirty="0" smtClean="0"/>
              <a:t>JSON -&gt; Object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72" b="66166"/>
          <a:stretch/>
        </p:blipFill>
        <p:spPr>
          <a:xfrm>
            <a:off x="1513768" y="5710292"/>
            <a:ext cx="8440462" cy="50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1416"/>
          <a:stretch/>
        </p:blipFill>
        <p:spPr>
          <a:xfrm>
            <a:off x="1513768" y="6182006"/>
            <a:ext cx="8440462" cy="592844"/>
          </a:xfrm>
          <a:prstGeom prst="rect">
            <a:avLst/>
          </a:prstGeom>
        </p:spPr>
      </p:pic>
      <p:pic>
        <p:nvPicPr>
          <p:cNvPr id="8" name="내용 개체 틀 10"/>
          <p:cNvPicPr>
            <a:picLocks noChangeAspect="1"/>
          </p:cNvPicPr>
          <p:nvPr/>
        </p:nvPicPr>
        <p:blipFill rotWithShape="1">
          <a:blip r:embed="rId2"/>
          <a:srcRect t="83298" b="-1"/>
          <a:stretch/>
        </p:blipFill>
        <p:spPr>
          <a:xfrm>
            <a:off x="1513768" y="4615237"/>
            <a:ext cx="7654978" cy="57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Dictionary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JSON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2412"/>
          <a:stretch/>
        </p:blipFill>
        <p:spPr>
          <a:xfrm>
            <a:off x="1406012" y="2464965"/>
            <a:ext cx="7380000" cy="1786797"/>
          </a:xfrm>
          <a:prstGeom prst="rect">
            <a:avLst/>
          </a:prstGeom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Dictionary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dirty="0" smtClean="0"/>
              <a:t>JSON -&gt; Dictionary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0109"/>
          <a:stretch/>
        </p:blipFill>
        <p:spPr>
          <a:xfrm>
            <a:off x="1406012" y="4162640"/>
            <a:ext cx="7380000" cy="6171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60724"/>
          <a:stretch/>
        </p:blipFill>
        <p:spPr>
          <a:xfrm>
            <a:off x="1406012" y="5287300"/>
            <a:ext cx="9876358" cy="10450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7350" b="4648"/>
          <a:stretch/>
        </p:blipFill>
        <p:spPr>
          <a:xfrm>
            <a:off x="1406012" y="6320367"/>
            <a:ext cx="9876358" cy="4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"/>
          <p:cNvSpPr txBox="1">
            <a:spLocks/>
          </p:cNvSpPr>
          <p:nvPr/>
        </p:nvSpPr>
        <p:spPr>
          <a:xfrm>
            <a:off x="838200" y="1983345"/>
            <a:ext cx="4708489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XML -&gt; JSON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변환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89" y="2479538"/>
            <a:ext cx="4267200" cy="247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91457"/>
          <a:stretch/>
        </p:blipFill>
        <p:spPr>
          <a:xfrm>
            <a:off x="1279489" y="4956038"/>
            <a:ext cx="4038600" cy="351524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5987978" y="1983344"/>
            <a:ext cx="4708489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JSON -&gt; </a:t>
            </a:r>
            <a:r>
              <a:rPr lang="en-US" altLang="ko-KR" dirty="0"/>
              <a:t>XML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16136" b="42559"/>
          <a:stretch/>
        </p:blipFill>
        <p:spPr>
          <a:xfrm>
            <a:off x="6353997" y="2479538"/>
            <a:ext cx="5016047" cy="27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302</Words>
  <Application>Microsoft Office PowerPoint</Application>
  <PresentationFormat>와이드스크린</PresentationFormat>
  <Paragraphs>98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함초롬돋움</vt:lpstr>
      <vt:lpstr>Arial</vt:lpstr>
      <vt:lpstr>Office 테마</vt:lpstr>
      <vt:lpstr>Json.NET 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268</cp:revision>
  <dcterms:created xsi:type="dcterms:W3CDTF">2017-03-23T09:46:30Z</dcterms:created>
  <dcterms:modified xsi:type="dcterms:W3CDTF">2017-04-07T09:09:45Z</dcterms:modified>
</cp:coreProperties>
</file>