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284" r:id="rId16"/>
    <p:sldId id="285" r:id="rId17"/>
    <p:sldId id="286" r:id="rId18"/>
    <p:sldId id="287" r:id="rId19"/>
    <p:sldId id="291" r:id="rId20"/>
    <p:sldId id="288" r:id="rId21"/>
    <p:sldId id="292" r:id="rId22"/>
    <p:sldId id="293" r:id="rId23"/>
    <p:sldId id="294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이벤트 인자로 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따른 반복적인 코드 작성과 오류가 발생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상속을 하여 오류와 반복적인 코드 작성을 최소화함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컬렉션이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자동으로 변경된 컬렉션을 업데이트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65120" y="4152130"/>
            <a:ext cx="6461760" cy="2368198"/>
            <a:chOff x="2607425" y="3957932"/>
            <a:chExt cx="6977150" cy="2557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25" y="3957932"/>
              <a:ext cx="6977150" cy="6457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25" y="4628017"/>
              <a:ext cx="6977150" cy="188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표시된 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그룹화하여 현재 선택되어 있는 항목을 추적하거나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Host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필요한 시점에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동일한 방법으로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부가적인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4513811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488357"/>
            <a:chOff x="6536982" y="1962319"/>
            <a:chExt cx="4779538" cy="4488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139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514</Words>
  <Application>Microsoft Office PowerPoint</Application>
  <PresentationFormat>와이드스크린</PresentationFormat>
  <Paragraphs>146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109</cp:revision>
  <dcterms:created xsi:type="dcterms:W3CDTF">2017-03-23T09:46:30Z</dcterms:created>
  <dcterms:modified xsi:type="dcterms:W3CDTF">2017-03-28T11:37:43Z</dcterms:modified>
</cp:coreProperties>
</file>