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96" r:id="rId3"/>
    <p:sldId id="297" r:id="rId4"/>
    <p:sldId id="298" r:id="rId5"/>
    <p:sldId id="299" r:id="rId6"/>
    <p:sldId id="281" r:id="rId7"/>
    <p:sldId id="279" r:id="rId8"/>
    <p:sldId id="274" r:id="rId9"/>
    <p:sldId id="273" r:id="rId10"/>
    <p:sldId id="300" r:id="rId11"/>
    <p:sldId id="301" r:id="rId12"/>
    <p:sldId id="304" r:id="rId13"/>
    <p:sldId id="303" r:id="rId14"/>
    <p:sldId id="289" r:id="rId15"/>
    <p:sldId id="284" r:id="rId16"/>
    <p:sldId id="285" r:id="rId17"/>
    <p:sldId id="286" r:id="rId18"/>
    <p:sldId id="287" r:id="rId19"/>
    <p:sldId id="291" r:id="rId20"/>
    <p:sldId id="288" r:id="rId21"/>
    <p:sldId id="292" r:id="rId22"/>
    <p:sldId id="293" r:id="rId23"/>
    <p:sldId id="294" r:id="rId24"/>
    <p:sldId id="295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5536"/>
    <a:srgbClr val="000079"/>
    <a:srgbClr val="3ACDFF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999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5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95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solidFill>
                  <a:schemeClr val="accent4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2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24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5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77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47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233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36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49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182562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45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14125"/>
            <a:ext cx="9144000" cy="2518762"/>
          </a:xfrm>
        </p:spPr>
        <p:txBody>
          <a:bodyPr>
            <a:normAutofit/>
          </a:bodyPr>
          <a:lstStyle/>
          <a:p>
            <a:r>
              <a:rPr lang="en-US" altLang="ko-KR" sz="5400" dirty="0" smtClean="0">
                <a:solidFill>
                  <a:schemeClr val="accent4"/>
                </a:solidFill>
              </a:rPr>
              <a:t>PRISM</a:t>
            </a:r>
            <a:endParaRPr lang="ko-KR" altLang="en-US" sz="5400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1524000" y="3853542"/>
            <a:ext cx="9144000" cy="1404257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+mn-ea"/>
                <a:cs typeface="함초롬돋움" panose="020B0604000101010101" pitchFamily="50" charset="-127"/>
              </a:rPr>
              <a:t>Module</a:t>
            </a:r>
            <a:r>
              <a:rPr lang="ko-KR" altLang="en-US" sz="2000" dirty="0">
                <a:latin typeface="+mn-ea"/>
                <a:cs typeface="함초롬돋움" panose="020B0604000101010101" pitchFamily="50" charset="-127"/>
              </a:rPr>
              <a:t>간의 통신 방법</a:t>
            </a:r>
          </a:p>
          <a:p>
            <a:r>
              <a:rPr lang="en-US" altLang="ko-KR" sz="2000" dirty="0">
                <a:latin typeface="+mn-ea"/>
                <a:cs typeface="함초롬돋움" panose="020B0604000101010101" pitchFamily="50" charset="-127"/>
              </a:rPr>
              <a:t>View</a:t>
            </a:r>
            <a:r>
              <a:rPr lang="ko-KR" altLang="en-US" sz="2000" dirty="0">
                <a:latin typeface="+mn-ea"/>
                <a:cs typeface="함초롬돋움" panose="020B0604000101010101" pitchFamily="50" charset="-127"/>
              </a:rPr>
              <a:t>를 </a:t>
            </a:r>
            <a:r>
              <a:rPr lang="en-US" altLang="ko-KR" sz="2000" dirty="0">
                <a:latin typeface="+mn-ea"/>
                <a:cs typeface="함초롬돋움" panose="020B0604000101010101" pitchFamily="50" charset="-127"/>
              </a:rPr>
              <a:t>Region</a:t>
            </a:r>
            <a:r>
              <a:rPr lang="ko-KR" altLang="en-US" sz="2000" dirty="0">
                <a:latin typeface="+mn-ea"/>
                <a:cs typeface="함초롬돋움" panose="020B0604000101010101" pitchFamily="50" charset="-127"/>
              </a:rPr>
              <a:t>에 주입하는 방법</a:t>
            </a:r>
          </a:p>
          <a:p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242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BinableBase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INotifyPropertyChanged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구현한 클래스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INotifyProperty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Changed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직접 구현을 하면 많은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 Model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반복적으로 같은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코드작성과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오류를 발생할 수 있음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하지만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Bindable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ViewModel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상속을 하여 오류와 반복적인 코드 작성을 최소화함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701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ObservableCollection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INotifyCollectionChanged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구현한 클래스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ListView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DataGrid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같은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ItemsControl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컬렉션이 추가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삭제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변경시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자동으로 변경된 컬렉션을 업데이트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865120" y="4152130"/>
            <a:ext cx="6461760" cy="2368198"/>
            <a:chOff x="2607425" y="3957932"/>
            <a:chExt cx="6977150" cy="255708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07425" y="3957932"/>
              <a:ext cx="6977150" cy="645740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7425" y="4628017"/>
              <a:ext cx="6977150" cy="18870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01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ICollectionView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표시된 컬렉션을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필터링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정렬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또는 그룹화하여 현재 선택되어 있는 항목을 추적하거나 변경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CurrentChanged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이벤트로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필터링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정렬 또는 그룹화를 제어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516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ICollectionView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996" y="3447046"/>
            <a:ext cx="5996248" cy="27675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433" y="1945761"/>
            <a:ext cx="6079374" cy="149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87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RegionManager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컬렉션을 유지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RegionName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속성으로 컨트롤에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생성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컨트롤과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맵핑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생성시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기본적으로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Root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RegionManager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84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연결 시켜주는 역할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RegionManager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관리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기본적으로 지원하는 컨트롤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/>
              <a:t>ContentControl</a:t>
            </a:r>
            <a:endParaRPr lang="en-US" altLang="ko-KR" dirty="0" smtClean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/>
              <a:t>ItemsControl</a:t>
            </a:r>
            <a:endParaRPr lang="en-US" altLang="ko-KR" dirty="0" smtClean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/>
              <a:t>Selector</a:t>
            </a: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TabControl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646141" y="4638502"/>
            <a:ext cx="5707659" cy="1291764"/>
            <a:chOff x="5415317" y="4638502"/>
            <a:chExt cx="5707659" cy="1291764"/>
          </a:xfrm>
        </p:grpSpPr>
        <p:pic>
          <p:nvPicPr>
            <p:cNvPr id="5" name="Picture 2" descr="NOte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5317" y="4796444"/>
              <a:ext cx="975880" cy="975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62984" y="4638502"/>
              <a:ext cx="1659992" cy="1291764"/>
            </a:xfrm>
            <a:prstGeom prst="rect">
              <a:avLst/>
            </a:prstGeom>
          </p:spPr>
        </p:pic>
        <p:sp>
          <p:nvSpPr>
            <p:cNvPr id="8" name="순서도: 수행의 시작/종료 7"/>
            <p:cNvSpPr/>
            <p:nvPr/>
          </p:nvSpPr>
          <p:spPr>
            <a:xfrm>
              <a:off x="7313652" y="5081949"/>
              <a:ext cx="1226876" cy="404870"/>
            </a:xfrm>
            <a:prstGeom prst="flowChartTerminator">
              <a:avLst/>
            </a:prstGeom>
            <a:solidFill>
              <a:schemeClr val="accent2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RegionAdapter</a:t>
              </a:r>
              <a:endParaRPr lang="ko-KR" altLang="en-US" sz="1000" dirty="0"/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8698376" y="5284384"/>
              <a:ext cx="606759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6549045" y="5284384"/>
              <a:ext cx="606759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779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지원 하지 않는 컨트롤들은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RegionAdapterBase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상속받아 직접 구현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다음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메소드를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재정의 함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CreateRegion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Adapt</a:t>
            </a: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AttachBehavior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옵션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Bootstrapper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ConfigurationRegionAdapterMapping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메소드를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재정의 하여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커스텀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추가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83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CreateRegion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연결되는 컨트롤에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반환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반환하는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클래스는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Prism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다음과 같이 제공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</a:p>
          <a:p>
            <a:pPr lvl="2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함초롬돋움" panose="020B0604000101010101" pitchFamily="50" charset="-127"/>
              <a:buChar char="―"/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여러 활성화 뷰를 허용하는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SingleActiveRegion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함초롬돋움" panose="020B0604000101010101" pitchFamily="50" charset="-127"/>
              <a:buChar char="―"/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오직 하나의 활성화 뷰를 허용하는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AllActiveRegion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함초롬돋움" panose="020B0604000101010101" pitchFamily="50" charset="-127"/>
              <a:buChar char="―"/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활성화 뷰들을 유지하는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</a:p>
          <a:p>
            <a:pPr lvl="2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함초롬돋움" panose="020B0604000101010101" pitchFamily="50" charset="-127"/>
              <a:buChar char="―"/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비활성화 뷰들은 허용하지 않음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738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Adapt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CreateRegion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메소드에서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반환된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컨트롤에 적용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CollectionChanged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이벤트 추가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830942" y="3936216"/>
            <a:ext cx="8530116" cy="2240746"/>
            <a:chOff x="2143267" y="3617882"/>
            <a:chExt cx="8530116" cy="2240746"/>
          </a:xfrm>
        </p:grpSpPr>
        <p:pic>
          <p:nvPicPr>
            <p:cNvPr id="5" name="Picture 2" descr="NOte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3267" y="4250315"/>
              <a:ext cx="975880" cy="975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13391" y="4092373"/>
              <a:ext cx="1659992" cy="1291764"/>
            </a:xfrm>
            <a:prstGeom prst="rect">
              <a:avLst/>
            </a:prstGeom>
          </p:spPr>
        </p:pic>
        <p:cxnSp>
          <p:nvCxnSpPr>
            <p:cNvPr id="9" name="직선 화살표 연결선 8"/>
            <p:cNvCxnSpPr/>
            <p:nvPr/>
          </p:nvCxnSpPr>
          <p:spPr>
            <a:xfrm>
              <a:off x="7697585" y="4738255"/>
              <a:ext cx="1088967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3391592" y="4738255"/>
              <a:ext cx="1136890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/>
          </p:nvGrpSpPr>
          <p:grpSpPr>
            <a:xfrm>
              <a:off x="4035563" y="3617882"/>
              <a:ext cx="4120875" cy="2240746"/>
              <a:chOff x="4117037" y="3617882"/>
              <a:chExt cx="4120875" cy="2240746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4117037" y="3617882"/>
                <a:ext cx="4120875" cy="22407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RegionAdapter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" name="그룹 18"/>
              <p:cNvGrpSpPr/>
              <p:nvPr/>
            </p:nvGrpSpPr>
            <p:grpSpPr>
              <a:xfrm>
                <a:off x="4801048" y="4284849"/>
                <a:ext cx="2752852" cy="906812"/>
                <a:chOff x="4488633" y="4284849"/>
                <a:chExt cx="2752852" cy="906812"/>
              </a:xfrm>
            </p:grpSpPr>
            <p:sp>
              <p:nvSpPr>
                <p:cNvPr id="14" name="타원 13"/>
                <p:cNvSpPr/>
                <p:nvPr/>
              </p:nvSpPr>
              <p:spPr>
                <a:xfrm>
                  <a:off x="4488633" y="4284849"/>
                  <a:ext cx="906814" cy="90681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rgbClr val="F255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 err="1" smtClean="0"/>
                    <a:t>CreateRegion</a:t>
                  </a:r>
                  <a:endParaRPr lang="ko-KR" altLang="en-US" sz="1000" dirty="0"/>
                </a:p>
              </p:txBody>
            </p:sp>
            <p:sp>
              <p:nvSpPr>
                <p:cNvPr id="15" name="타원 14"/>
                <p:cNvSpPr/>
                <p:nvPr/>
              </p:nvSpPr>
              <p:spPr>
                <a:xfrm>
                  <a:off x="6334671" y="4284849"/>
                  <a:ext cx="906814" cy="90681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rgbClr val="F255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 smtClean="0"/>
                    <a:t>Adapt</a:t>
                  </a:r>
                  <a:endParaRPr lang="ko-KR" altLang="en-US" sz="1000" dirty="0"/>
                </a:p>
              </p:txBody>
            </p:sp>
            <p:cxnSp>
              <p:nvCxnSpPr>
                <p:cNvPr id="17" name="직선 화살표 연결선 16"/>
                <p:cNvCxnSpPr/>
                <p:nvPr/>
              </p:nvCxnSpPr>
              <p:spPr>
                <a:xfrm>
                  <a:off x="5561680" y="4754881"/>
                  <a:ext cx="606759" cy="0"/>
                </a:xfrm>
                <a:prstGeom prst="straightConnector1">
                  <a:avLst/>
                </a:prstGeom>
                <a:ln w="762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/>
                <p:cNvSpPr txBox="1"/>
                <p:nvPr/>
              </p:nvSpPr>
              <p:spPr>
                <a:xfrm>
                  <a:off x="5464240" y="4352366"/>
                  <a:ext cx="73449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dirty="0" err="1" smtClean="0"/>
                    <a:t>IRegion</a:t>
                  </a:r>
                  <a:endParaRPr lang="ko-KR" altLang="en-US" sz="12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5192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Adapt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139" y="2099167"/>
            <a:ext cx="5425861" cy="41941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92169"/>
            <a:ext cx="5275982" cy="440817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292735" y="5345084"/>
            <a:ext cx="5145578" cy="9482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03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Module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간의 통신 방법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Service</a:t>
            </a:r>
            <a:r>
              <a:rPr lang="ko-KR" altLang="en-US" dirty="0" smtClean="0"/>
              <a:t>를 사용하는 방법</a:t>
            </a:r>
            <a:endParaRPr lang="en-US" altLang="ko-KR" dirty="0" smtClean="0"/>
          </a:p>
          <a:p>
            <a:r>
              <a:rPr lang="en-US" altLang="ko-KR" dirty="0" smtClean="0"/>
              <a:t>Event Aggregator</a:t>
            </a:r>
            <a:r>
              <a:rPr lang="ko-KR" altLang="en-US" dirty="0" smtClean="0"/>
              <a:t>를 사용하는 방법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5100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RegionBehaviors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붙일 때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추가 적인 행동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OnAttach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메소드에서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Region.Views.CollectionChanged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추가한 이벤트로 처리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242171" y="4513811"/>
            <a:ext cx="5707659" cy="2072206"/>
            <a:chOff x="3242170" y="4513811"/>
            <a:chExt cx="5707659" cy="2072206"/>
          </a:xfrm>
        </p:grpSpPr>
        <p:pic>
          <p:nvPicPr>
            <p:cNvPr id="26" name="Picture 2" descr="NOte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2170" y="4671753"/>
              <a:ext cx="975880" cy="975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9837" y="4513811"/>
              <a:ext cx="1659992" cy="1291764"/>
            </a:xfrm>
            <a:prstGeom prst="rect">
              <a:avLst/>
            </a:prstGeom>
          </p:spPr>
        </p:pic>
        <p:sp>
          <p:nvSpPr>
            <p:cNvPr id="28" name="순서도: 수행의 시작/종료 27"/>
            <p:cNvSpPr/>
            <p:nvPr/>
          </p:nvSpPr>
          <p:spPr>
            <a:xfrm>
              <a:off x="5140505" y="4957258"/>
              <a:ext cx="1226876" cy="404870"/>
            </a:xfrm>
            <a:prstGeom prst="flowChartTerminator">
              <a:avLst/>
            </a:prstGeom>
            <a:solidFill>
              <a:schemeClr val="accent2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RegionAdapter</a:t>
              </a:r>
              <a:endParaRPr lang="ko-KR" altLang="en-US" sz="1000" dirty="0"/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6525229" y="5159693"/>
              <a:ext cx="606759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4375898" y="5159693"/>
              <a:ext cx="606759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5753943" y="5435467"/>
              <a:ext cx="0" cy="381710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4857788" y="5907751"/>
              <a:ext cx="1792310" cy="67826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/>
                <a:t>RegionBehaviors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7176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RegionBehaviors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Behavior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적용시키는 방법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대해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 Behavior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적용</a:t>
            </a:r>
            <a:endParaRPr lang="en-US" altLang="ko-KR" dirty="0" smtClean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하나의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대해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 Behavior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적용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대해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 Behavior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적용</a:t>
            </a:r>
            <a:endParaRPr lang="en-US" altLang="ko-KR" dirty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Bootstrapper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dirty="0" err="1" smtClean="0"/>
              <a:t>ConfigureDefaultRegionBehaviors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재정의</a:t>
            </a:r>
            <a:endParaRPr lang="en-US" altLang="ko-KR" dirty="0" smtClean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하나의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대해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 Behavior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적용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커스텀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dirty="0" err="1" smtClean="0"/>
              <a:t>AttachBehaviors</a:t>
            </a:r>
            <a:r>
              <a:rPr lang="en-US" altLang="ko-KR" dirty="0" smtClean="0"/>
              <a:t>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재정의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690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RegionBehaviors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666" y="2808565"/>
            <a:ext cx="79248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01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RegionBehaviors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28974" y="1962319"/>
            <a:ext cx="5223682" cy="4563309"/>
            <a:chOff x="428974" y="1962319"/>
            <a:chExt cx="5223682" cy="456330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8974" y="2389840"/>
              <a:ext cx="5223682" cy="413578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28974" y="1962319"/>
              <a:ext cx="2987178" cy="3486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모든 </a:t>
              </a:r>
              <a:r>
                <a:rPr lang="en-US" altLang="ko-KR" dirty="0" smtClean="0"/>
                <a:t>Region</a:t>
              </a:r>
              <a:r>
                <a:rPr lang="ko-KR" altLang="en-US" dirty="0" smtClean="0"/>
                <a:t>에 적용하는 방법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536982" y="1962319"/>
            <a:ext cx="4779538" cy="4488357"/>
            <a:chOff x="6536982" y="1962319"/>
            <a:chExt cx="4779538" cy="4488357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6982" y="2310939"/>
              <a:ext cx="4779538" cy="413973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536982" y="1962319"/>
              <a:ext cx="3389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하나의 </a:t>
              </a:r>
              <a:r>
                <a:rPr lang="en-US" altLang="ko-KR" dirty="0" smtClean="0"/>
                <a:t>Region</a:t>
              </a:r>
              <a:r>
                <a:rPr lang="ko-KR" altLang="en-US" dirty="0" smtClean="0"/>
                <a:t>에 적용하는 방법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1863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731354"/>
          </a:xfrm>
        </p:spPr>
        <p:txBody>
          <a:bodyPr>
            <a:noAutofit/>
          </a:bodyPr>
          <a:lstStyle/>
          <a:p>
            <a:pPr marL="342900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+mn-ea"/>
                <a:cs typeface="함초롬돋움" panose="020B0604000101010101" pitchFamily="50" charset="-127"/>
              </a:rPr>
              <a:t>INavigationAware</a:t>
            </a: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IsNavigationTarget(NavigationContext </a:t>
            </a:r>
            <a:r>
              <a:rPr lang="ko-KR" altLang="ko-KR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navigationContext</a:t>
            </a: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)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: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  </a:t>
            </a:r>
            <a:r>
              <a:rPr lang="ko-KR" altLang="en-US" dirty="0" err="1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타겟이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맞는지 판단하는 </a:t>
            </a:r>
            <a:r>
              <a:rPr lang="ko-KR" altLang="en-US" dirty="0" err="1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메서드</a:t>
            </a: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OnNavigatedTo(NavigationContext </a:t>
            </a:r>
            <a:r>
              <a:rPr lang="ko-KR" altLang="ko-KR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navigationContext</a:t>
            </a: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)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: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  View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가 활성화 될 때 실행되는 </a:t>
            </a:r>
            <a:r>
              <a:rPr lang="ko-KR" altLang="en-US" dirty="0" err="1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메서드</a:t>
            </a: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OnNavigatedFrom(NavigationContext </a:t>
            </a:r>
            <a:r>
              <a:rPr lang="ko-KR" altLang="ko-KR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navigationContext</a:t>
            </a: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)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: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  View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가 비활성화 될 때 실행되는 </a:t>
            </a:r>
            <a:r>
              <a:rPr lang="ko-KR" altLang="en-US" dirty="0" err="1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메서드</a:t>
            </a: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342900" lvl="0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000000"/>
                </a:solidFill>
                <a:latin typeface="+mn-ea"/>
                <a:cs typeface="Consolas" panose="020B0609020204030204" pitchFamily="49" charset="0"/>
              </a:rPr>
              <a:t>IRegionMemberLifetime</a:t>
            </a:r>
            <a:endParaRPr lang="en-US" altLang="ko-KR" dirty="0">
              <a:solidFill>
                <a:srgbClr val="000000"/>
              </a:solidFill>
              <a:latin typeface="+mn-ea"/>
              <a:cs typeface="Consolas" panose="020B0609020204030204" pitchFamily="49" charset="0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>
                <a:latin typeface="+mn-ea"/>
              </a:rPr>
              <a:t>KeepAlive</a:t>
            </a:r>
            <a:r>
              <a:rPr lang="en-US" altLang="ko-KR" dirty="0">
                <a:latin typeface="+mn-ea"/>
              </a:rPr>
              <a:t> : Instance</a:t>
            </a:r>
            <a:r>
              <a:rPr lang="ko-KR" altLang="en-US" dirty="0">
                <a:latin typeface="+mn-ea"/>
              </a:rPr>
              <a:t>를 유지할지 새로 생성할지 결정</a:t>
            </a:r>
            <a:endParaRPr lang="en-US" altLang="ko-KR" dirty="0">
              <a:latin typeface="+mn-ea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/>
              <a:t>NavigationParameters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매개변수 </a:t>
            </a:r>
            <a:r>
              <a:rPr lang="ko-KR" altLang="en-US" dirty="0"/>
              <a:t>전달 방법</a:t>
            </a:r>
            <a:endParaRPr lang="en-US" altLang="ko-KR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143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/>
              <a:t>NavigationParameters</a:t>
            </a:r>
            <a:endParaRPr lang="en-US" altLang="ko-KR" dirty="0" smtClean="0">
              <a:latin typeface="+mn-ea"/>
            </a:endParaRPr>
          </a:p>
          <a:p>
            <a:pPr marL="457200" lvl="1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606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83346"/>
            <a:ext cx="10515600" cy="4137368"/>
          </a:xfrm>
        </p:spPr>
        <p:txBody>
          <a:bodyPr>
            <a:norm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응용 프로그램의 기능 확장을 목적으로 만들어진 소프트웨어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어떻게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service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를 사용할까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?</a:t>
            </a: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+mn-ea"/>
                <a:cs typeface="함초롬돋움" panose="020B0604000101010101" pitchFamily="50" charset="-127"/>
              </a:rPr>
              <a:t>IoC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 Container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이용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Service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31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제어의 흐름이 유저에서 프레임워크로 역전된 것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Inversion of Control</a:t>
            </a:r>
          </a:p>
        </p:txBody>
      </p:sp>
    </p:spTree>
    <p:extLst>
      <p:ext uri="{BB962C8B-B14F-4D97-AF65-F5344CB8AC3E}">
        <p14:creationId xmlns:p14="http://schemas.microsoft.com/office/powerpoint/2010/main" val="284449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실제 구현체를 관리하는 역할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+mn-ea"/>
                <a:cs typeface="함초롬돋움" panose="020B0604000101010101" pitchFamily="50" charset="-127"/>
              </a:rPr>
              <a:t>IoC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 Container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의 일종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Dependency </a:t>
            </a:r>
            <a:r>
              <a:rPr lang="en-US" altLang="ko-KR" dirty="0" smtClean="0"/>
              <a:t>Injection : 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분리된 객체를 연결해주는 별도의 </a:t>
            </a:r>
            <a:r>
              <a:rPr lang="ko-KR" altLang="en-US" dirty="0" err="1" smtClean="0"/>
              <a:t>조립기</a:t>
            </a:r>
            <a:r>
              <a:rPr lang="ko-KR" altLang="en-US" dirty="0" smtClean="0"/>
              <a:t> 객체를 갖는 것</a:t>
            </a:r>
            <a:endParaRPr lang="en-US" altLang="ko-KR" dirty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Service </a:t>
            </a:r>
            <a:r>
              <a:rPr lang="en-US" altLang="ko-KR" dirty="0" smtClean="0"/>
              <a:t>Locator :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필요한 서비스를 모두 포함하는 객체를 갖는 것</a:t>
            </a:r>
            <a:endParaRPr lang="en-US" altLang="ko-KR" dirty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IoC</a:t>
            </a:r>
            <a:r>
              <a:rPr lang="ko-KR" altLang="en-US" dirty="0"/>
              <a:t> </a:t>
            </a:r>
            <a:r>
              <a:rPr lang="en-US" altLang="ko-KR" dirty="0" smtClean="0"/>
              <a:t>Container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17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Pub/Sub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 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e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vent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를 집합시켜 주관하는 중계자 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역할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 smtClean="0">
                <a:latin typeface="+mn-ea"/>
                <a:cs typeface="함초롬돋움" panose="020B0604000101010101" pitchFamily="50" charset="-127"/>
              </a:rPr>
              <a:t>Pub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/</a:t>
            </a:r>
            <a:r>
              <a:rPr lang="ko-KR" altLang="ko-KR" dirty="0" err="1" smtClean="0">
                <a:latin typeface="+mn-ea"/>
                <a:cs typeface="함초롬돋움" panose="020B0604000101010101" pitchFamily="50" charset="-127"/>
              </a:rPr>
              <a:t>Sub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(</a:t>
            </a:r>
            <a:r>
              <a:rPr lang="ko-KR" altLang="ko-KR" dirty="0" err="1" smtClean="0">
                <a:latin typeface="+mn-ea"/>
                <a:cs typeface="함초롬돋움" panose="020B0604000101010101" pitchFamily="50" charset="-127"/>
              </a:rPr>
              <a:t>Publish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/</a:t>
            </a:r>
            <a:r>
              <a:rPr lang="ko-KR" altLang="ko-KR" dirty="0" err="1" smtClean="0">
                <a:latin typeface="+mn-ea"/>
                <a:cs typeface="함초롬돋움" panose="020B0604000101010101" pitchFamily="50" charset="-127"/>
              </a:rPr>
              <a:t>Subscribe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)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Publisher 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: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event aggregator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에게 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이벤트를 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발생시키는 쪽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 err="1">
                <a:latin typeface="+mn-ea"/>
                <a:cs typeface="함초롬돋움" panose="020B0604000101010101" pitchFamily="50" charset="-127"/>
              </a:rPr>
              <a:t>Subscriber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 :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event aggregator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로부터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이벤트를 수신하는 쪽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ko-KR" altLang="ko-KR" sz="2800" dirty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Event Aggregator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546" y="4157814"/>
            <a:ext cx="5890908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5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내용 개체 틀 10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193617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Manager</a:t>
            </a:r>
            <a:endParaRPr lang="en-US" altLang="ko-KR" dirty="0"/>
          </a:p>
          <a:p>
            <a:pPr lvl="1"/>
            <a:r>
              <a:rPr lang="ko-KR" altLang="en-US" dirty="0" smtClean="0"/>
              <a:t>생성된 </a:t>
            </a:r>
            <a:r>
              <a:rPr lang="en-US" altLang="ko-KR" dirty="0" smtClean="0"/>
              <a:t>Region</a:t>
            </a:r>
            <a:r>
              <a:rPr lang="ko-KR" altLang="en-US" dirty="0" smtClean="0"/>
              <a:t>을 유지하다가 필요한 곳에 연결하는 일을 담당</a:t>
            </a:r>
            <a:endParaRPr lang="en-US" altLang="ko-KR" dirty="0" smtClean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주입하는 방법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14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주입하는 방법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View Discovery</a:t>
            </a:r>
          </a:p>
          <a:p>
            <a:pPr lvl="1"/>
            <a:r>
              <a:rPr lang="en-US" altLang="ko-KR" dirty="0"/>
              <a:t>Region </a:t>
            </a:r>
            <a:r>
              <a:rPr lang="en-US" altLang="ko-KR" dirty="0" smtClean="0"/>
              <a:t>manager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Region</a:t>
            </a:r>
            <a:r>
              <a:rPr lang="ko-KR" altLang="en-US" dirty="0"/>
              <a:t>를</a:t>
            </a:r>
            <a:r>
              <a:rPr lang="ko-KR" altLang="en-US" dirty="0" smtClean="0"/>
              <a:t> </a:t>
            </a:r>
            <a:r>
              <a:rPr lang="ko-KR" altLang="en-US" dirty="0"/>
              <a:t>처음 </a:t>
            </a:r>
            <a:r>
              <a:rPr lang="ko-KR" altLang="en-US" dirty="0" smtClean="0"/>
              <a:t>생성할 때 </a:t>
            </a:r>
            <a:r>
              <a:rPr lang="en-US" altLang="ko-KR" dirty="0"/>
              <a:t>View</a:t>
            </a:r>
            <a:r>
              <a:rPr lang="ko-KR" altLang="en-US" dirty="0"/>
              <a:t>를 찾아 자동으로 </a:t>
            </a:r>
            <a:r>
              <a:rPr lang="ko-KR" altLang="en-US" dirty="0" smtClean="0"/>
              <a:t>등록하는 방법</a:t>
            </a:r>
            <a:endParaRPr lang="en-US" altLang="ko-KR" dirty="0" smtClean="0"/>
          </a:p>
          <a:p>
            <a:r>
              <a:rPr lang="en-US" altLang="ko-KR" dirty="0" smtClean="0"/>
              <a:t>View Injection</a:t>
            </a:r>
          </a:p>
          <a:p>
            <a:pPr lvl="1"/>
            <a:r>
              <a:rPr lang="en-US" altLang="ko-KR" dirty="0" smtClean="0"/>
              <a:t>Region manager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Region</a:t>
            </a:r>
            <a:r>
              <a:rPr lang="ko-KR" altLang="en-US" dirty="0" smtClean="0"/>
              <a:t>만 등록 한 후에 수동으로 </a:t>
            </a:r>
            <a:r>
              <a:rPr lang="en-US" altLang="ko-KR" dirty="0"/>
              <a:t>View</a:t>
            </a:r>
            <a:r>
              <a:rPr lang="ko-KR" altLang="en-US" dirty="0"/>
              <a:t>를 </a:t>
            </a:r>
            <a:r>
              <a:rPr lang="ko-KR" altLang="en-US" dirty="0" smtClean="0"/>
              <a:t>추가하는 방법</a:t>
            </a:r>
            <a:endParaRPr lang="en-US" altLang="ko-KR" dirty="0" smtClean="0"/>
          </a:p>
          <a:p>
            <a:r>
              <a:rPr lang="en-US" altLang="ko-KR" dirty="0" smtClean="0"/>
              <a:t>Navigation</a:t>
            </a:r>
          </a:p>
          <a:p>
            <a:pPr lvl="1"/>
            <a:r>
              <a:rPr lang="ko-KR" altLang="en-US" dirty="0" smtClean="0"/>
              <a:t>컨테이너에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미리 만들어 둔 상태에서 찾아 쓰는 방법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334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주입하는 방법 중 한 가지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가지 방식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State-Based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 :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업데이트 되는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방식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View-Based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 :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새로운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이전의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대체하는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방식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335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</TotalTime>
  <Words>522</Words>
  <Application>Microsoft Office PowerPoint</Application>
  <PresentationFormat>와이드스크린</PresentationFormat>
  <Paragraphs>145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함초롬돋움</vt:lpstr>
      <vt:lpstr>Arial</vt:lpstr>
      <vt:lpstr>Consolas</vt:lpstr>
      <vt:lpstr>Office 테마</vt:lpstr>
      <vt:lpstr>PRISM</vt:lpstr>
      <vt:lpstr>PowerPoint 프레젠테이션</vt:lpstr>
      <vt:lpstr>Service</vt:lpstr>
      <vt:lpstr>Inversion of Control</vt:lpstr>
      <vt:lpstr>IoC Container</vt:lpstr>
      <vt:lpstr>Event Aggregator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Style?</dc:title>
  <dc:creator>donghyun ahn</dc:creator>
  <cp:lastModifiedBy>kyengjun kim</cp:lastModifiedBy>
  <cp:revision>94</cp:revision>
  <dcterms:created xsi:type="dcterms:W3CDTF">2017-03-23T09:46:30Z</dcterms:created>
  <dcterms:modified xsi:type="dcterms:W3CDTF">2017-03-27T18:11:32Z</dcterms:modified>
</cp:coreProperties>
</file>