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306" r:id="rId4"/>
    <p:sldId id="307" r:id="rId5"/>
    <p:sldId id="308" r:id="rId6"/>
    <p:sldId id="281" r:id="rId7"/>
    <p:sldId id="274" r:id="rId8"/>
    <p:sldId id="309" r:id="rId9"/>
    <p:sldId id="310" r:id="rId10"/>
    <p:sldId id="327" r:id="rId11"/>
    <p:sldId id="328" r:id="rId12"/>
    <p:sldId id="329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B807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사용자와의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상호작용이나 내부의 상태변화로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동적인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2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데이터가 변경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바인딩 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통해 알림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8" y="4098175"/>
            <a:ext cx="4759294" cy="133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01" y="3416531"/>
            <a:ext cx="3522022" cy="27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컬렉션에 아이템이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됬을 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ItemsSource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변경된 컬렉션을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</a:t>
            </a:r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연결하는 </a:t>
            </a:r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컨트롤과 연결하는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control-specific 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생성하여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추가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부가적인 기능을 제공한다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되어 있는 동안 부여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3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0" y="2743201"/>
            <a:ext cx="9756852" cy="31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특정 컨트롤의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26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/>
              <a:t> </a:t>
            </a:r>
            <a:r>
              <a:rPr lang="ko-KR" altLang="en-US" dirty="0" smtClean="0"/>
              <a:t>메서드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5" y="3786189"/>
            <a:ext cx="10077890" cy="1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/>
              <a:t>응용 프로그램에 사용되기 위한 수정 불가능한 요소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것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183042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dirty="0"/>
              <a:t>View</a:t>
            </a:r>
            <a:r>
              <a:rPr lang="ko-KR" altLang="en-US" dirty="0"/>
              <a:t>를 불러오는 정적인 방법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 설정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199" y="2953061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직접 </a:t>
            </a:r>
            <a:r>
              <a:rPr lang="ko-KR" altLang="en-US" dirty="0"/>
              <a:t>추가하는 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5465"/>
          <a:stretch/>
        </p:blipFill>
        <p:spPr>
          <a:xfrm>
            <a:off x="838199" y="2953061"/>
            <a:ext cx="6956686" cy="2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519</Words>
  <Application>Microsoft Office PowerPoint</Application>
  <PresentationFormat>와이드스크린</PresentationFormat>
  <Paragraphs>146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donghyun ahn</cp:lastModifiedBy>
  <cp:revision>130</cp:revision>
  <dcterms:created xsi:type="dcterms:W3CDTF">2017-03-23T09:46:30Z</dcterms:created>
  <dcterms:modified xsi:type="dcterms:W3CDTF">2017-03-29T04:33:44Z</dcterms:modified>
</cp:coreProperties>
</file>