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2" r:id="rId4"/>
    <p:sldId id="261" r:id="rId5"/>
    <p:sldId id="256" r:id="rId6"/>
    <p:sldId id="264" r:id="rId7"/>
    <p:sldId id="258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2CE4-524E-4E47-BDD0-171B419AE92D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7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2CE4-524E-4E47-BDD0-171B419AE92D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33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2CE4-524E-4E47-BDD0-171B419AE92D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20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2CE4-524E-4E47-BDD0-171B419AE92D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25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2CE4-524E-4E47-BDD0-171B419AE92D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29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2CE4-524E-4E47-BDD0-171B419AE92D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34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2CE4-524E-4E47-BDD0-171B419AE92D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61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2CE4-524E-4E47-BDD0-171B419AE92D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65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2CE4-524E-4E47-BDD0-171B419AE92D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61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2CE4-524E-4E47-BDD0-171B419AE92D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07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2CE4-524E-4E47-BDD0-171B419AE92D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54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22CE4-524E-4E47-BDD0-171B419AE92D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22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179" y="1620836"/>
            <a:ext cx="1085604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Region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의 컨트롤을 연결해주는 역할을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RegionAdapter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RegionManager</a:t>
            </a:r>
            <a:r>
              <a:rPr lang="ko-KR" altLang="en-US" dirty="0" smtClean="0"/>
              <a:t>가 관리를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기본적으로 연결을 지원해주는 컨트롤은 </a:t>
            </a:r>
            <a:r>
              <a:rPr lang="en-US" altLang="ko-KR" dirty="0" err="1" smtClean="0"/>
              <a:t>ContentControl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ItemsControl</a:t>
            </a:r>
            <a:r>
              <a:rPr lang="en-US" altLang="ko-KR" dirty="0" smtClean="0"/>
              <a:t>, Selector</a:t>
            </a:r>
            <a:r>
              <a:rPr lang="ko-KR" altLang="en-US" dirty="0" smtClean="0"/>
              <a:t>가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이러한 컨트롤을 연결해주는 </a:t>
            </a:r>
            <a:r>
              <a:rPr lang="en-US" altLang="ko-KR" dirty="0" smtClean="0"/>
              <a:t>Adapter</a:t>
            </a:r>
            <a:r>
              <a:rPr lang="ko-KR" altLang="en-US" dirty="0" smtClean="0"/>
              <a:t>들은 </a:t>
            </a:r>
            <a:r>
              <a:rPr lang="en-US" altLang="ko-KR" dirty="0" err="1" smtClean="0"/>
              <a:t>ContentControlRegionAdapter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ItemsControlRegionAdapter</a:t>
            </a:r>
            <a:r>
              <a:rPr lang="en-US" altLang="ko-KR" dirty="0" smtClean="0"/>
              <a:t>, </a:t>
            </a:r>
          </a:p>
          <a:p>
            <a:r>
              <a:rPr lang="en-US" altLang="ko-KR" dirty="0" err="1" smtClean="0"/>
              <a:t>SelectorRegionAdapter</a:t>
            </a:r>
            <a:r>
              <a:rPr lang="ko-KR" altLang="en-US" dirty="0" smtClean="0"/>
              <a:t>가 있으며 기본적으로 </a:t>
            </a:r>
            <a:r>
              <a:rPr lang="en-US" altLang="ko-KR" dirty="0" smtClean="0"/>
              <a:t>Prism</a:t>
            </a:r>
            <a:r>
              <a:rPr lang="ko-KR" altLang="en-US" dirty="0" smtClean="0"/>
              <a:t>에서 제공해준다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이외에 </a:t>
            </a:r>
            <a:r>
              <a:rPr lang="en-US" altLang="ko-KR" dirty="0" err="1" smtClean="0"/>
              <a:t>StackPanel</a:t>
            </a:r>
            <a:r>
              <a:rPr lang="ko-KR" altLang="en-US" dirty="0" smtClean="0"/>
              <a:t>과 같이 </a:t>
            </a:r>
            <a:r>
              <a:rPr lang="en-US" altLang="ko-KR" dirty="0" smtClean="0"/>
              <a:t>Prism</a:t>
            </a:r>
            <a:r>
              <a:rPr lang="ko-KR" altLang="en-US" dirty="0" smtClean="0"/>
              <a:t>에서 제공하지 않는 다른 </a:t>
            </a:r>
            <a:r>
              <a:rPr lang="en-US" altLang="ko-KR" dirty="0" smtClean="0"/>
              <a:t>Control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Region</a:t>
            </a:r>
            <a:r>
              <a:rPr lang="ko-KR" altLang="en-US" dirty="0" smtClean="0"/>
              <a:t>을 연결하고 싶을 경우</a:t>
            </a:r>
            <a:endParaRPr lang="en-US" altLang="ko-KR" dirty="0" smtClean="0"/>
          </a:p>
          <a:p>
            <a:r>
              <a:rPr lang="en-US" altLang="ko-KR" dirty="0" smtClean="0"/>
              <a:t>Custom </a:t>
            </a:r>
            <a:r>
              <a:rPr lang="en-US" altLang="ko-KR" dirty="0" err="1" smtClean="0"/>
              <a:t>ResionAdapter</a:t>
            </a:r>
            <a:r>
              <a:rPr lang="ko-KR" altLang="en-US" dirty="0" smtClean="0"/>
              <a:t>를 구현하면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449179" y="465221"/>
            <a:ext cx="47708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RegionAdapter</a:t>
            </a:r>
            <a:r>
              <a:rPr lang="en-US" altLang="ko-KR" sz="4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ko-KR" sz="4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T&gt;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30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179" y="465221"/>
            <a:ext cx="47708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RegionAdapter</a:t>
            </a:r>
            <a:r>
              <a:rPr lang="en-US" altLang="ko-KR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&lt;T&gt;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40034"/>
            <a:ext cx="7772400" cy="534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2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179" y="465221"/>
            <a:ext cx="47708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RegionAdapter</a:t>
            </a:r>
            <a:r>
              <a:rPr lang="en-US" altLang="ko-KR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&lt;T&gt;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41913" y="2968487"/>
            <a:ext cx="23016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AllActivityRegion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SingleActivityRegion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4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179" y="465221"/>
            <a:ext cx="47708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RegionAdapter</a:t>
            </a:r>
            <a:r>
              <a:rPr lang="en-US" altLang="ko-KR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&lt;T&gt;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037" y="1925685"/>
            <a:ext cx="9427926" cy="420912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41118" y="4446740"/>
            <a:ext cx="8981161" cy="144049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1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179" y="2177427"/>
            <a:ext cx="104465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Prism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Region</a:t>
            </a:r>
            <a:r>
              <a:rPr lang="ko-KR" altLang="en-US" dirty="0" smtClean="0"/>
              <a:t>에서 제공하는 기능으로 </a:t>
            </a:r>
            <a:r>
              <a:rPr lang="en-US" altLang="ko-KR" dirty="0" smtClean="0"/>
              <a:t>WPF</a:t>
            </a:r>
            <a:r>
              <a:rPr lang="ko-KR" altLang="en-US" dirty="0" smtClean="0"/>
              <a:t>에 있는 </a:t>
            </a:r>
            <a:r>
              <a:rPr lang="en-US" altLang="ko-KR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Behavior&lt;T&gt;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클래스와 같은 기능을 제공한다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algn="just"/>
            <a:r>
              <a:rPr lang="en-US" altLang="ko-KR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Behavior&lt;T&gt; </a:t>
            </a:r>
            <a:r>
              <a:rPr lang="ko-KR" altLang="en-US" dirty="0" smtClean="0"/>
              <a:t>클래스는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트리거 객체에 </a:t>
            </a:r>
            <a:r>
              <a:rPr lang="ko-KR" altLang="en-US" dirty="0" smtClean="0"/>
              <a:t>추가 상태</a:t>
            </a:r>
            <a:r>
              <a:rPr lang="en-US" altLang="ko-KR" dirty="0" smtClean="0"/>
              <a:t>(?)</a:t>
            </a:r>
            <a:r>
              <a:rPr lang="ko-KR" altLang="en-US" dirty="0" smtClean="0"/>
              <a:t>와 명령어를 제공하기 위한 클래스 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직접 구현할 필요는 </a:t>
            </a:r>
            <a:r>
              <a:rPr lang="ko-KR" altLang="en-US" dirty="0" smtClean="0"/>
              <a:t>없지만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Region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Attach</a:t>
            </a:r>
            <a:r>
              <a:rPr lang="ko-KR" altLang="en-US" dirty="0" smtClean="0"/>
              <a:t>가 되었을 때 </a:t>
            </a:r>
            <a:r>
              <a:rPr lang="en-US" altLang="ko-KR" dirty="0" smtClean="0"/>
              <a:t>View </a:t>
            </a:r>
            <a:r>
              <a:rPr lang="ko-KR" altLang="en-US" dirty="0" smtClean="0"/>
              <a:t>혹은 </a:t>
            </a:r>
            <a:r>
              <a:rPr lang="en-US" altLang="ko-KR" dirty="0" err="1" smtClean="0"/>
              <a:t>ViewModel</a:t>
            </a:r>
            <a:r>
              <a:rPr lang="ko-KR" altLang="en-US" dirty="0" smtClean="0"/>
              <a:t>에서 </a:t>
            </a:r>
            <a:endParaRPr lang="en-US" altLang="ko-KR" dirty="0" smtClean="0"/>
          </a:p>
          <a:p>
            <a:r>
              <a:rPr lang="ko-KR" altLang="en-US" dirty="0" smtClean="0"/>
              <a:t>이벤트가 발생하여 </a:t>
            </a:r>
            <a:r>
              <a:rPr lang="en-US" altLang="ko-KR" dirty="0" smtClean="0"/>
              <a:t>Region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변경할때</a:t>
            </a:r>
            <a:r>
              <a:rPr lang="ko-KR" altLang="en-US" dirty="0" smtClean="0"/>
              <a:t> 필요하다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449179" y="465221"/>
            <a:ext cx="4115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RegionBehavior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94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179" y="465221"/>
            <a:ext cx="4115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RegionBehavior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877" y="1173107"/>
            <a:ext cx="5912646" cy="550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9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179" y="465221"/>
            <a:ext cx="4115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RegionBehavior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577" y="1398394"/>
            <a:ext cx="8055858" cy="514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179" y="465221"/>
            <a:ext cx="4115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RegionBehavior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688" y="1378619"/>
            <a:ext cx="6944138" cy="512797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968487" y="4982817"/>
            <a:ext cx="6493565" cy="1219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72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135</Words>
  <Application>Microsoft Office PowerPoint</Application>
  <PresentationFormat>와이드스크린</PresentationFormat>
  <Paragraphs>29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mimoPC</dc:creator>
  <cp:lastModifiedBy>kyengjun kim</cp:lastModifiedBy>
  <cp:revision>17</cp:revision>
  <dcterms:created xsi:type="dcterms:W3CDTF">2017-03-23T08:42:57Z</dcterms:created>
  <dcterms:modified xsi:type="dcterms:W3CDTF">2017-03-23T22:04:22Z</dcterms:modified>
</cp:coreProperties>
</file>