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65" r:id="rId8"/>
    <p:sldId id="267" r:id="rId9"/>
    <p:sldId id="259" r:id="rId10"/>
    <p:sldId id="268" r:id="rId11"/>
    <p:sldId id="260" r:id="rId12"/>
    <p:sldId id="261" r:id="rId13"/>
    <p:sldId id="256" r:id="rId14"/>
    <p:sldId id="264" r:id="rId15"/>
    <p:sldId id="258" r:id="rId16"/>
    <p:sldId id="263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3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5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4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7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2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prism-introduction/table-of-contents" TargetMode="External"/><Relationship Id="rId2" Type="http://schemas.openxmlformats.org/officeDocument/2006/relationships/hyperlink" Target="http://10rem.net/blog/2013/02/25/using-callermembername-for-property-change-notification-in-xaml-app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pluralsight.com/profile/author/brian-lagunas" TargetMode="External"/><Relationship Id="rId4" Type="http://schemas.openxmlformats.org/officeDocument/2006/relationships/hyperlink" Target="https://github.com/runceel/Prism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5769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711" y="1620836"/>
            <a:ext cx="688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property</a:t>
            </a:r>
            <a:r>
              <a:rPr lang="ko-KR" altLang="en-US" dirty="0" smtClean="0"/>
              <a:t>가 변경된 것은 클라이언트에게 통지하기 위해 사용된다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19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179" y="1620836"/>
            <a:ext cx="10031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Region</a:t>
            </a:r>
            <a:r>
              <a:rPr lang="en-US" altLang="ko-KR" dirty="0" err="1" smtClean="0"/>
              <a:t>AdapterBase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는 추상 클래스이고 </a:t>
            </a:r>
            <a:r>
              <a:rPr lang="en-US" altLang="ko-KR" dirty="0" err="1" smtClean="0"/>
              <a:t>RegionManager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RegionAdapter</a:t>
            </a:r>
            <a:r>
              <a:rPr lang="ko-KR" altLang="en-US" dirty="0" smtClean="0"/>
              <a:t>들을 </a:t>
            </a:r>
            <a:r>
              <a:rPr lang="ko-KR" altLang="en-US" dirty="0" err="1" smtClean="0"/>
              <a:t>맵핑한다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그렇기때문에 개발자가 </a:t>
            </a:r>
            <a:r>
              <a:rPr lang="en-US" altLang="ko-KR" dirty="0" err="1" smtClean="0"/>
              <a:t>RegionAdapter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를 상속받은 클래스를 만들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179" y="465221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Ot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22" y="4259549"/>
            <a:ext cx="1434528" cy="14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5910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</a:t>
            </a:r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0034"/>
            <a:ext cx="7772400" cy="53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r>
              <a:rPr lang="en-US" altLang="ko-KR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37" y="1925685"/>
            <a:ext cx="9427926" cy="42091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41118" y="4446740"/>
            <a:ext cx="8981161" cy="14404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179" y="2177427"/>
            <a:ext cx="10446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Prism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에서 제공하는 기능으로 </a:t>
            </a:r>
            <a:r>
              <a:rPr lang="en-US" altLang="ko-KR" dirty="0" smtClean="0"/>
              <a:t>WPF</a:t>
            </a:r>
            <a:r>
              <a:rPr lang="ko-KR" altLang="en-US" dirty="0" smtClean="0"/>
              <a:t>에 있는 </a:t>
            </a:r>
            <a:r>
              <a:rPr lang="en-US" altLang="ko-K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Behavior&lt;T&gt;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같은 기능을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algn="just"/>
            <a:r>
              <a:rPr lang="en-US" altLang="ko-K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Behavior&lt;T&gt; 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트리거 객체에 추가 상태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와 명령어를 제공하기 위한 클래스 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직접 구현할 필요는 없지만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Attach</a:t>
            </a:r>
            <a:r>
              <a:rPr lang="ko-KR" altLang="en-US" dirty="0" smtClean="0"/>
              <a:t>가 되었을 때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ko-KR" altLang="en-US" dirty="0" smtClean="0"/>
              <a:t>이벤트가 발생하여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변경할 때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77" y="1173107"/>
            <a:ext cx="5912646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77" y="1398394"/>
            <a:ext cx="8055858" cy="51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8" y="1378619"/>
            <a:ext cx="6944138" cy="51279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8487" y="4982817"/>
            <a:ext cx="6493565" cy="1219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참고자료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34" y="2000250"/>
            <a:ext cx="114347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CallerMemberName</a:t>
            </a:r>
            <a:r>
              <a:rPr lang="en-US" altLang="ko-KR" dirty="0"/>
              <a:t> for property change notification in XAML apps</a:t>
            </a:r>
          </a:p>
          <a:p>
            <a:r>
              <a:rPr lang="en-US" altLang="ko-KR" dirty="0">
                <a:hlinkClick r:id="rId2"/>
              </a:rPr>
              <a:t>http://10rem.net/blog/2013/02/25/using-callermembername-for-property-change-notification-in-xaml-apps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Introduction to PRISM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app.pluralsight.com/library/courses/prism-introduction/table-of-contents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PrismEdu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github.com/runceel/PrismEdu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Prism Problems &amp; </a:t>
            </a:r>
            <a:r>
              <a:rPr lang="en-US" altLang="ko-KR" dirty="0" smtClean="0"/>
              <a:t>Solutions Series</a:t>
            </a:r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app.pluralsight.com/profile/author/brian-lagunas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8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5769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885950"/>
            <a:ext cx="8978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5769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15" y="1438102"/>
            <a:ext cx="650055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5769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711" y="1620836"/>
            <a:ext cx="119346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문제를 해결하는 방법은 여러가지가 존재한다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중에서 제일 괜찮은 방법은 </a:t>
            </a:r>
            <a:r>
              <a:rPr lang="en-US" altLang="ko-KR" dirty="0" err="1" smtClean="0"/>
              <a:t>CallerMemberName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Prism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INotifyPropertyChanged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구현할때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CallerMemberName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사용하여 문제를 해결한 클래스가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그것이 바로 </a:t>
            </a:r>
            <a:r>
              <a:rPr lang="en-US" altLang="ko-KR" dirty="0" err="1" smtClean="0"/>
              <a:t>BindableBase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87711" y="4638502"/>
            <a:ext cx="84970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CallerMemberName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호출한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또는 </a:t>
            </a:r>
            <a:r>
              <a:rPr lang="en-US" altLang="ko-KR" dirty="0"/>
              <a:t>property</a:t>
            </a:r>
            <a:r>
              <a:rPr lang="ko-KR" altLang="en-US" dirty="0"/>
              <a:t>의 이름을 사용 할 수 있게 하는 속성이다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속성은 컴파일 타임에 데이터가 변경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357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BindableBase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885950"/>
            <a:ext cx="8978900" cy="38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357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BindableBase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63" y="1315941"/>
            <a:ext cx="4717474" cy="53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1920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45" y="2975741"/>
            <a:ext cx="5644810" cy="35813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7711" y="1620836"/>
            <a:ext cx="8738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동적인 </a:t>
            </a:r>
            <a:r>
              <a:rPr lang="en-US" altLang="ko-KR" dirty="0"/>
              <a:t>View</a:t>
            </a:r>
            <a:r>
              <a:rPr lang="ko-KR" altLang="en-US" dirty="0"/>
              <a:t>의 </a:t>
            </a:r>
            <a:r>
              <a:rPr lang="en-US" altLang="ko-KR" dirty="0" err="1"/>
              <a:t>PlaceHolder</a:t>
            </a:r>
            <a:r>
              <a:rPr lang="ko-KR" altLang="en-US" dirty="0"/>
              <a:t>로 </a:t>
            </a:r>
            <a:r>
              <a:rPr lang="en-US" altLang="ko-KR" dirty="0"/>
              <a:t>UI</a:t>
            </a:r>
            <a:r>
              <a:rPr lang="ko-KR" altLang="en-US" dirty="0"/>
              <a:t>나 </a:t>
            </a:r>
            <a:r>
              <a:rPr lang="en-US" altLang="ko-KR" dirty="0"/>
              <a:t>Shell</a:t>
            </a:r>
            <a:r>
              <a:rPr lang="ko-KR" altLang="en-US" dirty="0"/>
              <a:t>로 표현 할 수 있는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en-US" altLang="ko-KR" dirty="0"/>
              <a:t>View</a:t>
            </a:r>
            <a:r>
              <a:rPr lang="ko-KR" altLang="en-US" dirty="0"/>
              <a:t>가 표시되는 곳을 정의하기 위해 </a:t>
            </a:r>
            <a:r>
              <a:rPr lang="en-US" altLang="ko-KR" dirty="0"/>
              <a:t>View </a:t>
            </a:r>
            <a:r>
              <a:rPr lang="ko-KR" altLang="en-US" dirty="0"/>
              <a:t>붙을 위치에 이름으로 정의한다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가 해당 이름의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붙는다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3887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Manger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711" y="1620836"/>
            <a:ext cx="11576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들을 관리하는 역할을 하며 </a:t>
            </a:r>
            <a:r>
              <a:rPr lang="en-US" altLang="ko-KR" dirty="0"/>
              <a:t>Region </a:t>
            </a:r>
            <a:r>
              <a:rPr lang="ko-KR" altLang="en-US" dirty="0"/>
              <a:t>컬렉션을 유지하고 새로운 </a:t>
            </a:r>
            <a:r>
              <a:rPr lang="en-US" altLang="ko-KR" dirty="0" err="1"/>
              <a:t>Regiond</a:t>
            </a:r>
            <a:r>
              <a:rPr lang="ko-KR" altLang="en-US" dirty="0"/>
              <a:t>의 생성을 제어한다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RegionManger</a:t>
            </a:r>
            <a:r>
              <a:rPr lang="ko-KR" altLang="en-US" dirty="0"/>
              <a:t>에서 제공하는 </a:t>
            </a:r>
            <a:r>
              <a:rPr lang="en-US" altLang="ko-KR" dirty="0" err="1"/>
              <a:t>RegionName</a:t>
            </a:r>
            <a:r>
              <a:rPr lang="en-US" altLang="ko-KR" dirty="0"/>
              <a:t> </a:t>
            </a:r>
            <a:r>
              <a:rPr lang="ko-KR" altLang="en-US" dirty="0"/>
              <a:t>속성은 컨트롤 속성에서 사용 되며 해당 </a:t>
            </a:r>
            <a:r>
              <a:rPr lang="en-US" altLang="ko-KR" dirty="0" err="1"/>
              <a:t>RegionName</a:t>
            </a:r>
            <a:r>
              <a:rPr lang="ko-KR" altLang="en-US" dirty="0"/>
              <a:t>의 </a:t>
            </a:r>
            <a:r>
              <a:rPr lang="en-US" altLang="ko-KR" dirty="0"/>
              <a:t>Region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연결한다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 err="1"/>
              <a:t>RegionManger</a:t>
            </a:r>
            <a:r>
              <a:rPr lang="ko-KR" altLang="en-US" dirty="0"/>
              <a:t>는 </a:t>
            </a:r>
            <a:r>
              <a:rPr lang="en-US" altLang="ko-KR" dirty="0" err="1"/>
              <a:t>RegionAdapter</a:t>
            </a:r>
            <a:r>
              <a:rPr lang="ko-KR" altLang="en-US" dirty="0"/>
              <a:t>를 컨트롤에 매핑한다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0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711" y="1620836"/>
            <a:ext cx="9299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연결해주는 역할을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RegionAdapter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RegionManager</a:t>
            </a:r>
            <a:r>
              <a:rPr lang="ko-KR" altLang="en-US" dirty="0" smtClean="0"/>
              <a:t>가 관리를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기본적으로 연결을 지원해주는 컨트롤은 </a:t>
            </a:r>
            <a:r>
              <a:rPr lang="en-US" altLang="ko-KR" dirty="0" err="1" smtClean="0"/>
              <a:t>ContentControl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ItemsControl</a:t>
            </a:r>
            <a:r>
              <a:rPr lang="en-US" altLang="ko-KR" dirty="0" smtClean="0"/>
              <a:t>, Selector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179" y="465221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87711" y="3693325"/>
            <a:ext cx="10216579" cy="2566976"/>
            <a:chOff x="946722" y="3693325"/>
            <a:chExt cx="10216579" cy="2566976"/>
          </a:xfrm>
        </p:grpSpPr>
        <p:pic>
          <p:nvPicPr>
            <p:cNvPr id="10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22" y="4259549"/>
              <a:ext cx="1434528" cy="143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4587" y="3693325"/>
              <a:ext cx="3298714" cy="2566976"/>
            </a:xfrm>
            <a:prstGeom prst="rect">
              <a:avLst/>
            </a:prstGeom>
          </p:spPr>
        </p:pic>
        <p:sp>
          <p:nvSpPr>
            <p:cNvPr id="7" name="순서도: 수행의 시작/종료 6"/>
            <p:cNvSpPr/>
            <p:nvPr/>
          </p:nvSpPr>
          <p:spPr>
            <a:xfrm>
              <a:off x="4119094" y="4645551"/>
              <a:ext cx="2007648" cy="662524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RegionAdapter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55565" y="4976813"/>
              <a:ext cx="98921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6501057" y="4976813"/>
              <a:ext cx="98921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73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290</Words>
  <Application>Microsoft Office PowerPoint</Application>
  <PresentationFormat>와이드스크린</PresentationFormat>
  <Paragraphs>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mimoPC</dc:creator>
  <cp:lastModifiedBy>mimoPC</cp:lastModifiedBy>
  <cp:revision>43</cp:revision>
  <dcterms:created xsi:type="dcterms:W3CDTF">2017-03-23T08:42:57Z</dcterms:created>
  <dcterms:modified xsi:type="dcterms:W3CDTF">2017-03-24T09:08:53Z</dcterms:modified>
</cp:coreProperties>
</file>