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401" r:id="rId3"/>
    <p:sldId id="447" r:id="rId4"/>
    <p:sldId id="437" r:id="rId5"/>
    <p:sldId id="436" r:id="rId6"/>
    <p:sldId id="438" r:id="rId7"/>
    <p:sldId id="417" r:id="rId8"/>
    <p:sldId id="423" r:id="rId9"/>
    <p:sldId id="419" r:id="rId10"/>
    <p:sldId id="422" r:id="rId11"/>
    <p:sldId id="445" r:id="rId12"/>
    <p:sldId id="446" r:id="rId13"/>
    <p:sldId id="424" r:id="rId14"/>
    <p:sldId id="426" r:id="rId15"/>
    <p:sldId id="441" r:id="rId16"/>
    <p:sldId id="440" r:id="rId17"/>
    <p:sldId id="432" r:id="rId18"/>
    <p:sldId id="442" r:id="rId19"/>
    <p:sldId id="42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CDFF"/>
    <a:srgbClr val="E8E8E8"/>
    <a:srgbClr val="F2B807"/>
    <a:srgbClr val="44546A"/>
    <a:srgbClr val="F25536"/>
    <a:srgbClr val="0000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999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5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95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2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24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5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7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47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233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6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4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182562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45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wtonsoft.com/json/help/html/SerializationSettings.ht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206171"/>
            <a:ext cx="12192000" cy="2017486"/>
          </a:xfrm>
        </p:spPr>
        <p:txBody>
          <a:bodyPr>
            <a:normAutofit/>
          </a:bodyPr>
          <a:lstStyle/>
          <a:p>
            <a:r>
              <a:rPr lang="en-US" altLang="ko-KR" sz="5400" dirty="0" smtClean="0">
                <a:solidFill>
                  <a:schemeClr val="accent4"/>
                </a:solidFill>
              </a:rPr>
              <a:t>Json.NET </a:t>
            </a:r>
            <a:br>
              <a:rPr lang="en-US" altLang="ko-KR" sz="5400" dirty="0" smtClean="0">
                <a:solidFill>
                  <a:schemeClr val="accent4"/>
                </a:solidFill>
              </a:rPr>
            </a:br>
            <a:r>
              <a:rPr lang="ko-KR" altLang="en-US" sz="5400" dirty="0" smtClean="0"/>
              <a:t>사용법</a:t>
            </a:r>
            <a:endParaRPr lang="ko-KR" altLang="en-US" sz="5400" dirty="0"/>
          </a:p>
        </p:txBody>
      </p:sp>
      <p:sp>
        <p:nvSpPr>
          <p:cNvPr id="3" name="직사각형 2"/>
          <p:cNvSpPr/>
          <p:nvPr/>
        </p:nvSpPr>
        <p:spPr>
          <a:xfrm>
            <a:off x="8971005" y="6318591"/>
            <a:ext cx="3237471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hlinkClick r:id="rId2"/>
              </a:rPr>
              <a:t>Site : Json.NET Documentation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8242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Dictionary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JSON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42412"/>
          <a:stretch/>
        </p:blipFill>
        <p:spPr>
          <a:xfrm>
            <a:off x="1406012" y="2464965"/>
            <a:ext cx="7380000" cy="1786797"/>
          </a:xfrm>
          <a:prstGeom prst="rect">
            <a:avLst/>
          </a:prstGeom>
        </p:spPr>
      </p:pic>
      <p:sp>
        <p:nvSpPr>
          <p:cNvPr id="4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Dictionary -&gt; JSON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dirty="0" smtClean="0"/>
              <a:t>JSON -&gt; Dictionary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80109"/>
          <a:stretch/>
        </p:blipFill>
        <p:spPr>
          <a:xfrm>
            <a:off x="1406012" y="4162640"/>
            <a:ext cx="7380000" cy="6171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60724"/>
          <a:stretch/>
        </p:blipFill>
        <p:spPr>
          <a:xfrm>
            <a:off x="1406012" y="5287300"/>
            <a:ext cx="9876358" cy="104502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77350" b="4648"/>
          <a:stretch/>
        </p:blipFill>
        <p:spPr>
          <a:xfrm>
            <a:off x="1406012" y="6320367"/>
            <a:ext cx="9876358" cy="47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9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 txBox="1">
            <a:spLocks/>
          </p:cNvSpPr>
          <p:nvPr/>
        </p:nvSpPr>
        <p:spPr>
          <a:xfrm>
            <a:off x="838200" y="1983345"/>
            <a:ext cx="4708489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XML -&gt; JSON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XML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변환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244" y="2456638"/>
            <a:ext cx="3879273" cy="22513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91457"/>
          <a:stretch/>
        </p:blipFill>
        <p:spPr>
          <a:xfrm>
            <a:off x="1255244" y="4708002"/>
            <a:ext cx="3671455" cy="319567"/>
          </a:xfrm>
          <a:prstGeom prst="rect">
            <a:avLst/>
          </a:prstGeom>
        </p:spPr>
      </p:pic>
      <p:sp>
        <p:nvSpPr>
          <p:cNvPr id="8" name="내용 개체 틀 1"/>
          <p:cNvSpPr txBox="1">
            <a:spLocks/>
          </p:cNvSpPr>
          <p:nvPr/>
        </p:nvSpPr>
        <p:spPr>
          <a:xfrm>
            <a:off x="5987978" y="1983344"/>
            <a:ext cx="4708489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JSON -&gt; </a:t>
            </a:r>
            <a:r>
              <a:rPr lang="en-US" altLang="ko-KR" dirty="0"/>
              <a:t>XML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19052" t="23871" r="51096" b="37432"/>
          <a:stretch/>
        </p:blipFill>
        <p:spPr>
          <a:xfrm>
            <a:off x="6465281" y="2397159"/>
            <a:ext cx="4511903" cy="316814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19138" t="62379" r="62886" b="25776"/>
          <a:stretch/>
        </p:blipFill>
        <p:spPr>
          <a:xfrm>
            <a:off x="6465281" y="5620991"/>
            <a:ext cx="2716903" cy="96978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001719" y="3545809"/>
            <a:ext cx="388064" cy="1906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807686" y="5876849"/>
            <a:ext cx="1018259" cy="1904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291933" y="3509315"/>
            <a:ext cx="1608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속성값 </a:t>
            </a:r>
            <a:r>
              <a:rPr lang="en-US" altLang="ko-KR" sz="1400" b="1" dirty="0"/>
              <a:t>: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@</a:t>
            </a:r>
            <a:r>
              <a:rPr lang="ko-KR" altLang="en-US" sz="1400" b="1" dirty="0" smtClean="0"/>
              <a:t>를 사용</a:t>
            </a:r>
            <a:endParaRPr lang="ko-KR" altLang="en-US" sz="1400" b="1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7195751" y="3795011"/>
            <a:ext cx="0" cy="19722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25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19052" t="29104" r="47003" b="62003"/>
          <a:stretch/>
        </p:blipFill>
        <p:spPr>
          <a:xfrm>
            <a:off x="1279489" y="2479538"/>
            <a:ext cx="6207853" cy="880952"/>
          </a:xfrm>
          <a:prstGeom prst="rect">
            <a:avLst/>
          </a:prstGeom>
        </p:spPr>
      </p:pic>
      <p:sp>
        <p:nvSpPr>
          <p:cNvPr id="5" name="내용 개체 틀 1"/>
          <p:cNvSpPr txBox="1">
            <a:spLocks/>
          </p:cNvSpPr>
          <p:nvPr/>
        </p:nvSpPr>
        <p:spPr>
          <a:xfrm>
            <a:off x="838200" y="1983345"/>
            <a:ext cx="10282881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XML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특정 값을</a:t>
            </a:r>
            <a:r>
              <a:rPr lang="en-US" altLang="ko-KR" dirty="0" smtClean="0"/>
              <a:t> JSON Array</a:t>
            </a:r>
            <a:r>
              <a:rPr lang="ko-KR" altLang="en-US" dirty="0" smtClean="0"/>
              <a:t>로 변환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XML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변환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53422"/>
          <a:stretch/>
        </p:blipFill>
        <p:spPr>
          <a:xfrm>
            <a:off x="1279489" y="2479538"/>
            <a:ext cx="6296025" cy="179681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312597" y="3000751"/>
            <a:ext cx="999014" cy="2388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9052" t="86252" r="47003" b="-406"/>
          <a:stretch/>
        </p:blipFill>
        <p:spPr>
          <a:xfrm>
            <a:off x="1279488" y="4545718"/>
            <a:ext cx="6207853" cy="140207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813090" y="5387545"/>
            <a:ext cx="999014" cy="56826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01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+mn-ea"/>
              </a:rPr>
              <a:t>ShouldSerialize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28617" b="63542"/>
          <a:stretch/>
        </p:blipFill>
        <p:spPr>
          <a:xfrm>
            <a:off x="1314657" y="2548239"/>
            <a:ext cx="4099172" cy="1210961"/>
          </a:xfrm>
          <a:prstGeom prst="rect">
            <a:avLst/>
          </a:prstGeom>
        </p:spPr>
      </p:pic>
      <p:sp>
        <p:nvSpPr>
          <p:cNvPr id="4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property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특정 조건일 때 포함 시키는 방법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52065"/>
          <a:stretch/>
        </p:blipFill>
        <p:spPr>
          <a:xfrm>
            <a:off x="1314657" y="5076485"/>
            <a:ext cx="9974358" cy="12969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64908" r="28108"/>
          <a:stretch/>
        </p:blipFill>
        <p:spPr>
          <a:xfrm>
            <a:off x="1314657" y="3647289"/>
            <a:ext cx="4099172" cy="11655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61484" y="3574534"/>
            <a:ext cx="46025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err="1" smtClean="0">
                <a:latin typeface="+mn-ea"/>
              </a:rPr>
              <a:t>메소드</a:t>
            </a:r>
            <a:r>
              <a:rPr lang="ko-KR" altLang="en-US" u="sng" dirty="0" smtClean="0">
                <a:latin typeface="+mn-ea"/>
              </a:rPr>
              <a:t> 이름은 항상 </a:t>
            </a:r>
            <a:r>
              <a:rPr lang="en-US" altLang="ko-KR" b="1" u="sng" dirty="0" err="1" smtClean="0">
                <a:latin typeface="+mn-ea"/>
              </a:rPr>
              <a:t>ShouldSerialize</a:t>
            </a:r>
            <a:r>
              <a:rPr lang="ko-KR" altLang="en-US" u="sng" dirty="0" smtClean="0">
                <a:latin typeface="+mn-ea"/>
              </a:rPr>
              <a:t>로 시작</a:t>
            </a:r>
            <a:endParaRPr lang="en-US" altLang="ko-KR" u="sng" dirty="0" smtClean="0">
              <a:latin typeface="+mn-ea"/>
            </a:endParaRPr>
          </a:p>
          <a:p>
            <a:r>
              <a:rPr lang="en-US" altLang="ko-KR" dirty="0" smtClean="0"/>
              <a:t>  True </a:t>
            </a:r>
            <a:r>
              <a:rPr lang="en-US" altLang="ko-KR" dirty="0"/>
              <a:t>: JSON </a:t>
            </a:r>
            <a:r>
              <a:rPr lang="ko-KR" altLang="en-US" dirty="0"/>
              <a:t>데이터로 사용</a:t>
            </a:r>
            <a:endParaRPr lang="en-US" altLang="ko-KR" dirty="0"/>
          </a:p>
          <a:p>
            <a:r>
              <a:rPr lang="en-US" altLang="ko-KR" dirty="0" smtClean="0"/>
              <a:t>  False </a:t>
            </a:r>
            <a:r>
              <a:rPr lang="en-US" altLang="ko-KR" dirty="0"/>
              <a:t>: JSON </a:t>
            </a:r>
            <a:r>
              <a:rPr lang="ko-KR" altLang="en-US" dirty="0"/>
              <a:t>데이터로 사용 안 </a:t>
            </a:r>
            <a:r>
              <a:rPr lang="ko-KR" altLang="en-US" dirty="0" smtClean="0"/>
              <a:t>함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955149" y="3668016"/>
            <a:ext cx="2300592" cy="2388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263533" y="5911920"/>
            <a:ext cx="1700662" cy="28608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31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NullValueHandling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921" y="2493838"/>
            <a:ext cx="3798252" cy="15815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6946"/>
          <a:stretch/>
        </p:blipFill>
        <p:spPr>
          <a:xfrm>
            <a:off x="1333922" y="4120844"/>
            <a:ext cx="8493820" cy="2139913"/>
          </a:xfrm>
          <a:prstGeom prst="rect">
            <a:avLst/>
          </a:prstGeom>
        </p:spPr>
      </p:pic>
      <p:sp>
        <p:nvSpPr>
          <p:cNvPr id="6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Null </a:t>
            </a:r>
            <a:r>
              <a:rPr lang="ko-KR" altLang="en-US" dirty="0" smtClean="0"/>
              <a:t>값을 처리하는 방법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41773" y="5614426"/>
            <a:ext cx="2308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Ignore : null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값 제외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Include : null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값 포함</a:t>
            </a:r>
            <a:endParaRPr lang="ko-KR" altLang="en-US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68130" y="5799438"/>
            <a:ext cx="1589902" cy="2388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21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MissingMemberHandling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620" y="3362398"/>
            <a:ext cx="8877300" cy="3171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886" y="2419423"/>
            <a:ext cx="3381375" cy="942975"/>
          </a:xfrm>
          <a:prstGeom prst="rect">
            <a:avLst/>
          </a:prstGeom>
        </p:spPr>
      </p:pic>
      <p:sp>
        <p:nvSpPr>
          <p:cNvPr id="6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매칭이</a:t>
            </a:r>
            <a:r>
              <a:rPr lang="ko-KR" altLang="en-US" dirty="0" smtClean="0"/>
              <a:t> 안 되는 멤버를 관리하는 방법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54953" y="4881258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Ignore :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제외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Error :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예외처리</a:t>
            </a:r>
            <a:endParaRPr lang="ko-KR" altLang="en-US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81309" y="5066270"/>
            <a:ext cx="1736895" cy="2388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70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DefaultValueHandling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8" name="내용 개체 틀 1"/>
          <p:cNvSpPr txBox="1">
            <a:spLocks/>
          </p:cNvSpPr>
          <p:nvPr/>
        </p:nvSpPr>
        <p:spPr>
          <a:xfrm>
            <a:off x="838200" y="1983344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데이터 타입의 기본 값으로 설정된 </a:t>
            </a:r>
            <a:r>
              <a:rPr lang="en-US" altLang="ko-KR" dirty="0" smtClean="0"/>
              <a:t>Property</a:t>
            </a:r>
            <a:r>
              <a:rPr lang="ko-KR" altLang="en-US" dirty="0"/>
              <a:t> </a:t>
            </a:r>
            <a:r>
              <a:rPr lang="ko-KR" altLang="en-US" dirty="0" smtClean="0"/>
              <a:t>처리 방법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517402"/>
            <a:ext cx="9163050" cy="32861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46499" y="4834031"/>
            <a:ext cx="1635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+mn-ea"/>
              </a:rPr>
              <a:t>Include :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포함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Ignore :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제외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12758" y="4893275"/>
            <a:ext cx="1639330" cy="2388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97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컬렉션 멤버가 중복된 경우에 처리 하는 방법</a:t>
            </a:r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ObjectCreationHandling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37" y="2535040"/>
            <a:ext cx="5246381" cy="42622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82064" y="5172993"/>
            <a:ext cx="5548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Auto : </a:t>
            </a:r>
            <a:r>
              <a:rPr lang="ko-KR" altLang="en-US" dirty="0" smtClean="0">
                <a:latin typeface="+mn-ea"/>
              </a:rPr>
              <a:t>기존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객체 다시 사용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필요한 경우 새 객체 생성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Reuse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항상 기존 객체 재사용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Replace : </a:t>
            </a:r>
            <a:r>
              <a:rPr lang="ko-KR" altLang="en-US" dirty="0" smtClean="0">
                <a:latin typeface="+mn-ea"/>
              </a:rPr>
              <a:t>항상 새 객체 생성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68940" y="5437223"/>
            <a:ext cx="1228185" cy="19743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437" y="2535040"/>
            <a:ext cx="3303341" cy="23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9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ReferenceLoopHandling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830785"/>
            <a:ext cx="3362325" cy="9525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3712706"/>
            <a:ext cx="7505700" cy="3019425"/>
          </a:xfrm>
          <a:prstGeom prst="rect">
            <a:avLst/>
          </a:prstGeom>
        </p:spPr>
      </p:pic>
      <p:sp>
        <p:nvSpPr>
          <p:cNvPr id="5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순환 참조 객체를 제어하는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순환 참조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참조하는 대상이 서로 물려있어 참조할 수 없게 되는 경우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83602" y="5203679"/>
            <a:ext cx="18646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Error </a:t>
            </a:r>
            <a:r>
              <a:rPr lang="en-US" altLang="ko-KR" dirty="0">
                <a:solidFill>
                  <a:srgbClr val="C00000"/>
                </a:solidFill>
                <a:latin typeface="+mn-ea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예외처리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Ignore :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무시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Serialize :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포함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95135" y="4898416"/>
            <a:ext cx="1746012" cy="2388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3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ConstructorHandling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76" y="2637856"/>
            <a:ext cx="4294179" cy="28814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730" y="2637856"/>
            <a:ext cx="6248431" cy="2963874"/>
          </a:xfrm>
          <a:prstGeom prst="rect">
            <a:avLst/>
          </a:prstGeom>
        </p:spPr>
      </p:pic>
      <p:sp>
        <p:nvSpPr>
          <p:cNvPr id="6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생성자를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사용하는 방법 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74669" y="5601730"/>
            <a:ext cx="66656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Default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public </a:t>
            </a:r>
            <a:r>
              <a:rPr lang="ko-KR" altLang="en-US" dirty="0" smtClean="0">
                <a:latin typeface="+mn-ea"/>
              </a:rPr>
              <a:t>기본 </a:t>
            </a:r>
            <a:r>
              <a:rPr lang="ko-KR" altLang="en-US" dirty="0" err="1" smtClean="0">
                <a:latin typeface="+mn-ea"/>
              </a:rPr>
              <a:t>생성자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ko-KR" altLang="en-US" dirty="0" smtClean="0">
                <a:latin typeface="+mn-ea"/>
              </a:rPr>
              <a:t>매개 변수 </a:t>
            </a:r>
            <a:r>
              <a:rPr lang="ko-KR" altLang="en-US" dirty="0" err="1" smtClean="0">
                <a:latin typeface="+mn-ea"/>
              </a:rPr>
              <a:t>생성자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-&gt; non-public </a:t>
            </a:r>
            <a:r>
              <a:rPr lang="ko-KR" altLang="en-US" dirty="0" err="1" smtClean="0">
                <a:latin typeface="+mn-ea"/>
              </a:rPr>
              <a:t>생성자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err="1"/>
              <a:t>AllowNonPublicDefaultConstructor</a:t>
            </a:r>
            <a:r>
              <a:rPr lang="en-US" altLang="ko-KR" dirty="0" smtClean="0">
                <a:latin typeface="+mn-ea"/>
              </a:rPr>
              <a:t> : </a:t>
            </a: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public </a:t>
            </a:r>
            <a:r>
              <a:rPr lang="ko-KR" altLang="en-US" dirty="0" smtClean="0">
                <a:latin typeface="+mn-ea"/>
              </a:rPr>
              <a:t>기본 </a:t>
            </a:r>
            <a:r>
              <a:rPr lang="ko-KR" altLang="en-US" dirty="0" err="1" smtClean="0">
                <a:latin typeface="+mn-ea"/>
              </a:rPr>
              <a:t>생성자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-&gt; </a:t>
            </a:r>
            <a:r>
              <a:rPr lang="en-US" altLang="ko-KR" dirty="0" smtClean="0">
                <a:latin typeface="+mn-ea"/>
              </a:rPr>
              <a:t>non-public </a:t>
            </a:r>
            <a:r>
              <a:rPr lang="ko-KR" altLang="en-US" dirty="0" err="1" smtClean="0">
                <a:latin typeface="+mn-ea"/>
              </a:rPr>
              <a:t>생성자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ko-KR" altLang="en-US" dirty="0">
                <a:latin typeface="+mn-ea"/>
              </a:rPr>
              <a:t>매개 </a:t>
            </a:r>
            <a:r>
              <a:rPr lang="ko-KR" altLang="en-US" dirty="0" smtClean="0">
                <a:latin typeface="+mn-ea"/>
              </a:rPr>
              <a:t>변수 </a:t>
            </a:r>
            <a:r>
              <a:rPr lang="ko-KR" altLang="en-US" dirty="0" err="1" smtClean="0">
                <a:latin typeface="+mn-ea"/>
              </a:rPr>
              <a:t>생성자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52655" y="5023688"/>
            <a:ext cx="1354818" cy="21717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83196" y="3207244"/>
            <a:ext cx="1212869" cy="21717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283196" y="3952454"/>
            <a:ext cx="2110793" cy="21717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196461" y="3131167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Non-public </a:t>
            </a:r>
            <a:r>
              <a:rPr lang="ko-KR" altLang="en-US" dirty="0" err="1" smtClean="0">
                <a:solidFill>
                  <a:srgbClr val="C00000"/>
                </a:solidFill>
                <a:latin typeface="+mn-ea"/>
              </a:rPr>
              <a:t>생성자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17675" y="3876377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매개 변수 </a:t>
            </a:r>
            <a:r>
              <a:rPr lang="ko-KR" altLang="en-US" dirty="0" err="1" smtClean="0">
                <a:solidFill>
                  <a:srgbClr val="C00000"/>
                </a:solidFill>
                <a:latin typeface="+mn-ea"/>
              </a:rPr>
              <a:t>생성자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647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경량의 데이터 교환 형식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lvl="1"/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사람들이 읽고 쓰기 쉽고 기계들이 분석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생성하기 쉬움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lvl="1"/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Prism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에서 라이브러리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Json.NET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을 통해 </a:t>
            </a:r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Json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을 쉽게 사용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887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Json.NET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Newtonsoft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에서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JSON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을 다루기 위해 만든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.NET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라이브러리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lvl="1"/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JSON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을 객체나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 XML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과 서로 변환 가능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en-US" altLang="ko-KR" dirty="0" err="1">
                <a:latin typeface="+mn-ea"/>
                <a:cs typeface="함초롬돋움" panose="020B0604000101010101" pitchFamily="50" charset="-127"/>
              </a:rPr>
              <a:t>Nuget</a:t>
            </a: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 Package</a:t>
            </a:r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에서 </a:t>
            </a:r>
            <a:r>
              <a:rPr lang="en-US" altLang="ko-KR" dirty="0" err="1">
                <a:latin typeface="+mn-ea"/>
                <a:cs typeface="함초롬돋움" panose="020B0604000101010101" pitchFamily="50" charset="-127"/>
              </a:rPr>
              <a:t>Netonsoft.Json</a:t>
            </a:r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을 설치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2232" b="31249"/>
          <a:stretch/>
        </p:blipFill>
        <p:spPr>
          <a:xfrm>
            <a:off x="1571685" y="3990683"/>
            <a:ext cx="4990524" cy="231200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571685" y="5312229"/>
            <a:ext cx="4990524" cy="508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34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직렬화와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역직렬화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199" y="1983345"/>
            <a:ext cx="10884244" cy="4193617"/>
          </a:xfrm>
        </p:spPr>
        <p:txBody>
          <a:bodyPr/>
          <a:lstStyle/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직렬화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(Serialize)</a:t>
            </a:r>
          </a:p>
          <a:p>
            <a:pPr lvl="1"/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객체에 저장된 데이터를 스트림에 쓰기 위해 연속적인 데이터로 변환하는 것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 err="1" smtClean="0">
                <a:latin typeface="+mn-ea"/>
                <a:cs typeface="함초롬돋움" panose="020B0604000101010101" pitchFamily="50" charset="-127"/>
              </a:rPr>
              <a:t>역직렬화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(</a:t>
            </a:r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Deserialize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)</a:t>
            </a:r>
          </a:p>
          <a:p>
            <a:pPr lvl="1"/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스트림에서 데이터를 읽어 객체로 변환하는 것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907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읽기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15" y="2262187"/>
            <a:ext cx="6629400" cy="40290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848" y="2262187"/>
            <a:ext cx="39719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쓰기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3035"/>
          <a:stretch/>
        </p:blipFill>
        <p:spPr>
          <a:xfrm>
            <a:off x="1223915" y="2262187"/>
            <a:ext cx="5118970" cy="431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Object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841" b="33267"/>
          <a:stretch/>
        </p:blipFill>
        <p:spPr>
          <a:xfrm>
            <a:off x="1513768" y="2470138"/>
            <a:ext cx="7654978" cy="2159613"/>
          </a:xfrm>
          <a:prstGeom prst="rect">
            <a:avLst/>
          </a:prstGeom>
        </p:spPr>
      </p:pic>
      <p:sp>
        <p:nvSpPr>
          <p:cNvPr id="4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Object -&gt; JSON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4000" dirty="0" smtClean="0"/>
          </a:p>
          <a:p>
            <a:r>
              <a:rPr lang="en-US" altLang="ko-KR" dirty="0" smtClean="0"/>
              <a:t>JSON -&gt; Object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772" b="66166"/>
          <a:stretch/>
        </p:blipFill>
        <p:spPr>
          <a:xfrm>
            <a:off x="1513768" y="5710292"/>
            <a:ext cx="8440462" cy="50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61416"/>
          <a:stretch/>
        </p:blipFill>
        <p:spPr>
          <a:xfrm>
            <a:off x="1513768" y="6182006"/>
            <a:ext cx="8440462" cy="592844"/>
          </a:xfrm>
          <a:prstGeom prst="rect">
            <a:avLst/>
          </a:prstGeom>
        </p:spPr>
      </p:pic>
      <p:pic>
        <p:nvPicPr>
          <p:cNvPr id="8" name="내용 개체 틀 10"/>
          <p:cNvPicPr>
            <a:picLocks noChangeAspect="1"/>
          </p:cNvPicPr>
          <p:nvPr/>
        </p:nvPicPr>
        <p:blipFill rotWithShape="1">
          <a:blip r:embed="rId2"/>
          <a:srcRect t="83298" b="-1"/>
          <a:stretch/>
        </p:blipFill>
        <p:spPr>
          <a:xfrm>
            <a:off x="1513768" y="4615237"/>
            <a:ext cx="7654978" cy="57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Object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JSON File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226" y="2507076"/>
            <a:ext cx="10054517" cy="3756970"/>
          </a:xfrm>
          <a:prstGeom prst="rect">
            <a:avLst/>
          </a:prstGeom>
        </p:spPr>
      </p:pic>
      <p:sp>
        <p:nvSpPr>
          <p:cNvPr id="4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Object -&gt; JSON File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165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Collection -&gt; JSON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JSON -&gt; Collection</a:t>
            </a:r>
          </a:p>
          <a:p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Collection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JSON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3644" b="71936"/>
          <a:stretch/>
        </p:blipFill>
        <p:spPr>
          <a:xfrm>
            <a:off x="1208961" y="2467429"/>
            <a:ext cx="10441734" cy="6241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64911"/>
          <a:stretch/>
        </p:blipFill>
        <p:spPr>
          <a:xfrm>
            <a:off x="1208960" y="4507164"/>
            <a:ext cx="10392874" cy="71797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t="73185"/>
          <a:stretch/>
        </p:blipFill>
        <p:spPr>
          <a:xfrm>
            <a:off x="1208960" y="3091543"/>
            <a:ext cx="10441734" cy="68532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t="60716"/>
          <a:stretch/>
        </p:blipFill>
        <p:spPr>
          <a:xfrm>
            <a:off x="1208960" y="5195160"/>
            <a:ext cx="10392874" cy="80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6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4160</TotalTime>
  <Words>316</Words>
  <Application>Microsoft Office PowerPoint</Application>
  <PresentationFormat>와이드스크린</PresentationFormat>
  <Paragraphs>102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함초롬돋움</vt:lpstr>
      <vt:lpstr>Arial</vt:lpstr>
      <vt:lpstr>Office 테마</vt:lpstr>
      <vt:lpstr>Json.NET  사용법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Style?</dc:title>
  <dc:creator>donghyun ahn</dc:creator>
  <cp:lastModifiedBy>mimoPC</cp:lastModifiedBy>
  <cp:revision>286</cp:revision>
  <dcterms:created xsi:type="dcterms:W3CDTF">2017-03-23T09:46:30Z</dcterms:created>
  <dcterms:modified xsi:type="dcterms:W3CDTF">2017-04-06T09:13:19Z</dcterms:modified>
</cp:coreProperties>
</file>