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11" r:id="rId6"/>
    <p:sldId id="410" r:id="rId7"/>
    <p:sldId id="412" r:id="rId8"/>
    <p:sldId id="413" r:id="rId9"/>
    <p:sldId id="414" r:id="rId10"/>
    <p:sldId id="364" r:id="rId11"/>
    <p:sldId id="362" r:id="rId12"/>
    <p:sldId id="415" r:id="rId13"/>
    <p:sldId id="365" r:id="rId14"/>
    <p:sldId id="367" r:id="rId15"/>
    <p:sldId id="368" r:id="rId16"/>
    <p:sldId id="369" r:id="rId17"/>
    <p:sldId id="371" r:id="rId18"/>
    <p:sldId id="372" r:id="rId19"/>
    <p:sldId id="373" r:id="rId20"/>
    <p:sldId id="394" r:id="rId21"/>
    <p:sldId id="395" r:id="rId22"/>
    <p:sldId id="396" r:id="rId23"/>
    <p:sldId id="397" r:id="rId24"/>
    <p:sldId id="398" r:id="rId25"/>
    <p:sldId id="399" r:id="rId26"/>
    <p:sldId id="40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2400" dirty="0" smtClean="0">
                <a:solidFill>
                  <a:schemeClr val="accent4"/>
                </a:solidFill>
              </a:rPr>
              <a:t/>
            </a:r>
            <a:br>
              <a:rPr lang="en-US" altLang="ko-KR" sz="2400" dirty="0" smtClean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MVVM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8" y="4156365"/>
            <a:ext cx="5834724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0" y="1978429"/>
            <a:ext cx="7498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되었을 때 </a:t>
            </a:r>
            <a:r>
              <a:rPr lang="en-US" altLang="ko-KR" dirty="0" err="1"/>
              <a:t>PropertyChanged</a:t>
            </a:r>
            <a:r>
              <a:rPr lang="en-US" altLang="ko-KR" dirty="0"/>
              <a:t> </a:t>
            </a:r>
            <a:r>
              <a:rPr lang="ko-KR" altLang="en-US" dirty="0"/>
              <a:t>이벤트 통해 </a:t>
            </a:r>
            <a:r>
              <a:rPr lang="ko-KR" altLang="en-US" dirty="0" smtClean="0"/>
              <a:t>데이터 바인딩 된 </a:t>
            </a:r>
            <a:r>
              <a:rPr lang="en-US" altLang="ko-KR" dirty="0" smtClean="0"/>
              <a:t>UI</a:t>
            </a:r>
            <a:r>
              <a:rPr lang="ko-KR" altLang="en-US" dirty="0"/>
              <a:t>에</a:t>
            </a:r>
            <a:r>
              <a:rPr lang="ko-KR" altLang="en-US" dirty="0" smtClean="0"/>
              <a:t> 변경 됬음을 알림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단점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뷰 모델마다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pc="-150" dirty="0" smtClean="0">
                <a:latin typeface="+mn-ea"/>
                <a:cs typeface="함초롬돋움" panose="020B0604000101010101" pitchFamily="50" charset="-127"/>
              </a:rPr>
              <a:t>와 데이터 바인딩 된 </a:t>
            </a:r>
            <a:r>
              <a:rPr lang="en-US" altLang="ko-KR" spc="-150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spc="-150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spc="-150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spc="-15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spc="-150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spc="-150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95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16983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2084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18" y="2144861"/>
            <a:ext cx="3267420" cy="4402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29518" y="1775529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BindableBase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</a:t>
            </a:r>
            <a:r>
              <a:rPr lang="ko-KR" altLang="en-US" dirty="0" smtClean="0"/>
              <a:t>하지 않은 </a:t>
            </a:r>
            <a:r>
              <a:rPr lang="ko-KR" altLang="en-US" dirty="0" err="1" smtClean="0"/>
              <a:t>뷰모델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0840" y="1775529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BindableBase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적용한 </a:t>
            </a:r>
            <a:r>
              <a:rPr lang="ko-KR" altLang="en-US" dirty="0" err="1" smtClean="0"/>
              <a:t>뷰모델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79417" y="4081549"/>
            <a:ext cx="2992582" cy="137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621874" y="4825538"/>
            <a:ext cx="2400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모델에 컬렉션의 아이템이 변경 되었을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변경된 컬렉션을 알리기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이미 </a:t>
            </a:r>
            <a:r>
              <a:rPr lang="en-US" altLang="ko-KR" dirty="0" err="1" smtClean="0"/>
              <a:t>ObsevableCollection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로 구현 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44" y="4451230"/>
            <a:ext cx="4985046" cy="1923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13" y="4080153"/>
            <a:ext cx="5381110" cy="2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XAML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41" y="2323320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91841" y="18746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 smtClean="0"/>
              <a:t>ViewModel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286054" y="4272741"/>
            <a:ext cx="3619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/>
              <a:t>컬렌션</a:t>
            </a:r>
            <a:r>
              <a:rPr lang="ko-KR" altLang="en-US" sz="2000" dirty="0" smtClean="0"/>
              <a:t> 데이터를 유지하면서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기능을 확장 시킬 수는 없을까</a:t>
            </a:r>
            <a:r>
              <a:rPr lang="en-US" altLang="ko-KR" sz="2000" dirty="0" smtClean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3600" dirty="0" smtClean="0"/>
              <a:t>있다</a:t>
            </a:r>
            <a:r>
              <a:rPr lang="en-US" altLang="ko-KR" sz="3600" dirty="0" smtClean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800" dirty="0" err="1" smtClean="0"/>
              <a:t>ICollectionView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이나 뷰 모델 혹은 모델에서 데이터 표현이 변경이 됬을 때 변경 사항을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이나 뷰 모델 혹은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모델에 변경 사항을 반영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4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방식의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Data Binding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9" y="2421937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089428"/>
            <a:ext cx="3676650" cy="4438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5651" y="3241963"/>
            <a:ext cx="3483033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6641869" y="4305993"/>
            <a:ext cx="1035281" cy="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919" y="19047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XAML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46408" y="2723374"/>
            <a:ext cx="5699184" cy="3256676"/>
            <a:chOff x="952096" y="2723375"/>
            <a:chExt cx="5699184" cy="32566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096" y="2723375"/>
              <a:ext cx="5699184" cy="3256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146058" y="4648069"/>
              <a:ext cx="4426606" cy="191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98743" y="4589854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myData</a:t>
            </a:r>
            <a:r>
              <a:rPr lang="ko-KR" altLang="en-US" sz="1400" dirty="0" smtClean="0"/>
              <a:t> 컬렉션이 바인딩 된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UI</a:t>
            </a:r>
            <a:r>
              <a:rPr lang="ko-KR" altLang="en-US" sz="1400" dirty="0" smtClean="0"/>
              <a:t>를 가져옴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916853" y="4743743"/>
            <a:ext cx="279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5" y="2251496"/>
            <a:ext cx="5563828" cy="4373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7753" y="2451549"/>
            <a:ext cx="49045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ListSortDirection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 </a:t>
            </a:r>
            <a:r>
              <a:rPr lang="ko-KR" altLang="en-US" dirty="0"/>
              <a:t>시 방향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Ascending : </a:t>
            </a:r>
            <a:r>
              <a:rPr lang="ko-KR" altLang="en-US" sz="1400" dirty="0" smtClean="0"/>
              <a:t>오름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Descending : </a:t>
            </a:r>
            <a:r>
              <a:rPr lang="ko-KR" altLang="en-US" sz="1400" dirty="0" smtClean="0"/>
              <a:t>내림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SortDescription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정렬 방향과 정렬 대상이 되는 </a:t>
            </a:r>
            <a:r>
              <a:rPr lang="en-US" altLang="ko-KR" sz="1400" dirty="0" smtClean="0"/>
              <a:t>Property </a:t>
            </a:r>
            <a:r>
              <a:rPr lang="ko-KR" altLang="en-US" sz="1400" dirty="0" smtClean="0"/>
              <a:t>이름 지정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90109" y="2635135"/>
            <a:ext cx="3000895" cy="197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64429" y="3557847"/>
            <a:ext cx="2784764" cy="219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64429" y="3557847"/>
            <a:ext cx="2784764" cy="253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OneWay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OneTime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OneWayToSoruce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TwoWay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5738002" y="3342137"/>
            <a:ext cx="5203225" cy="1476031"/>
            <a:chOff x="5738002" y="3342137"/>
            <a:chExt cx="5203225" cy="1476031"/>
          </a:xfrm>
        </p:grpSpPr>
        <p:grpSp>
          <p:nvGrpSpPr>
            <p:cNvPr id="89" name="그룹 88"/>
            <p:cNvGrpSpPr/>
            <p:nvPr/>
          </p:nvGrpSpPr>
          <p:grpSpPr>
            <a:xfrm>
              <a:off x="9278957" y="3342137"/>
              <a:ext cx="1662270" cy="1476031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367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뷰 모델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또는 모델</a:t>
                </a:r>
                <a:endParaRPr lang="ko-KR" altLang="en-US" sz="12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738002" y="3342137"/>
              <a:ext cx="1663509" cy="1476031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78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대상 </a:t>
                </a:r>
                <a:r>
                  <a:rPr lang="en-US" altLang="ko-KR" sz="1200" dirty="0" smtClean="0"/>
                  <a:t>UI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182784" y="3492178"/>
              <a:ext cx="2314900" cy="1162267"/>
              <a:chOff x="7182784" y="3492178"/>
              <a:chExt cx="2314900" cy="116226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605097" y="3492178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되는 데이터</a:t>
                </a:r>
                <a:endParaRPr lang="ko-KR" altLang="en-US" sz="1200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182784" y="3768793"/>
                <a:ext cx="2314900" cy="885652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278963" y="3941231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06649" y="3818121"/>
                <a:ext cx="667170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</a:t>
                </a:r>
                <a:endParaRPr lang="ko-KR" altLang="en-US" sz="1000" dirty="0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7278963" y="4133219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8001039" y="4010109"/>
                <a:ext cx="678391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TwoWay</a:t>
                </a:r>
                <a:endParaRPr lang="ko-KR" altLang="en-US" sz="10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7278963" y="4325208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20513" y="4202098"/>
                <a:ext cx="1239442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OneWayToSource</a:t>
                </a:r>
                <a:endParaRPr lang="ko-KR" altLang="en-US" sz="1000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7278963" y="4517197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980200" y="4394087"/>
                <a:ext cx="720069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OneTime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안됨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6006" y="3992823"/>
            <a:ext cx="9215405" cy="2268780"/>
            <a:chOff x="1436006" y="2974906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3232318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처음 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변경된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적용 되지 않음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OneTime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</a:t>
            </a:r>
            <a:r>
              <a:rPr lang="ko-KR" altLang="en-US" dirty="0"/>
              <a:t>모델 또는 모델에서 </a:t>
            </a:r>
            <a:r>
              <a:rPr lang="en-US" altLang="ko-KR" dirty="0"/>
              <a:t>Property</a:t>
            </a:r>
            <a:r>
              <a:rPr lang="ko-KR" altLang="en-US" dirty="0"/>
              <a:t>가 변경 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가 </a:t>
            </a:r>
            <a:r>
              <a:rPr lang="ko-KR" altLang="en-US" dirty="0" smtClean="0"/>
              <a:t>변경 안됨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OneWayToSource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6006" y="3992823"/>
            <a:ext cx="9215405" cy="2268780"/>
            <a:chOff x="1436006" y="3992823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3992823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3992823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648100" y="4189853"/>
              <a:ext cx="4793194" cy="1797423"/>
              <a:chOff x="3648100" y="4189853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4625956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4189853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5039197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906378"/>
                <a:ext cx="450879" cy="278453"/>
                <a:chOff x="5873792" y="4278702"/>
                <a:chExt cx="293334" cy="181157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4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5539908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모델 또는 모델에서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96365" y="3992823"/>
            <a:ext cx="2555046" cy="2268780"/>
            <a:chOff x="8761372" y="4684810"/>
            <a:chExt cx="1662270" cy="1476031"/>
          </a:xfrm>
        </p:grpSpPr>
        <p:grpSp>
          <p:nvGrpSpPr>
            <p:cNvPr id="82" name="그룹 81"/>
            <p:cNvGrpSpPr/>
            <p:nvPr/>
          </p:nvGrpSpPr>
          <p:grpSpPr>
            <a:xfrm>
              <a:off x="8761418" y="4947743"/>
              <a:ext cx="1662224" cy="1213098"/>
              <a:chOff x="5221702" y="4947743"/>
              <a:chExt cx="1662224" cy="1213098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761372" y="4684810"/>
              <a:ext cx="1401849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뷰 모델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 모델</a:t>
              </a:r>
              <a:endParaRPr lang="ko-KR" altLang="en-US" sz="2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436006" y="3992823"/>
            <a:ext cx="2556952" cy="2268780"/>
            <a:chOff x="5220417" y="4684810"/>
            <a:chExt cx="1663509" cy="1476031"/>
          </a:xfrm>
        </p:grpSpPr>
        <p:grpSp>
          <p:nvGrpSpPr>
            <p:cNvPr id="78" name="그룹 77"/>
            <p:cNvGrpSpPr/>
            <p:nvPr/>
          </p:nvGrpSpPr>
          <p:grpSpPr>
            <a:xfrm>
              <a:off x="5221702" y="4947743"/>
              <a:ext cx="1662224" cy="1213098"/>
              <a:chOff x="5221702" y="4947743"/>
              <a:chExt cx="1662224" cy="121309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20417" y="4684810"/>
              <a:ext cx="1198485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바인딩 대상 </a:t>
              </a:r>
              <a:r>
                <a:rPr lang="en-US" altLang="ko-KR" sz="2000" dirty="0" smtClean="0"/>
                <a:t>UI</a:t>
              </a:r>
              <a:endParaRPr lang="ko-KR" altLang="en-US" sz="20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648100" y="4625956"/>
            <a:ext cx="4793194" cy="136132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1558" y="418985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바인딩 되는 데이터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7516" y="5039197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97516" y="5539908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Proprerty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 되면 해당 변경 내용을 뷰 모델 또는 모델에 전파하는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26" y="3387778"/>
            <a:ext cx="6987348" cy="25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err="1" smtClean="0"/>
              <a:t>LostFocus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요소가 포커스를 잃었을 때  뷰 모델 또는 </a:t>
            </a:r>
            <a:r>
              <a:rPr lang="ko-KR" altLang="en-US" dirty="0"/>
              <a:t>모델을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PropertyChanged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요소의 바인딩 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값이 변경 될 때 뷰 모델 또는 모델을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err="1" smtClean="0"/>
              <a:t>UpdateSource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 될 때 뷰 모델 또는 모델을 업데이트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494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함초롬돋움</vt:lpstr>
      <vt:lpstr>Arial</vt:lpstr>
      <vt:lpstr>Office 테마</vt:lpstr>
      <vt:lpstr>PRISM MVVM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219</cp:revision>
  <dcterms:created xsi:type="dcterms:W3CDTF">2017-03-23T09:46:30Z</dcterms:created>
  <dcterms:modified xsi:type="dcterms:W3CDTF">2017-04-06T11:31:16Z</dcterms:modified>
</cp:coreProperties>
</file>