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306" r:id="rId4"/>
    <p:sldId id="307" r:id="rId5"/>
    <p:sldId id="308" r:id="rId6"/>
    <p:sldId id="281" r:id="rId7"/>
    <p:sldId id="274" r:id="rId8"/>
    <p:sldId id="309" r:id="rId9"/>
    <p:sldId id="310" r:id="rId10"/>
    <p:sldId id="311" r:id="rId11"/>
    <p:sldId id="305" r:id="rId12"/>
    <p:sldId id="3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상호작용에 의한 결과로 응용프로그램이 스스로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가 로컬에서 사용한 것과</a:t>
            </a:r>
            <a:r>
              <a:rPr lang="ko-KR" altLang="en-US" dirty="0" smtClean="0"/>
              <a:t>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</a:t>
            </a:r>
            <a:r>
              <a:rPr lang="en-US" altLang="ko-KR" dirty="0" smtClean="0">
                <a:latin typeface="+mn-ea"/>
              </a:rPr>
              <a:t>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</a:t>
            </a:r>
            <a:r>
              <a:rPr lang="en-US" altLang="ko-KR" dirty="0" smtClean="0"/>
              <a:t>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</a:t>
            </a:r>
            <a:r>
              <a:rPr lang="en-US" altLang="ko-KR" dirty="0" smtClean="0"/>
              <a:t>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310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donghyun ahn</cp:lastModifiedBy>
  <cp:revision>127</cp:revision>
  <dcterms:created xsi:type="dcterms:W3CDTF">2017-03-23T09:46:30Z</dcterms:created>
  <dcterms:modified xsi:type="dcterms:W3CDTF">2017-03-28T11:52:55Z</dcterms:modified>
</cp:coreProperties>
</file>