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5" r:id="rId4"/>
    <p:sldId id="266" r:id="rId5"/>
    <p:sldId id="267" r:id="rId6"/>
    <p:sldId id="268" r:id="rId7"/>
    <p:sldId id="269" r:id="rId8"/>
    <p:sldId id="261" r:id="rId9"/>
    <p:sldId id="262" r:id="rId10"/>
    <p:sldId id="263" r:id="rId11"/>
    <p:sldId id="273" r:id="rId12"/>
    <p:sldId id="274" r:id="rId13"/>
    <p:sldId id="271" r:id="rId14"/>
    <p:sldId id="275" r:id="rId15"/>
    <p:sldId id="276" r:id="rId16"/>
    <p:sldId id="277" r:id="rId17"/>
    <p:sldId id="270" r:id="rId18"/>
    <p:sldId id="272" r:id="rId19"/>
    <p:sldId id="279" r:id="rId20"/>
    <p:sldId id="282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1" r:id="rId31"/>
    <p:sldId id="292" r:id="rId32"/>
    <p:sldId id="293" r:id="rId33"/>
    <p:sldId id="290" r:id="rId34"/>
    <p:sldId id="294" r:id="rId35"/>
    <p:sldId id="295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F6F"/>
    <a:srgbClr val="D4C0FC"/>
    <a:srgbClr val="44A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3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66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1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6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1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2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8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34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0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1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9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3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8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ogerdudler.github.io/git-guide/index.ko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" TargetMode="External"/><Relationship Id="rId2" Type="http://schemas.openxmlformats.org/officeDocument/2006/relationships/hyperlink" Target="https://git-scm.com/book/ko/v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earnbranch.urigit.com/" TargetMode="External"/><Relationship Id="rId5" Type="http://schemas.openxmlformats.org/officeDocument/2006/relationships/hyperlink" Target="http://learngitbranching.js.org/" TargetMode="External"/><Relationship Id="rId4" Type="http://schemas.openxmlformats.org/officeDocument/2006/relationships/hyperlink" Target="https://try.github.io/levels/1/challenges/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60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i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022" y="1819069"/>
            <a:ext cx="4251956" cy="227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11170" y="61582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설치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70258" y="5632971"/>
            <a:ext cx="5651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hlinkClick r:id="rId3"/>
              </a:rPr>
              <a:t>https://rogerdudler.github.io/git-guide/index.ko.html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2724" y="4768277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간편 안내서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5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4232" y="645053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시작하기 전에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1476" y="1534112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위 문제를 다시 생각해보자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1579" y="2155373"/>
            <a:ext cx="7128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파일 하나가 있고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수정한 내용을 기록해두고 싶다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120601" y="3918857"/>
            <a:ext cx="7950799" cy="1477328"/>
            <a:chOff x="1709656" y="3918857"/>
            <a:chExt cx="7950799" cy="1477328"/>
          </a:xfrm>
        </p:grpSpPr>
        <p:sp>
          <p:nvSpPr>
            <p:cNvPr id="3" name="TextBox 2"/>
            <p:cNvSpPr txBox="1"/>
            <p:nvPr/>
          </p:nvSpPr>
          <p:spPr>
            <a:xfrm>
              <a:off x="1709656" y="3918857"/>
              <a:ext cx="2901820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안녕하세요</a:t>
              </a:r>
              <a:r>
                <a:rPr lang="en-US" altLang="ko-KR" dirty="0" smtClean="0"/>
                <a:t>.</a:t>
              </a:r>
            </a:p>
            <a:p>
              <a:endParaRPr lang="en-US" altLang="ko-KR" dirty="0" smtClean="0"/>
            </a:p>
            <a:p>
              <a:r>
                <a:rPr lang="ko-KR" altLang="en-US" dirty="0" smtClean="0"/>
                <a:t>제 이름은 김경준 입니다</a:t>
              </a:r>
              <a:r>
                <a:rPr lang="en-US" altLang="ko-KR" dirty="0" smtClean="0"/>
                <a:t>.</a:t>
              </a:r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58635" y="3918857"/>
              <a:ext cx="2901820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안녕하세요</a:t>
              </a:r>
              <a:r>
                <a:rPr lang="en-US" altLang="ko-KR" dirty="0" smtClean="0"/>
                <a:t>.</a:t>
              </a:r>
            </a:p>
            <a:p>
              <a:endParaRPr lang="en-US" altLang="ko-KR" dirty="0" smtClean="0"/>
            </a:p>
            <a:p>
              <a:r>
                <a:rPr lang="ko-KR" altLang="en-US" dirty="0" smtClean="0"/>
                <a:t>제 이름은 김경준 입니다</a:t>
              </a:r>
              <a:r>
                <a:rPr lang="en-US" altLang="ko-KR" dirty="0" smtClean="0"/>
                <a:t>.</a:t>
              </a:r>
            </a:p>
            <a:p>
              <a:endParaRPr lang="en-US" altLang="ko-KR" dirty="0"/>
            </a:p>
            <a:p>
              <a:r>
                <a:rPr lang="ko-KR" altLang="en-US" dirty="0" smtClean="0"/>
                <a:t>만나서 반갑습니다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5057192" y="4581331"/>
              <a:ext cx="1259632" cy="0"/>
            </a:xfrm>
            <a:prstGeom prst="straightConnector1">
              <a:avLst/>
            </a:prstGeom>
            <a:ln w="793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580559" y="5599714"/>
            <a:ext cx="409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만나서 반갑습니다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라는 수정이 발생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62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20295" y="755781"/>
            <a:ext cx="664476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“</a:t>
            </a: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수정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”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 </a:t>
            </a:r>
            <a:r>
              <a:rPr lang="ko-KR" altLang="en-US" sz="24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단계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를 어느 정도까지 기록해야 될까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</a:p>
          <a:p>
            <a:pPr algn="ctr"/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저장할 때 마다</a:t>
            </a:r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만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(save)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나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(save)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서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(save)…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이런식으로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저장했다 해도 모두 기록 해야 될까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120601" y="3918857"/>
            <a:ext cx="7950799" cy="1477328"/>
            <a:chOff x="2278823" y="3918857"/>
            <a:chExt cx="7950799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2278823" y="3918857"/>
              <a:ext cx="2901820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안녕하세요</a:t>
              </a:r>
              <a:r>
                <a:rPr lang="en-US" altLang="ko-KR" dirty="0" smtClean="0"/>
                <a:t>.</a:t>
              </a:r>
            </a:p>
            <a:p>
              <a:endParaRPr lang="en-US" altLang="ko-KR" dirty="0" smtClean="0"/>
            </a:p>
            <a:p>
              <a:r>
                <a:rPr lang="ko-KR" altLang="en-US" dirty="0" smtClean="0"/>
                <a:t>제 이름은 김경준 입니다</a:t>
              </a:r>
              <a:r>
                <a:rPr lang="en-US" altLang="ko-KR" dirty="0" smtClean="0"/>
                <a:t>.</a:t>
              </a:r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27802" y="3918857"/>
              <a:ext cx="2901820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안녕하세요</a:t>
              </a:r>
              <a:r>
                <a:rPr lang="en-US" altLang="ko-KR" dirty="0" smtClean="0"/>
                <a:t>.</a:t>
              </a:r>
            </a:p>
            <a:p>
              <a:endParaRPr lang="en-US" altLang="ko-KR" dirty="0" smtClean="0"/>
            </a:p>
            <a:p>
              <a:r>
                <a:rPr lang="ko-KR" altLang="en-US" dirty="0" smtClean="0"/>
                <a:t>제 이름은 김경준 입니다</a:t>
              </a:r>
              <a:r>
                <a:rPr lang="en-US" altLang="ko-KR" dirty="0" smtClean="0"/>
                <a:t>.</a:t>
              </a:r>
            </a:p>
            <a:p>
              <a:endParaRPr lang="en-US" altLang="ko-KR" dirty="0"/>
            </a:p>
            <a:p>
              <a:r>
                <a:rPr lang="ko-KR" altLang="en-US" dirty="0" smtClean="0"/>
                <a:t>만나서 반갑습니다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5626359" y="4581331"/>
              <a:ext cx="1259632" cy="0"/>
            </a:xfrm>
            <a:prstGeom prst="straightConnector1">
              <a:avLst/>
            </a:prstGeom>
            <a:ln w="793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83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0706" y="64505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방법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4296" y="1534112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단위를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의미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기준으로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0609" y="3946850"/>
            <a:ext cx="4730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의미는 소프트웨어가 인식 할 수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없으므로 정할 수 있는 사람 즉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사용자가 정한다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549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0706" y="64505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방법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4119" y="2262521"/>
            <a:ext cx="48237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commit</a:t>
            </a:r>
            <a:endParaRPr lang="ko-KR" altLang="en-US" sz="8800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4296" y="1534112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단위를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의미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기준으로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0118" y="3946850"/>
            <a:ext cx="69717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파일을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수정시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의미있는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작업이 끝났음을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에게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알려준다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</a:t>
            </a:r>
            <a:r>
              <a:rPr lang="en-US" altLang="ko-KR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ommit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단위를 작게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자주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commit)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할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수록 파악할 수 있는 내용이 많아진다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여러 개의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파일을 동시에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commit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을 할 수 있다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18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4226" y="64505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궁금증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1" y="2323598"/>
            <a:ext cx="5721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시간표 파일이 있는데 이 파일을 변경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하지 않고 새로운 시간표를 만들고 싶다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6195" y="4018102"/>
            <a:ext cx="475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가능할까</a:t>
            </a:r>
            <a:r>
              <a:rPr lang="en-US" altLang="ko-KR" sz="8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22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0706" y="64505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방법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0070" y="2262521"/>
            <a:ext cx="44518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branch</a:t>
            </a:r>
            <a:endParaRPr lang="ko-KR" altLang="en-US" sz="8800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4979" y="1534112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상태를 저장하는 공간을 만든다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8748" y="3946850"/>
            <a:ext cx="4174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상태란 파일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파일의 내용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</a:p>
          <a:p>
            <a:pPr algn="ctr"/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커밋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정보 등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 관리하는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모든 것을 의미한다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580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64505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시작해보자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1790" y="2262521"/>
            <a:ext cx="21884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 smtClean="0">
                <a:solidFill>
                  <a:schemeClr val="accent2"/>
                </a:solidFill>
                <a:latin typeface="Arial Black" panose="020B0A04020102020204" pitchFamily="34" charset="0"/>
              </a:rPr>
              <a:t>init</a:t>
            </a:r>
            <a:endParaRPr lang="ko-KR" altLang="en-US" sz="8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5499" y="1534112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선택한 폴더의 변경 내용을 추적하기 위한 준비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7008" y="4068148"/>
            <a:ext cx="64379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선택된 폴더의 변경 내용을 추적하기 위해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저장소를 만든다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저장소가 생성이 되면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은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선택한 폴더를 포함한 하위 폴더의 모든 변경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내용을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commit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단위로 추적한다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14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64505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시작해보자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1214" y="2262521"/>
            <a:ext cx="45095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master</a:t>
            </a:r>
            <a:endParaRPr lang="ko-KR" altLang="en-US" sz="88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5499" y="1534112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선택한 폴더의 변경 내용을 추적하기 위한 준비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4029" y="4068148"/>
            <a:ext cx="57839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init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명령어으로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저장소가 만들어질 때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은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maste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라는 이름의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branch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를 기본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기본으로 생성하고 이 후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commit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내용을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branch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기준으로 저장 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9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4204" y="645053"/>
            <a:ext cx="5163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독립된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만들기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3201" y="2448465"/>
            <a:ext cx="9225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브랜치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lab1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은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master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와 완전히 동일한 상태를 가진 공간이다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lab1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브랜치에서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수정을 한 후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커밋을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하면 변경 내용은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lab1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에만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기록되면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master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브랜치에는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어떤 영향도 주지 않는다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533731" y="3788450"/>
            <a:ext cx="5124538" cy="4017347"/>
            <a:chOff x="2997018" y="4059853"/>
            <a:chExt cx="5124538" cy="4017347"/>
          </a:xfrm>
        </p:grpSpPr>
        <p:cxnSp>
          <p:nvCxnSpPr>
            <p:cNvPr id="40" name="직선 연결선 39"/>
            <p:cNvCxnSpPr>
              <a:stCxn id="14" idx="7"/>
              <a:endCxn id="17" idx="2"/>
            </p:cNvCxnSpPr>
            <p:nvPr/>
          </p:nvCxnSpPr>
          <p:spPr>
            <a:xfrm flipV="1">
              <a:off x="3806004" y="5419187"/>
              <a:ext cx="2780714" cy="620589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4072152" y="5974915"/>
              <a:ext cx="865943" cy="898926"/>
              <a:chOff x="4039406" y="4660135"/>
              <a:chExt cx="865943" cy="898926"/>
            </a:xfrm>
          </p:grpSpPr>
          <p:pic>
            <p:nvPicPr>
              <p:cNvPr id="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177545" y="4660135"/>
                <a:ext cx="637317" cy="637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 flipH="1">
                <a:off x="4039406" y="5297451"/>
                <a:ext cx="8659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시간표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.</a:t>
                </a:r>
                <a:r>
                  <a:rPr lang="en-US" altLang="ko-KR" sz="11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xlsx</a:t>
                </a:r>
                <a:endPara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3403257" y="5970676"/>
              <a:ext cx="471848" cy="1583304"/>
              <a:chOff x="1829393" y="4700697"/>
              <a:chExt cx="471848" cy="1583304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1829393" y="5492349"/>
                <a:ext cx="471848" cy="791652"/>
                <a:chOff x="2137558" y="5400373"/>
                <a:chExt cx="617517" cy="1036053"/>
              </a:xfrm>
            </p:grpSpPr>
            <p:sp>
              <p:nvSpPr>
                <p:cNvPr id="3" name="타원 2"/>
                <p:cNvSpPr/>
                <p:nvPr/>
              </p:nvSpPr>
              <p:spPr>
                <a:xfrm>
                  <a:off x="2137558" y="5400373"/>
                  <a:ext cx="617517" cy="617517"/>
                </a:xfrm>
                <a:prstGeom prst="ellipse">
                  <a:avLst/>
                </a:prstGeom>
                <a:noFill/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" name="직선 연결선 10"/>
                <p:cNvCxnSpPr>
                  <a:stCxn id="3" idx="4"/>
                </p:cNvCxnSpPr>
                <p:nvPr/>
              </p:nvCxnSpPr>
              <p:spPr>
                <a:xfrm flipH="1">
                  <a:off x="2446316" y="6017890"/>
                  <a:ext cx="1" cy="418536"/>
                </a:xfrm>
                <a:prstGeom prst="line">
                  <a:avLst/>
                </a:prstGeom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그룹 12"/>
              <p:cNvGrpSpPr/>
              <p:nvPr/>
            </p:nvGrpSpPr>
            <p:grpSpPr>
              <a:xfrm>
                <a:off x="1829393" y="4700697"/>
                <a:ext cx="471848" cy="791652"/>
                <a:chOff x="2137558" y="5400373"/>
                <a:chExt cx="617517" cy="1036053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2137558" y="5400373"/>
                  <a:ext cx="617517" cy="617517"/>
                </a:xfrm>
                <a:prstGeom prst="ellipse">
                  <a:avLst/>
                </a:prstGeom>
                <a:noFill/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/>
                <p:cNvCxnSpPr>
                  <a:stCxn id="14" idx="4"/>
                </p:cNvCxnSpPr>
                <p:nvPr/>
              </p:nvCxnSpPr>
              <p:spPr>
                <a:xfrm flipH="1">
                  <a:off x="2446316" y="6017890"/>
                  <a:ext cx="1" cy="418536"/>
                </a:xfrm>
                <a:prstGeom prst="line">
                  <a:avLst/>
                </a:prstGeom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타원 16"/>
            <p:cNvSpPr/>
            <p:nvPr/>
          </p:nvSpPr>
          <p:spPr>
            <a:xfrm>
              <a:off x="6586718" y="5183263"/>
              <a:ext cx="471848" cy="471847"/>
            </a:xfrm>
            <a:prstGeom prst="ellipse">
              <a:avLst/>
            </a:prstGeom>
            <a:noFill/>
            <a:ln w="228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7255613" y="5071750"/>
              <a:ext cx="865943" cy="898926"/>
              <a:chOff x="4039406" y="4660135"/>
              <a:chExt cx="865943" cy="898926"/>
            </a:xfrm>
          </p:grpSpPr>
          <p:pic>
            <p:nvPicPr>
              <p:cNvPr id="33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177545" y="4660135"/>
                <a:ext cx="637317" cy="637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 flipH="1">
                <a:off x="4039406" y="5297451"/>
                <a:ext cx="8659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시간표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.</a:t>
                </a:r>
                <a:r>
                  <a:rPr lang="en-US" altLang="ko-KR" sz="11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xlsx</a:t>
                </a:r>
                <a:endPara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7018" y="7553980"/>
              <a:ext cx="12843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master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89670" y="5802783"/>
              <a:ext cx="865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lab1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6586718" y="4327030"/>
              <a:ext cx="471848" cy="791652"/>
              <a:chOff x="2137558" y="5400373"/>
              <a:chExt cx="617517" cy="1036053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2137558" y="5400373"/>
                <a:ext cx="617517" cy="617517"/>
              </a:xfrm>
              <a:prstGeom prst="ellipse">
                <a:avLst/>
              </a:prstGeom>
              <a:noFill/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직선 연결선 25"/>
              <p:cNvCxnSpPr>
                <a:stCxn id="25" idx="4"/>
              </p:cNvCxnSpPr>
              <p:nvPr/>
            </p:nvCxnSpPr>
            <p:spPr>
              <a:xfrm flipH="1">
                <a:off x="2446316" y="6017890"/>
                <a:ext cx="1" cy="418536"/>
              </a:xfrm>
              <a:prstGeom prst="line">
                <a:avLst/>
              </a:prstGeom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/>
          </p:nvGrpSpPr>
          <p:grpSpPr>
            <a:xfrm>
              <a:off x="7255613" y="4059853"/>
              <a:ext cx="865943" cy="898926"/>
              <a:chOff x="4039406" y="4660135"/>
              <a:chExt cx="865943" cy="898926"/>
            </a:xfrm>
          </p:grpSpPr>
          <p:pic>
            <p:nvPicPr>
              <p:cNvPr id="28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177545" y="4660135"/>
                <a:ext cx="637317" cy="637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 flipH="1">
                <a:off x="4039406" y="5297451"/>
                <a:ext cx="8659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accent2"/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시간표</a:t>
                </a:r>
                <a:r>
                  <a:rPr lang="en-US" altLang="ko-KR" sz="1100" dirty="0" smtClean="0">
                    <a:solidFill>
                      <a:schemeClr val="accent2"/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.</a:t>
                </a:r>
                <a:r>
                  <a:rPr lang="en-US" altLang="ko-KR" sz="1100" dirty="0" err="1" smtClean="0">
                    <a:solidFill>
                      <a:schemeClr val="accent2"/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xlsx</a:t>
                </a:r>
                <a:endParaRPr lang="en-US" altLang="ko-KR" sz="1100" dirty="0" smtClean="0">
                  <a:solidFill>
                    <a:schemeClr val="accent2"/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3768921" y="1417520"/>
            <a:ext cx="4654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E76F6F"/>
                </a:solidFill>
                <a:latin typeface="Arial Black" panose="020B0A04020102020204" pitchFamily="34" charset="0"/>
              </a:rPr>
              <a:t>branch </a:t>
            </a:r>
            <a:r>
              <a:rPr lang="en-US" altLang="ko-KR" sz="54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lab1</a:t>
            </a:r>
            <a:endParaRPr lang="ko-KR" altLang="en-US" sz="54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1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806034" y="2562452"/>
            <a:ext cx="2166072" cy="2873955"/>
            <a:chOff x="5191902" y="2055375"/>
            <a:chExt cx="2166072" cy="2873955"/>
          </a:xfrm>
        </p:grpSpPr>
        <p:pic>
          <p:nvPicPr>
            <p:cNvPr id="6146" name="Picture 2" descr="file icon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902" y="2055375"/>
              <a:ext cx="2166072" cy="2166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198361" y="4221444"/>
              <a:ext cx="21531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main.ppt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010992" y="1321725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파일이 하나가 있다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30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0684" y="645053"/>
            <a:ext cx="4650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다른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브랜치로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이동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4942" y="1504990"/>
            <a:ext cx="6562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E76F6F"/>
                </a:solidFill>
                <a:latin typeface="Arial Black" panose="020B0A04020102020204" pitchFamily="34" charset="0"/>
              </a:rPr>
              <a:t>checkout</a:t>
            </a:r>
            <a:r>
              <a:rPr lang="en-US" altLang="ko-KR" sz="54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master</a:t>
            </a:r>
            <a:endParaRPr lang="ko-KR" altLang="en-US" sz="54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직선 연결선 39"/>
          <p:cNvCxnSpPr>
            <a:stCxn id="14" idx="7"/>
            <a:endCxn id="17" idx="2"/>
          </p:cNvCxnSpPr>
          <p:nvPr/>
        </p:nvCxnSpPr>
        <p:spPr>
          <a:xfrm flipV="1">
            <a:off x="3205219" y="3975549"/>
            <a:ext cx="1960015" cy="62058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3471367" y="4531277"/>
            <a:ext cx="865943" cy="898926"/>
            <a:chOff x="4039406" y="4660135"/>
            <a:chExt cx="865943" cy="898926"/>
          </a:xfrm>
        </p:grpSpPr>
        <p:pic>
          <p:nvPicPr>
            <p:cNvPr id="9" name="Picture 2" descr="file icon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77545" y="4660135"/>
              <a:ext cx="637317" cy="63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 flipH="1">
              <a:off x="4039406" y="5297451"/>
              <a:ext cx="8659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시간표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.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xlsx</a:t>
              </a:r>
              <a:endPara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802472" y="4527038"/>
            <a:ext cx="471848" cy="1583304"/>
            <a:chOff x="1829393" y="4700697"/>
            <a:chExt cx="471848" cy="1583304"/>
          </a:xfrm>
        </p:grpSpPr>
        <p:grpSp>
          <p:nvGrpSpPr>
            <p:cNvPr id="12" name="그룹 11"/>
            <p:cNvGrpSpPr/>
            <p:nvPr/>
          </p:nvGrpSpPr>
          <p:grpSpPr>
            <a:xfrm>
              <a:off x="1829393" y="5492349"/>
              <a:ext cx="471848" cy="791652"/>
              <a:chOff x="2137558" y="5400373"/>
              <a:chExt cx="617517" cy="1036053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2137558" y="5400373"/>
                <a:ext cx="617517" cy="617517"/>
              </a:xfrm>
              <a:prstGeom prst="ellipse">
                <a:avLst/>
              </a:prstGeom>
              <a:noFill/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/>
              <p:cNvCxnSpPr>
                <a:stCxn id="3" idx="4"/>
              </p:cNvCxnSpPr>
              <p:nvPr/>
            </p:nvCxnSpPr>
            <p:spPr>
              <a:xfrm flipH="1">
                <a:off x="2446316" y="6017890"/>
                <a:ext cx="1" cy="418536"/>
              </a:xfrm>
              <a:prstGeom prst="line">
                <a:avLst/>
              </a:prstGeom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/>
            <p:cNvGrpSpPr/>
            <p:nvPr/>
          </p:nvGrpSpPr>
          <p:grpSpPr>
            <a:xfrm>
              <a:off x="1829393" y="4700697"/>
              <a:ext cx="471848" cy="791652"/>
              <a:chOff x="2137558" y="5400373"/>
              <a:chExt cx="617517" cy="103605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2137558" y="5400373"/>
                <a:ext cx="617517" cy="617517"/>
              </a:xfrm>
              <a:prstGeom prst="ellipse">
                <a:avLst/>
              </a:prstGeom>
              <a:noFill/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" name="직선 연결선 14"/>
              <p:cNvCxnSpPr>
                <a:stCxn id="14" idx="4"/>
              </p:cNvCxnSpPr>
              <p:nvPr/>
            </p:nvCxnSpPr>
            <p:spPr>
              <a:xfrm flipH="1">
                <a:off x="2446316" y="6017890"/>
                <a:ext cx="1" cy="418536"/>
              </a:xfrm>
              <a:prstGeom prst="line">
                <a:avLst/>
              </a:prstGeom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타원 16"/>
          <p:cNvSpPr/>
          <p:nvPr/>
        </p:nvSpPr>
        <p:spPr>
          <a:xfrm>
            <a:off x="5165234" y="3739625"/>
            <a:ext cx="471848" cy="471847"/>
          </a:xfrm>
          <a:prstGeom prst="ellipse">
            <a:avLst/>
          </a:prstGeom>
          <a:noFill/>
          <a:ln w="228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5834129" y="3628112"/>
            <a:ext cx="865943" cy="898926"/>
            <a:chOff x="4039406" y="4660135"/>
            <a:chExt cx="865943" cy="898926"/>
          </a:xfrm>
        </p:grpSpPr>
        <p:pic>
          <p:nvPicPr>
            <p:cNvPr id="33" name="Picture 2" descr="file icon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77545" y="4660135"/>
              <a:ext cx="637317" cy="63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 flipH="1">
              <a:off x="4039406" y="5297451"/>
              <a:ext cx="8659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시간표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.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xlsx</a:t>
              </a:r>
              <a:endPara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96233" y="6110342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ko-KR" altLang="en-US" sz="28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68186" y="4359145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lab1</a:t>
            </a:r>
            <a:endParaRPr lang="ko-KR" altLang="en-US" sz="28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290533" y="3434542"/>
            <a:ext cx="1493520" cy="975062"/>
            <a:chOff x="5349240" y="-1285772"/>
            <a:chExt cx="1493520" cy="97506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5349240" y="-1285772"/>
              <a:ext cx="1493520" cy="438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HEAD</a:t>
              </a:r>
              <a:endParaRPr lang="ko-KR" altLang="en-US" dirty="0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6096000" y="-959823"/>
              <a:ext cx="0" cy="649113"/>
            </a:xfrm>
            <a:prstGeom prst="straightConnector1">
              <a:avLst/>
            </a:prstGeom>
            <a:ln w="1016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4654397" y="2635745"/>
            <a:ext cx="1493520" cy="975062"/>
            <a:chOff x="5554942" y="2635745"/>
            <a:chExt cx="1493520" cy="975062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5554942" y="2635745"/>
              <a:ext cx="1493520" cy="438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HEAD</a:t>
              </a:r>
              <a:endParaRPr lang="ko-KR" altLang="en-US" dirty="0"/>
            </a:p>
          </p:txBody>
        </p:sp>
        <p:cxnSp>
          <p:nvCxnSpPr>
            <p:cNvPr id="39" name="직선 화살표 연결선 38"/>
            <p:cNvCxnSpPr>
              <a:stCxn id="38" idx="2"/>
            </p:cNvCxnSpPr>
            <p:nvPr/>
          </p:nvCxnSpPr>
          <p:spPr>
            <a:xfrm>
              <a:off x="6301702" y="3074284"/>
              <a:ext cx="0" cy="536523"/>
            </a:xfrm>
            <a:prstGeom prst="straightConnector1">
              <a:avLst/>
            </a:prstGeom>
            <a:ln w="101600">
              <a:solidFill>
                <a:schemeClr val="tx1">
                  <a:lumMod val="50000"/>
                  <a:lumOff val="50000"/>
                  <a:alpha val="2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6700072" y="256481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원한다면 언제든 다른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브랜치로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이동 할 수 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브랜치는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마지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막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커밋상태를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유지한다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작업 중인 위치를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가르키는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가상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 커서가 있는데 이를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에서는 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HEAD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라고 한다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5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3623" y="645053"/>
            <a:ext cx="7064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원하는 만큼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생성 가능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167151" y="1783927"/>
            <a:ext cx="7857698" cy="4799753"/>
            <a:chOff x="803330" y="1783927"/>
            <a:chExt cx="7857698" cy="4799753"/>
          </a:xfrm>
        </p:grpSpPr>
        <p:cxnSp>
          <p:nvCxnSpPr>
            <p:cNvPr id="55" name="직선 연결선 54"/>
            <p:cNvCxnSpPr>
              <a:stCxn id="50" idx="6"/>
              <a:endCxn id="14" idx="2"/>
            </p:cNvCxnSpPr>
            <p:nvPr/>
          </p:nvCxnSpPr>
          <p:spPr>
            <a:xfrm>
              <a:off x="2239645" y="3489568"/>
              <a:ext cx="1163612" cy="1223512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endCxn id="31" idx="2"/>
            </p:cNvCxnSpPr>
            <p:nvPr/>
          </p:nvCxnSpPr>
          <p:spPr>
            <a:xfrm flipV="1">
              <a:off x="5372557" y="2249738"/>
              <a:ext cx="1753633" cy="75795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14" idx="7"/>
            </p:cNvCxnSpPr>
            <p:nvPr/>
          </p:nvCxnSpPr>
          <p:spPr>
            <a:xfrm flipV="1">
              <a:off x="3806004" y="4149361"/>
              <a:ext cx="1132091" cy="396895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3914103" y="4509111"/>
              <a:ext cx="865943" cy="898926"/>
              <a:chOff x="4039406" y="4660135"/>
              <a:chExt cx="865943" cy="898926"/>
            </a:xfrm>
          </p:grpSpPr>
          <p:pic>
            <p:nvPicPr>
              <p:cNvPr id="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177545" y="4660135"/>
                <a:ext cx="637317" cy="637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 flipH="1">
                <a:off x="4039406" y="5297451"/>
                <a:ext cx="8659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시간표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.</a:t>
                </a:r>
                <a:r>
                  <a:rPr lang="en-US" altLang="ko-KR" sz="11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xlsx</a:t>
                </a:r>
                <a:endPara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3403257" y="4477156"/>
              <a:ext cx="471848" cy="1583304"/>
              <a:chOff x="1829393" y="4700697"/>
              <a:chExt cx="471848" cy="1583304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1829393" y="5492349"/>
                <a:ext cx="471848" cy="791652"/>
                <a:chOff x="2137558" y="5400373"/>
                <a:chExt cx="617517" cy="1036053"/>
              </a:xfrm>
            </p:grpSpPr>
            <p:sp>
              <p:nvSpPr>
                <p:cNvPr id="3" name="타원 2"/>
                <p:cNvSpPr/>
                <p:nvPr/>
              </p:nvSpPr>
              <p:spPr>
                <a:xfrm>
                  <a:off x="2137558" y="5400373"/>
                  <a:ext cx="617517" cy="617517"/>
                </a:xfrm>
                <a:prstGeom prst="ellipse">
                  <a:avLst/>
                </a:prstGeom>
                <a:noFill/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" name="직선 연결선 10"/>
                <p:cNvCxnSpPr>
                  <a:stCxn id="3" idx="4"/>
                </p:cNvCxnSpPr>
                <p:nvPr/>
              </p:nvCxnSpPr>
              <p:spPr>
                <a:xfrm flipH="1">
                  <a:off x="2446316" y="6017890"/>
                  <a:ext cx="1" cy="418536"/>
                </a:xfrm>
                <a:prstGeom prst="line">
                  <a:avLst/>
                </a:prstGeom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그룹 12"/>
              <p:cNvGrpSpPr/>
              <p:nvPr/>
            </p:nvGrpSpPr>
            <p:grpSpPr>
              <a:xfrm>
                <a:off x="1829393" y="4700697"/>
                <a:ext cx="471848" cy="791652"/>
                <a:chOff x="2137558" y="5400373"/>
                <a:chExt cx="617517" cy="1036053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2137558" y="5400373"/>
                  <a:ext cx="617517" cy="617517"/>
                </a:xfrm>
                <a:prstGeom prst="ellipse">
                  <a:avLst/>
                </a:prstGeom>
                <a:noFill/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/>
                <p:cNvCxnSpPr>
                  <a:stCxn id="14" idx="4"/>
                </p:cNvCxnSpPr>
                <p:nvPr/>
              </p:nvCxnSpPr>
              <p:spPr>
                <a:xfrm flipH="1">
                  <a:off x="2446316" y="6017890"/>
                  <a:ext cx="1" cy="418536"/>
                </a:xfrm>
                <a:prstGeom prst="line">
                  <a:avLst/>
                </a:prstGeom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TextBox 34"/>
            <p:cNvSpPr txBox="1"/>
            <p:nvPr/>
          </p:nvSpPr>
          <p:spPr>
            <a:xfrm>
              <a:off x="2997018" y="6060460"/>
              <a:ext cx="12843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master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49822" y="4425783"/>
              <a:ext cx="865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lab1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946870" y="2682853"/>
              <a:ext cx="1534838" cy="1910823"/>
              <a:chOff x="6586718" y="4059853"/>
              <a:chExt cx="1534838" cy="1910823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6586718" y="5183263"/>
                <a:ext cx="471848" cy="471847"/>
              </a:xfrm>
              <a:prstGeom prst="ellipse">
                <a:avLst/>
              </a:prstGeom>
              <a:noFill/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7255613" y="5071750"/>
                <a:ext cx="865943" cy="898926"/>
                <a:chOff x="4039406" y="4660135"/>
                <a:chExt cx="865943" cy="898926"/>
              </a:xfrm>
            </p:grpSpPr>
            <p:pic>
              <p:nvPicPr>
                <p:cNvPr id="33" name="Picture 2" descr="file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4177545" y="4660135"/>
                  <a:ext cx="637317" cy="6373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" name="TextBox 33"/>
                <p:cNvSpPr txBox="1"/>
                <p:nvPr/>
              </p:nvSpPr>
              <p:spPr>
                <a:xfrm flipH="1">
                  <a:off x="4039406" y="5297451"/>
                  <a:ext cx="8659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시간표</a:t>
                  </a:r>
                  <a:r>
                    <a:rPr lang="en-US" altLang="ko-KR" sz="11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.</a:t>
                  </a:r>
                  <a:r>
                    <a:rPr lang="en-US" altLang="ko-KR" sz="11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xlsx</a:t>
                  </a:r>
                  <a:endPara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4" name="그룹 23"/>
              <p:cNvGrpSpPr/>
              <p:nvPr/>
            </p:nvGrpSpPr>
            <p:grpSpPr>
              <a:xfrm>
                <a:off x="6586718" y="4327030"/>
                <a:ext cx="471848" cy="791652"/>
                <a:chOff x="2137558" y="5400373"/>
                <a:chExt cx="617517" cy="1036053"/>
              </a:xfrm>
            </p:grpSpPr>
            <p:sp>
              <p:nvSpPr>
                <p:cNvPr id="25" name="타원 24"/>
                <p:cNvSpPr/>
                <p:nvPr/>
              </p:nvSpPr>
              <p:spPr>
                <a:xfrm>
                  <a:off x="2137558" y="5400373"/>
                  <a:ext cx="617517" cy="617517"/>
                </a:xfrm>
                <a:prstGeom prst="ellipse">
                  <a:avLst/>
                </a:prstGeom>
                <a:noFill/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6" name="직선 연결선 25"/>
                <p:cNvCxnSpPr>
                  <a:stCxn id="25" idx="4"/>
                </p:cNvCxnSpPr>
                <p:nvPr/>
              </p:nvCxnSpPr>
              <p:spPr>
                <a:xfrm flipH="1">
                  <a:off x="2446316" y="6017890"/>
                  <a:ext cx="1" cy="418536"/>
                </a:xfrm>
                <a:prstGeom prst="line">
                  <a:avLst/>
                </a:prstGeom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그룹 26"/>
              <p:cNvGrpSpPr/>
              <p:nvPr/>
            </p:nvGrpSpPr>
            <p:grpSpPr>
              <a:xfrm>
                <a:off x="7255613" y="4059853"/>
                <a:ext cx="865943" cy="898926"/>
                <a:chOff x="4039406" y="4660135"/>
                <a:chExt cx="865943" cy="898926"/>
              </a:xfrm>
            </p:grpSpPr>
            <p:pic>
              <p:nvPicPr>
                <p:cNvPr id="28" name="Picture 2" descr="file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4177545" y="4660135"/>
                  <a:ext cx="637317" cy="6373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TextBox 28"/>
                <p:cNvSpPr txBox="1"/>
                <p:nvPr/>
              </p:nvSpPr>
              <p:spPr>
                <a:xfrm flipH="1">
                  <a:off x="4039406" y="5297451"/>
                  <a:ext cx="8659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시간표</a:t>
                  </a:r>
                  <a:r>
                    <a:rPr lang="en-US" altLang="ko-KR" sz="1100" dirty="0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.</a:t>
                  </a:r>
                  <a:r>
                    <a:rPr lang="en-US" altLang="ko-KR" sz="1100" dirty="0" err="1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xlsx</a:t>
                  </a:r>
                  <a:endParaRPr lang="en-US" altLang="ko-KR" sz="1100" dirty="0" smtClean="0">
                    <a:solidFill>
                      <a:schemeClr val="accent2"/>
                    </a:solidFill>
                    <a:latin typeface="+mj-ea"/>
                    <a:ea typeface="+mj-ea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" name="그룹 6"/>
            <p:cNvGrpSpPr/>
            <p:nvPr/>
          </p:nvGrpSpPr>
          <p:grpSpPr>
            <a:xfrm>
              <a:off x="7126190" y="1783927"/>
              <a:ext cx="1534838" cy="898926"/>
              <a:chOff x="7126190" y="3849458"/>
              <a:chExt cx="1534838" cy="898926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7126190" y="4079345"/>
                <a:ext cx="471848" cy="471847"/>
              </a:xfrm>
              <a:prstGeom prst="ellipse">
                <a:avLst/>
              </a:prstGeom>
              <a:noFill/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" name="그룹 38"/>
              <p:cNvGrpSpPr/>
              <p:nvPr/>
            </p:nvGrpSpPr>
            <p:grpSpPr>
              <a:xfrm>
                <a:off x="7795085" y="3849458"/>
                <a:ext cx="865943" cy="898926"/>
                <a:chOff x="4039406" y="4660135"/>
                <a:chExt cx="865943" cy="898926"/>
              </a:xfrm>
            </p:grpSpPr>
            <p:pic>
              <p:nvPicPr>
                <p:cNvPr id="41" name="Picture 2" descr="file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4177545" y="4660135"/>
                  <a:ext cx="637317" cy="6373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2" name="TextBox 41"/>
                <p:cNvSpPr txBox="1"/>
                <p:nvPr/>
              </p:nvSpPr>
              <p:spPr>
                <a:xfrm flipH="1">
                  <a:off x="4039406" y="5297451"/>
                  <a:ext cx="8659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시간표</a:t>
                  </a:r>
                  <a:r>
                    <a:rPr lang="en-US" altLang="ko-KR" sz="1100" dirty="0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.</a:t>
                  </a:r>
                  <a:r>
                    <a:rPr lang="en-US" altLang="ko-KR" sz="1100" dirty="0" err="1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xlsx</a:t>
                  </a:r>
                  <a:endParaRPr lang="en-US" altLang="ko-KR" sz="1100" dirty="0" smtClean="0">
                    <a:solidFill>
                      <a:schemeClr val="accent2"/>
                    </a:solidFill>
                    <a:latin typeface="+mj-ea"/>
                    <a:ea typeface="+mj-ea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7" name="TextBox 46"/>
            <p:cNvSpPr txBox="1"/>
            <p:nvPr/>
          </p:nvSpPr>
          <p:spPr>
            <a:xfrm>
              <a:off x="6929142" y="2662733"/>
              <a:ext cx="865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lab2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1767797" y="3253644"/>
              <a:ext cx="471848" cy="471847"/>
            </a:xfrm>
            <a:prstGeom prst="ellipse">
              <a:avLst/>
            </a:prstGeom>
            <a:noFill/>
            <a:ln w="228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70749" y="3902563"/>
              <a:ext cx="865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lab3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803330" y="3040104"/>
              <a:ext cx="865943" cy="898926"/>
              <a:chOff x="4039406" y="4660135"/>
              <a:chExt cx="865943" cy="898926"/>
            </a:xfrm>
          </p:grpSpPr>
          <p:pic>
            <p:nvPicPr>
              <p:cNvPr id="5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177545" y="4660135"/>
                <a:ext cx="637317" cy="637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 flipH="1">
                <a:off x="4039406" y="5297451"/>
                <a:ext cx="8659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시간표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.</a:t>
                </a:r>
                <a:r>
                  <a:rPr lang="en-US" altLang="ko-KR" sz="11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xlsx</a:t>
                </a:r>
                <a:endPara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27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342" y="645053"/>
            <a:ext cx="6189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브랜치와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브랜치를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합치기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5713" y="1504990"/>
            <a:ext cx="4440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E76F6F"/>
                </a:solidFill>
                <a:latin typeface="Arial Black" panose="020B0A04020102020204" pitchFamily="34" charset="0"/>
              </a:rPr>
              <a:t>merge</a:t>
            </a:r>
            <a:r>
              <a:rPr lang="en-US" altLang="ko-KR" sz="54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lab1</a:t>
            </a:r>
            <a:endParaRPr lang="ko-KR" altLang="en-US" sz="54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1960295" y="2805475"/>
            <a:ext cx="8271410" cy="3408521"/>
            <a:chOff x="2267524" y="2805475"/>
            <a:chExt cx="8271410" cy="3408521"/>
          </a:xfrm>
        </p:grpSpPr>
        <p:grpSp>
          <p:nvGrpSpPr>
            <p:cNvPr id="90" name="그룹 89"/>
            <p:cNvGrpSpPr/>
            <p:nvPr/>
          </p:nvGrpSpPr>
          <p:grpSpPr>
            <a:xfrm>
              <a:off x="2267524" y="3321344"/>
              <a:ext cx="4556934" cy="2892652"/>
              <a:chOff x="2267524" y="3321344"/>
              <a:chExt cx="4556934" cy="2892652"/>
            </a:xfrm>
          </p:grpSpPr>
          <p:cxnSp>
            <p:nvCxnSpPr>
              <p:cNvPr id="79" name="직선 연결선 78"/>
              <p:cNvCxnSpPr>
                <a:stCxn id="59" idx="2"/>
                <a:endCxn id="73" idx="6"/>
              </p:cNvCxnSpPr>
              <p:nvPr/>
            </p:nvCxnSpPr>
            <p:spPr>
              <a:xfrm>
                <a:off x="4583992" y="3540614"/>
                <a:ext cx="803262" cy="1842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>
                <a:stCxn id="14" idx="1"/>
                <a:endCxn id="51" idx="6"/>
              </p:cNvCxnSpPr>
              <p:nvPr/>
            </p:nvCxnSpPr>
            <p:spPr>
              <a:xfrm flipV="1">
                <a:off x="4547840" y="4592843"/>
                <a:ext cx="839414" cy="3893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818397" y="5690776"/>
                <a:ext cx="12843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master</a:t>
                </a:r>
                <a:endParaRPr lang="ko-KR" altLang="en-US" sz="28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77714" y="4758540"/>
                <a:ext cx="8659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lab1</a:t>
                </a:r>
                <a:endParaRPr lang="ko-KR" altLang="en-US" sz="28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9" name="그룹 68"/>
              <p:cNvGrpSpPr/>
              <p:nvPr/>
            </p:nvGrpSpPr>
            <p:grpSpPr>
              <a:xfrm>
                <a:off x="4337128" y="3417182"/>
                <a:ext cx="246864" cy="2357253"/>
                <a:chOff x="4979291" y="3417182"/>
                <a:chExt cx="246864" cy="2357253"/>
              </a:xfrm>
            </p:grpSpPr>
            <p:grpSp>
              <p:nvGrpSpPr>
                <p:cNvPr id="19" name="그룹 18"/>
                <p:cNvGrpSpPr/>
                <p:nvPr/>
              </p:nvGrpSpPr>
              <p:grpSpPr>
                <a:xfrm flipH="1">
                  <a:off x="4979291" y="4946073"/>
                  <a:ext cx="246864" cy="828362"/>
                  <a:chOff x="1829393" y="4700697"/>
                  <a:chExt cx="471848" cy="1583304"/>
                </a:xfrm>
              </p:grpSpPr>
              <p:grpSp>
                <p:nvGrpSpPr>
                  <p:cNvPr id="12" name="그룹 11"/>
                  <p:cNvGrpSpPr/>
                  <p:nvPr/>
                </p:nvGrpSpPr>
                <p:grpSpPr>
                  <a:xfrm>
                    <a:off x="1829393" y="5492349"/>
                    <a:ext cx="471848" cy="791652"/>
                    <a:chOff x="2137558" y="5400373"/>
                    <a:chExt cx="617517" cy="1036053"/>
                  </a:xfrm>
                </p:grpSpPr>
                <p:sp>
                  <p:nvSpPr>
                    <p:cNvPr id="3" name="타원 2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1" name="직선 연결선 10"/>
                    <p:cNvCxnSpPr>
                      <a:stCxn id="3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" name="그룹 12"/>
                  <p:cNvGrpSpPr/>
                  <p:nvPr/>
                </p:nvGrpSpPr>
                <p:grpSpPr>
                  <a:xfrm>
                    <a:off x="1829393" y="4700697"/>
                    <a:ext cx="471848" cy="791652"/>
                    <a:chOff x="2137558" y="5400373"/>
                    <a:chExt cx="617517" cy="1036053"/>
                  </a:xfrm>
                </p:grpSpPr>
                <p:sp>
                  <p:nvSpPr>
                    <p:cNvPr id="14" name="타원 13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" name="직선 연결선 14"/>
                    <p:cNvCxnSpPr>
                      <a:stCxn id="14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7" name="그룹 56"/>
                <p:cNvGrpSpPr/>
                <p:nvPr/>
              </p:nvGrpSpPr>
              <p:grpSpPr>
                <a:xfrm flipH="1">
                  <a:off x="4979291" y="4532228"/>
                  <a:ext cx="246864" cy="414181"/>
                  <a:chOff x="2137558" y="5400373"/>
                  <a:chExt cx="617517" cy="1036053"/>
                </a:xfrm>
              </p:grpSpPr>
              <p:sp>
                <p:nvSpPr>
                  <p:cNvPr id="61" name="타원 60"/>
                  <p:cNvSpPr/>
                  <p:nvPr/>
                </p:nvSpPr>
                <p:spPr>
                  <a:xfrm>
                    <a:off x="2137558" y="5400373"/>
                    <a:ext cx="617517" cy="617517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62" name="직선 연결선 61"/>
                  <p:cNvCxnSpPr>
                    <a:stCxn id="61" idx="4"/>
                  </p:cNvCxnSpPr>
                  <p:nvPr/>
                </p:nvCxnSpPr>
                <p:spPr>
                  <a:xfrm flipH="1">
                    <a:off x="2446316" y="6017890"/>
                    <a:ext cx="1" cy="418536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" name="직선 연결선 59"/>
                <p:cNvCxnSpPr>
                  <a:stCxn id="59" idx="4"/>
                  <a:endCxn id="61" idx="0"/>
                </p:cNvCxnSpPr>
                <p:nvPr/>
              </p:nvCxnSpPr>
              <p:spPr>
                <a:xfrm>
                  <a:off x="5102723" y="3664046"/>
                  <a:ext cx="0" cy="868182"/>
                </a:xfrm>
                <a:prstGeom prst="line">
                  <a:avLst/>
                </a:prstGeom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타원 58"/>
                <p:cNvSpPr/>
                <p:nvPr/>
              </p:nvSpPr>
              <p:spPr>
                <a:xfrm flipH="1">
                  <a:off x="4979291" y="3417182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5" name="그룹 74"/>
              <p:cNvGrpSpPr/>
              <p:nvPr/>
            </p:nvGrpSpPr>
            <p:grpSpPr>
              <a:xfrm>
                <a:off x="5387254" y="3601392"/>
                <a:ext cx="246864" cy="1114883"/>
                <a:chOff x="4855626" y="3871299"/>
                <a:chExt cx="246864" cy="1114883"/>
              </a:xfrm>
            </p:grpSpPr>
            <p:sp>
              <p:nvSpPr>
                <p:cNvPr id="51" name="타원 50"/>
                <p:cNvSpPr/>
                <p:nvPr/>
              </p:nvSpPr>
              <p:spPr>
                <a:xfrm flipH="1">
                  <a:off x="4855626" y="4739318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0" name="직선 연결선 49"/>
                <p:cNvCxnSpPr/>
                <p:nvPr/>
              </p:nvCxnSpPr>
              <p:spPr>
                <a:xfrm>
                  <a:off x="4982559" y="4548958"/>
                  <a:ext cx="0" cy="167317"/>
                </a:xfrm>
                <a:prstGeom prst="line">
                  <a:avLst/>
                </a:prstGeom>
                <a:ln w="1016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타원 70"/>
                <p:cNvSpPr/>
                <p:nvPr/>
              </p:nvSpPr>
              <p:spPr>
                <a:xfrm flipH="1">
                  <a:off x="4855626" y="4320044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2" name="직선 연결선 71"/>
                <p:cNvCxnSpPr/>
                <p:nvPr/>
              </p:nvCxnSpPr>
              <p:spPr>
                <a:xfrm>
                  <a:off x="4982559" y="4129684"/>
                  <a:ext cx="0" cy="167317"/>
                </a:xfrm>
                <a:prstGeom prst="line">
                  <a:avLst/>
                </a:prstGeom>
                <a:ln w="1016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타원 72"/>
                <p:cNvSpPr/>
                <p:nvPr/>
              </p:nvSpPr>
              <p:spPr>
                <a:xfrm flipH="1">
                  <a:off x="4855626" y="3871299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1" name="모서리가 둥근 직사각형 80"/>
              <p:cNvSpPr/>
              <p:nvPr/>
            </p:nvSpPr>
            <p:spPr>
              <a:xfrm>
                <a:off x="2267524" y="3321344"/>
                <a:ext cx="1493520" cy="43853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HEAD</a:t>
                </a:r>
                <a:endParaRPr lang="ko-KR" altLang="en-US" dirty="0"/>
              </a:p>
            </p:txBody>
          </p:sp>
          <p:cxnSp>
            <p:nvCxnSpPr>
              <p:cNvPr id="82" name="직선 화살표 연결선 81"/>
              <p:cNvCxnSpPr/>
              <p:nvPr/>
            </p:nvCxnSpPr>
            <p:spPr>
              <a:xfrm>
                <a:off x="3761044" y="3540614"/>
                <a:ext cx="514368" cy="0"/>
              </a:xfrm>
              <a:prstGeom prst="straightConnector1">
                <a:avLst/>
              </a:prstGeom>
              <a:ln w="1016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5641121" y="4409760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</a:rPr>
                  <a:t>commit</a:t>
                </a:r>
                <a:r>
                  <a:rPr lang="en-US" altLang="ko-KR" dirty="0" smtClean="0"/>
                  <a:t> 1</a:t>
                </a:r>
                <a:endParaRPr lang="ko-KR" alt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641121" y="3957580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</a:rPr>
                  <a:t>commit</a:t>
                </a:r>
                <a:r>
                  <a:rPr lang="en-US" altLang="ko-KR" dirty="0" smtClean="0"/>
                  <a:t> 2</a:t>
                </a:r>
                <a:endParaRPr lang="ko-KR" alt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641121" y="3524955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</a:rPr>
                  <a:t>commit</a:t>
                </a:r>
                <a:r>
                  <a:rPr lang="en-US" altLang="ko-KR" dirty="0" smtClean="0"/>
                  <a:t> 4</a:t>
                </a:r>
                <a:endParaRPr lang="ko-KR" altLang="en-US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090324" y="4468434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</a:rPr>
                  <a:t>commit</a:t>
                </a:r>
                <a:r>
                  <a:rPr lang="en-US" altLang="ko-KR" dirty="0" smtClean="0"/>
                  <a:t> 3</a:t>
                </a:r>
                <a:endParaRPr lang="ko-KR" altLang="en-US" dirty="0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7124217" y="2805475"/>
              <a:ext cx="3414717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master 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브랜치에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lab1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브랜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치를 병합하면 </a:t>
              </a:r>
              <a:r>
                <a:rPr lang="en-US" altLang="ko-KR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git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은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lab1 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랜치의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내용과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master 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브랜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치의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commit 3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의 내용을 포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함하여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두 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브랜치를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병합한다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  <a:p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변경 내용에 따라 파일 내용이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변경되고 때론 파일을 삭제 될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수도 있으며 추가될 수 도 있다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3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0706" y="64505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정리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415145" y="1749539"/>
            <a:ext cx="7361711" cy="3608015"/>
            <a:chOff x="2333992" y="1749539"/>
            <a:chExt cx="7361711" cy="3608015"/>
          </a:xfrm>
        </p:grpSpPr>
        <p:sp>
          <p:nvSpPr>
            <p:cNvPr id="5" name="TextBox 4"/>
            <p:cNvSpPr txBox="1"/>
            <p:nvPr/>
          </p:nvSpPr>
          <p:spPr>
            <a:xfrm>
              <a:off x="2333992" y="1749539"/>
              <a:ext cx="250421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rgbClr val="E76F6F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commit</a:t>
              </a:r>
              <a:endParaRPr lang="ko-KR" altLang="en-US" sz="4400" dirty="0">
                <a:solidFill>
                  <a:srgbClr val="E76F6F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33992" y="2695730"/>
              <a:ext cx="231826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rgbClr val="E76F6F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branch</a:t>
              </a:r>
              <a:endParaRPr lang="ko-KR" altLang="en-US" sz="4400" dirty="0">
                <a:solidFill>
                  <a:srgbClr val="E76F6F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33992" y="3641921"/>
              <a:ext cx="30331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rgbClr val="E76F6F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checkout</a:t>
              </a:r>
              <a:endParaRPr lang="ko-KR" altLang="en-US" sz="4400" dirty="0">
                <a:solidFill>
                  <a:srgbClr val="E76F6F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33992" y="4588113"/>
              <a:ext cx="214315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rgbClr val="E76F6F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merge</a:t>
              </a:r>
              <a:endParaRPr lang="ko-KR" altLang="en-US" sz="4400" dirty="0">
                <a:solidFill>
                  <a:srgbClr val="E76F6F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838204" y="1949593"/>
              <a:ext cx="4799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수정 내역을 사용자 기준의 의미로 기록한다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38204" y="2915579"/>
              <a:ext cx="4419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완전히 독립된 작업 공간을 만들 수 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0706" y="3724722"/>
              <a:ext cx="42049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독립된 작업 공간인 </a:t>
              </a:r>
              <a:r>
                <a:rPr lang="ko-KR" altLang="en-US" dirty="0" err="1" smtClean="0"/>
                <a:t>브랜치를</a:t>
              </a:r>
              <a:r>
                <a:rPr lang="ko-KR" altLang="en-US" dirty="0" smtClean="0"/>
                <a:t> 자유롭게</a:t>
              </a:r>
              <a:endParaRPr lang="en-US" altLang="ko-KR" dirty="0" smtClean="0"/>
            </a:p>
            <a:p>
              <a:r>
                <a:rPr lang="ko-KR" altLang="en-US" dirty="0" smtClean="0"/>
                <a:t>이동 할 수 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77143" y="4810864"/>
              <a:ext cx="4620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브랜치와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브랜치간</a:t>
              </a:r>
              <a:r>
                <a:rPr lang="ko-KR" altLang="en-US" dirty="0" smtClean="0"/>
                <a:t> 내용을 병합할 수 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38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A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8793" y="935665"/>
            <a:ext cx="6409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아직 하나 해결 되지 않은 문제가 있다</a:t>
            </a:r>
            <a:r>
              <a:rPr lang="en-US" altLang="ko-KR" sz="280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1456" y="2870790"/>
            <a:ext cx="82638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+mj-ea"/>
                <a:ea typeface="+mj-ea"/>
              </a:rPr>
              <a:t>어떻게 다른 사람과</a:t>
            </a:r>
            <a:endParaRPr lang="en-US" altLang="ko-KR" sz="48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+mj-ea"/>
                <a:ea typeface="+mj-ea"/>
              </a:rPr>
              <a:t>함께 작업</a:t>
            </a:r>
            <a:r>
              <a:rPr lang="en-US" altLang="ko-KR" sz="48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4800" dirty="0" smtClean="0">
                <a:solidFill>
                  <a:schemeClr val="bg1"/>
                </a:solidFill>
                <a:latin typeface="+mj-ea"/>
                <a:ea typeface="+mj-ea"/>
              </a:rPr>
              <a:t>협업</a:t>
            </a:r>
            <a:r>
              <a:rPr lang="en-US" altLang="ko-KR" sz="48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lang="ko-KR" altLang="en-US" sz="4800" dirty="0" smtClean="0">
                <a:solidFill>
                  <a:schemeClr val="bg1"/>
                </a:solidFill>
                <a:latin typeface="+mj-ea"/>
                <a:ea typeface="+mj-ea"/>
              </a:rPr>
              <a:t>할 수 있을까</a:t>
            </a:r>
            <a:r>
              <a:rPr lang="en-US" altLang="ko-KR" sz="4800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82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9509" y="645053"/>
            <a:ext cx="76129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지금 </a:t>
            </a:r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git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저장소를 하나 가지고 있다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내 컴퓨터에 있기 때문에 나만 접근할 수 있다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0123" y="1696376"/>
            <a:ext cx="78117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팀원들과 함께 작업을 하려면</a:t>
            </a:r>
            <a:r>
              <a:rPr lang="en-US" altLang="ko-K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?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756072" y="2748091"/>
            <a:ext cx="2679856" cy="3686788"/>
            <a:chOff x="4806637" y="2748091"/>
            <a:chExt cx="2679856" cy="3686788"/>
          </a:xfrm>
        </p:grpSpPr>
        <p:pic>
          <p:nvPicPr>
            <p:cNvPr id="14338" name="Picture 2" descr="하드디스크 icon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637" y="4654931"/>
              <a:ext cx="2460404" cy="1779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그룹 2"/>
            <p:cNvGrpSpPr/>
            <p:nvPr/>
          </p:nvGrpSpPr>
          <p:grpSpPr>
            <a:xfrm>
              <a:off x="5361233" y="2748091"/>
              <a:ext cx="2125260" cy="2796814"/>
              <a:chOff x="3511168" y="3417182"/>
              <a:chExt cx="2125260" cy="2796814"/>
            </a:xfrm>
          </p:grpSpPr>
          <p:cxnSp>
            <p:nvCxnSpPr>
              <p:cNvPr id="14" name="직선 연결선 13"/>
              <p:cNvCxnSpPr>
                <a:stCxn id="34" idx="2"/>
                <a:endCxn id="30" idx="6"/>
              </p:cNvCxnSpPr>
              <p:nvPr/>
            </p:nvCxnSpPr>
            <p:spPr>
              <a:xfrm>
                <a:off x="4276763" y="3540614"/>
                <a:ext cx="803262" cy="1842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>
                <a:stCxn id="45" idx="1"/>
                <a:endCxn id="26" idx="6"/>
              </p:cNvCxnSpPr>
              <p:nvPr/>
            </p:nvCxnSpPr>
            <p:spPr>
              <a:xfrm flipV="1">
                <a:off x="4240611" y="4592843"/>
                <a:ext cx="839414" cy="3893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3511168" y="5690776"/>
                <a:ext cx="12843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master</a:t>
                </a:r>
                <a:endParaRPr lang="ko-KR" altLang="en-US" sz="28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770485" y="4758540"/>
                <a:ext cx="8659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lab1</a:t>
                </a:r>
                <a:endParaRPr lang="ko-KR" altLang="en-US" sz="28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" name="그룹 17"/>
              <p:cNvGrpSpPr/>
              <p:nvPr/>
            </p:nvGrpSpPr>
            <p:grpSpPr>
              <a:xfrm>
                <a:off x="4029899" y="3417182"/>
                <a:ext cx="246864" cy="2357253"/>
                <a:chOff x="4979291" y="3417182"/>
                <a:chExt cx="246864" cy="2357253"/>
              </a:xfrm>
            </p:grpSpPr>
            <p:grpSp>
              <p:nvGrpSpPr>
                <p:cNvPr id="31" name="그룹 30"/>
                <p:cNvGrpSpPr/>
                <p:nvPr/>
              </p:nvGrpSpPr>
              <p:grpSpPr>
                <a:xfrm flipH="1">
                  <a:off x="4979291" y="4946073"/>
                  <a:ext cx="246864" cy="828362"/>
                  <a:chOff x="1829393" y="4700697"/>
                  <a:chExt cx="471848" cy="1583304"/>
                </a:xfrm>
              </p:grpSpPr>
              <p:grpSp>
                <p:nvGrpSpPr>
                  <p:cNvPr id="38" name="그룹 37"/>
                  <p:cNvGrpSpPr/>
                  <p:nvPr/>
                </p:nvGrpSpPr>
                <p:grpSpPr>
                  <a:xfrm>
                    <a:off x="1829393" y="5492349"/>
                    <a:ext cx="471848" cy="791652"/>
                    <a:chOff x="2137558" y="5400373"/>
                    <a:chExt cx="617517" cy="1036053"/>
                  </a:xfrm>
                </p:grpSpPr>
                <p:sp>
                  <p:nvSpPr>
                    <p:cNvPr id="47" name="타원 46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48" name="직선 연결선 47"/>
                    <p:cNvCxnSpPr>
                      <a:stCxn id="47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" name="그룹 38"/>
                  <p:cNvGrpSpPr/>
                  <p:nvPr/>
                </p:nvGrpSpPr>
                <p:grpSpPr>
                  <a:xfrm>
                    <a:off x="1829393" y="4700697"/>
                    <a:ext cx="471848" cy="791652"/>
                    <a:chOff x="2137558" y="5400373"/>
                    <a:chExt cx="617517" cy="1036053"/>
                  </a:xfrm>
                </p:grpSpPr>
                <p:sp>
                  <p:nvSpPr>
                    <p:cNvPr id="45" name="타원 44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46" name="직선 연결선 45"/>
                    <p:cNvCxnSpPr>
                      <a:stCxn id="45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2" name="그룹 31"/>
                <p:cNvGrpSpPr/>
                <p:nvPr/>
              </p:nvGrpSpPr>
              <p:grpSpPr>
                <a:xfrm flipH="1">
                  <a:off x="4979291" y="4532228"/>
                  <a:ext cx="246864" cy="414181"/>
                  <a:chOff x="2137558" y="5400373"/>
                  <a:chExt cx="617517" cy="1036053"/>
                </a:xfrm>
              </p:grpSpPr>
              <p:sp>
                <p:nvSpPr>
                  <p:cNvPr id="35" name="타원 34"/>
                  <p:cNvSpPr/>
                  <p:nvPr/>
                </p:nvSpPr>
                <p:spPr>
                  <a:xfrm>
                    <a:off x="2137558" y="5400373"/>
                    <a:ext cx="617517" cy="617517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6" name="직선 연결선 35"/>
                  <p:cNvCxnSpPr>
                    <a:stCxn id="35" idx="4"/>
                  </p:cNvCxnSpPr>
                  <p:nvPr/>
                </p:nvCxnSpPr>
                <p:spPr>
                  <a:xfrm flipH="1">
                    <a:off x="2446316" y="6017890"/>
                    <a:ext cx="1" cy="418536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직선 연결선 32"/>
                <p:cNvCxnSpPr>
                  <a:stCxn id="34" idx="4"/>
                  <a:endCxn id="35" idx="0"/>
                </p:cNvCxnSpPr>
                <p:nvPr/>
              </p:nvCxnSpPr>
              <p:spPr>
                <a:xfrm>
                  <a:off x="5102723" y="3664046"/>
                  <a:ext cx="0" cy="868182"/>
                </a:xfrm>
                <a:prstGeom prst="line">
                  <a:avLst/>
                </a:prstGeom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타원 33"/>
                <p:cNvSpPr/>
                <p:nvPr/>
              </p:nvSpPr>
              <p:spPr>
                <a:xfrm flipH="1">
                  <a:off x="4979291" y="3417182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5080025" y="3601392"/>
                <a:ext cx="246864" cy="1114883"/>
                <a:chOff x="4855626" y="3871299"/>
                <a:chExt cx="246864" cy="1114883"/>
              </a:xfrm>
            </p:grpSpPr>
            <p:sp>
              <p:nvSpPr>
                <p:cNvPr id="26" name="타원 25"/>
                <p:cNvSpPr/>
                <p:nvPr/>
              </p:nvSpPr>
              <p:spPr>
                <a:xfrm flipH="1">
                  <a:off x="4855626" y="4739318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7" name="직선 연결선 26"/>
                <p:cNvCxnSpPr/>
                <p:nvPr/>
              </p:nvCxnSpPr>
              <p:spPr>
                <a:xfrm>
                  <a:off x="4982559" y="4548958"/>
                  <a:ext cx="0" cy="167317"/>
                </a:xfrm>
                <a:prstGeom prst="line">
                  <a:avLst/>
                </a:prstGeom>
                <a:ln w="1016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타원 27"/>
                <p:cNvSpPr/>
                <p:nvPr/>
              </p:nvSpPr>
              <p:spPr>
                <a:xfrm flipH="1">
                  <a:off x="4855626" y="4320044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9" name="직선 연결선 28"/>
                <p:cNvCxnSpPr/>
                <p:nvPr/>
              </p:nvCxnSpPr>
              <p:spPr>
                <a:xfrm>
                  <a:off x="4982559" y="4129684"/>
                  <a:ext cx="0" cy="167317"/>
                </a:xfrm>
                <a:prstGeom prst="line">
                  <a:avLst/>
                </a:prstGeom>
                <a:ln w="1016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타원 29"/>
                <p:cNvSpPr/>
                <p:nvPr/>
              </p:nvSpPr>
              <p:spPr>
                <a:xfrm flipH="1">
                  <a:off x="4855626" y="3871299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7366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6720" y="645053"/>
            <a:ext cx="5038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팀원들과 함께 작업을 하려면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31923" y="1173972"/>
            <a:ext cx="3328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복사를 한다</a:t>
            </a:r>
            <a:r>
              <a:rPr lang="en-US" altLang="ko-K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869374" y="1722825"/>
            <a:ext cx="9676743" cy="4712054"/>
            <a:chOff x="2205488" y="1722825"/>
            <a:chExt cx="9676743" cy="4712054"/>
          </a:xfrm>
        </p:grpSpPr>
        <p:grpSp>
          <p:nvGrpSpPr>
            <p:cNvPr id="6" name="그룹 5"/>
            <p:cNvGrpSpPr/>
            <p:nvPr/>
          </p:nvGrpSpPr>
          <p:grpSpPr>
            <a:xfrm>
              <a:off x="2205488" y="1722825"/>
              <a:ext cx="3215202" cy="4712054"/>
              <a:chOff x="2205488" y="1722825"/>
              <a:chExt cx="3215202" cy="4712054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2616330" y="2748091"/>
                <a:ext cx="2679856" cy="3686788"/>
                <a:chOff x="4806637" y="2748091"/>
                <a:chExt cx="2679856" cy="3686788"/>
              </a:xfrm>
            </p:grpSpPr>
            <p:pic>
              <p:nvPicPr>
                <p:cNvPr id="14338" name="Picture 2" descr="하드디스크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6637" y="4654931"/>
                  <a:ext cx="2460404" cy="17799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" name="그룹 2"/>
                <p:cNvGrpSpPr/>
                <p:nvPr/>
              </p:nvGrpSpPr>
              <p:grpSpPr>
                <a:xfrm>
                  <a:off x="5361233" y="2748091"/>
                  <a:ext cx="2125260" cy="2796814"/>
                  <a:chOff x="3511168" y="3417182"/>
                  <a:chExt cx="2125260" cy="2796814"/>
                </a:xfrm>
              </p:grpSpPr>
              <p:cxnSp>
                <p:nvCxnSpPr>
                  <p:cNvPr id="14" name="직선 연결선 13"/>
                  <p:cNvCxnSpPr>
                    <a:stCxn id="34" idx="2"/>
                    <a:endCxn id="30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직선 연결선 14"/>
                  <p:cNvCxnSpPr>
                    <a:stCxn id="45" idx="1"/>
                    <a:endCxn id="26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511168" y="5690776"/>
                    <a:ext cx="128432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8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28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770485" y="4758540"/>
                    <a:ext cx="86594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8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28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8" name="그룹 17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31" name="그룹 30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38" name="그룹 37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47" name="타원 46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48" name="직선 연결선 47"/>
                        <p:cNvCxnSpPr>
                          <a:stCxn id="47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9" name="그룹 38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45" name="타원 44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46" name="직선 연결선 45"/>
                        <p:cNvCxnSpPr>
                          <a:stCxn id="45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32" name="그룹 31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35" name="타원 3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36" name="직선 연결선 35"/>
                      <p:cNvCxnSpPr>
                        <a:stCxn id="3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3" name="직선 연결선 32"/>
                    <p:cNvCxnSpPr>
                      <a:stCxn id="34" idx="4"/>
                      <a:endCxn id="35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타원 33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9" name="그룹 18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26" name="타원 25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27" name="직선 연결선 26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타원 27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29" name="직선 연결선 28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타원 29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pic>
            <p:nvPicPr>
              <p:cNvPr id="29698" name="Picture 2" descr="USB icon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5488" y="1722825"/>
                <a:ext cx="3215202" cy="321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그룹 8"/>
            <p:cNvGrpSpPr/>
            <p:nvPr/>
          </p:nvGrpSpPr>
          <p:grpSpPr>
            <a:xfrm>
              <a:off x="5913339" y="2286426"/>
              <a:ext cx="5968892" cy="3860016"/>
              <a:chOff x="5913339" y="2286426"/>
              <a:chExt cx="5968892" cy="386001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20343" y="2286426"/>
                <a:ext cx="596188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복사는 </a:t>
                </a:r>
                <a:r>
                  <a:rPr lang="ko-KR" altLang="en-US" sz="2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단방향이고</a:t>
                </a:r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한번 주고 동료가 작업</a:t>
                </a:r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/>
                </a:r>
                <a:b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</a:br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한 결과를 돌려받기 위해선 오래 걸린다</a:t>
                </a:r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  <a:endParaRPr lang="ko-KR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913339" y="5069224"/>
                <a:ext cx="581620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err="1" smtClean="0">
                    <a:solidFill>
                      <a:schemeClr val="accent1"/>
                    </a:solidFill>
                    <a:latin typeface="+mn-ea"/>
                  </a:rPr>
                  <a:t>git</a:t>
                </a:r>
                <a:r>
                  <a:rPr lang="ko-KR" altLang="en-US" sz="3200" dirty="0" smtClean="0">
                    <a:solidFill>
                      <a:schemeClr val="accent1"/>
                    </a:solidFill>
                    <a:latin typeface="+mn-ea"/>
                  </a:rPr>
                  <a:t>은 </a:t>
                </a:r>
                <a:r>
                  <a:rPr lang="en-US" altLang="ko-KR" sz="3200" dirty="0" smtClean="0">
                    <a:solidFill>
                      <a:schemeClr val="accent1"/>
                    </a:solidFill>
                    <a:latin typeface="+mn-ea"/>
                  </a:rPr>
                  <a:t>“</a:t>
                </a:r>
                <a:r>
                  <a:rPr lang="ko-KR" altLang="en-US" sz="3200" dirty="0" smtClean="0">
                    <a:solidFill>
                      <a:schemeClr val="accent1"/>
                    </a:solidFill>
                    <a:latin typeface="+mn-ea"/>
                  </a:rPr>
                  <a:t>원격</a:t>
                </a:r>
                <a:r>
                  <a:rPr lang="en-US" altLang="ko-KR" sz="3200" dirty="0" smtClean="0">
                    <a:solidFill>
                      <a:schemeClr val="accent1"/>
                    </a:solidFill>
                    <a:latin typeface="+mn-ea"/>
                  </a:rPr>
                  <a:t>(Remote) </a:t>
                </a:r>
                <a:r>
                  <a:rPr lang="ko-KR" altLang="en-US" sz="3200" dirty="0" smtClean="0">
                    <a:solidFill>
                      <a:schemeClr val="accent1"/>
                    </a:solidFill>
                    <a:latin typeface="+mn-ea"/>
                  </a:rPr>
                  <a:t>저장소</a:t>
                </a:r>
                <a:r>
                  <a:rPr lang="en-US" altLang="ko-KR" sz="3200" dirty="0" smtClean="0">
                    <a:solidFill>
                      <a:schemeClr val="accent1"/>
                    </a:solidFill>
                    <a:latin typeface="+mn-ea"/>
                  </a:rPr>
                  <a:t>”</a:t>
                </a:r>
                <a:r>
                  <a:rPr lang="ko-KR" altLang="en-US" sz="3200" dirty="0" smtClean="0">
                    <a:solidFill>
                      <a:schemeClr val="accent1"/>
                    </a:solidFill>
                    <a:latin typeface="+mn-ea"/>
                  </a:rPr>
                  <a:t>를</a:t>
                </a:r>
                <a:endParaRPr lang="en-US" altLang="ko-KR" sz="3200" dirty="0" smtClean="0">
                  <a:solidFill>
                    <a:schemeClr val="accent1"/>
                  </a:solidFill>
                  <a:latin typeface="+mn-ea"/>
                </a:endParaRPr>
              </a:p>
              <a:p>
                <a:r>
                  <a:rPr lang="ko-KR" altLang="en-US" sz="3200" dirty="0" smtClean="0">
                    <a:solidFill>
                      <a:schemeClr val="accent1"/>
                    </a:solidFill>
                    <a:latin typeface="+mn-ea"/>
                  </a:rPr>
                  <a:t>지원한다</a:t>
                </a:r>
                <a:r>
                  <a:rPr lang="en-US" altLang="ko-KR" sz="3200" dirty="0" smtClean="0">
                    <a:solidFill>
                      <a:schemeClr val="accent1"/>
                    </a:solidFill>
                    <a:latin typeface="+mn-ea"/>
                  </a:rPr>
                  <a:t>.</a:t>
                </a:r>
                <a:endParaRPr lang="ko-KR" altLang="en-US" sz="3200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74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5467" y="645053"/>
            <a:ext cx="4361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Remote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저장소가 있다면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2715" y="1344207"/>
            <a:ext cx="76065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 또한 원본 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저장소와 동일한 저장소이다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저장소를 경유하여 함께 작업할 팀원도 동일한 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저장소를 다운 받을 수 있으며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동일한 방식으로 작업 할 수 있다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2027274" y="2526235"/>
            <a:ext cx="8137452" cy="3710660"/>
            <a:chOff x="2027274" y="2526235"/>
            <a:chExt cx="8137452" cy="3710660"/>
          </a:xfrm>
        </p:grpSpPr>
        <p:grpSp>
          <p:nvGrpSpPr>
            <p:cNvPr id="13" name="그룹 12"/>
            <p:cNvGrpSpPr/>
            <p:nvPr/>
          </p:nvGrpSpPr>
          <p:grpSpPr>
            <a:xfrm>
              <a:off x="2027274" y="3641872"/>
              <a:ext cx="1609655" cy="2595023"/>
              <a:chOff x="816869" y="3486755"/>
              <a:chExt cx="1803816" cy="2908043"/>
            </a:xfrm>
          </p:grpSpPr>
          <p:pic>
            <p:nvPicPr>
              <p:cNvPr id="14338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" name="그룹 2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14" name="직선 연결선 13"/>
                <p:cNvCxnSpPr>
                  <a:stCxn id="34" idx="2"/>
                  <a:endCxn id="30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>
                  <a:stCxn id="45" idx="1"/>
                  <a:endCxn id="26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" name="그룹 17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31" name="그룹 30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38" name="그룹 37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47" name="타원 46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48" name="직선 연결선 47"/>
                      <p:cNvCxnSpPr>
                        <a:stCxn id="47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9" name="그룹 38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45" name="타원 4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46" name="직선 연결선 45"/>
                      <p:cNvCxnSpPr>
                        <a:stCxn id="4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2" name="그룹 31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35" name="타원 34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36" name="직선 연결선 35"/>
                    <p:cNvCxnSpPr>
                      <a:stCxn id="35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3" name="직선 연결선 32"/>
                  <p:cNvCxnSpPr>
                    <a:stCxn id="34" idx="4"/>
                    <a:endCxn id="35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타원 33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" name="그룹 18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26" name="타원 25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7" name="직선 연결선 26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타원 27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9" name="직선 연결선 28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타원 29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1" name="TextBox 10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065032" y="2526235"/>
              <a:ext cx="1647153" cy="1681031"/>
              <a:chOff x="5156715" y="2302439"/>
              <a:chExt cx="1845838" cy="1883802"/>
            </a:xfrm>
          </p:grpSpPr>
          <p:pic>
            <p:nvPicPr>
              <p:cNvPr id="30724" name="Picture 4" descr="관련 이미지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6715" y="2353331"/>
                <a:ext cx="1845838" cy="11628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0" name="그룹 39"/>
              <p:cNvGrpSpPr/>
              <p:nvPr/>
            </p:nvGrpSpPr>
            <p:grpSpPr>
              <a:xfrm>
                <a:off x="5382557" y="2302439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41" name="직선 연결선 40"/>
                <p:cNvCxnSpPr>
                  <a:stCxn id="59" idx="2"/>
                  <a:endCxn id="55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>
                  <a:stCxn id="64" idx="1"/>
                  <a:endCxn id="51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9" name="그룹 48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56" name="그룹 55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62" name="그룹 61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66" name="타원 65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67" name="직선 연결선 66"/>
                      <p:cNvCxnSpPr>
                        <a:stCxn id="66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3" name="그룹 62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64" name="타원 63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65" name="직선 연결선 64"/>
                      <p:cNvCxnSpPr>
                        <a:stCxn id="64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57" name="그룹 56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60" name="타원 59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61" name="직선 연결선 60"/>
                    <p:cNvCxnSpPr>
                      <a:stCxn id="60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8" name="직선 연결선 57"/>
                  <p:cNvCxnSpPr>
                    <a:stCxn id="59" idx="4"/>
                    <a:endCxn id="60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타원 58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50" name="그룹 49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51" name="타원 50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52" name="직선 연결선 51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타원 52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54" name="직선 연결선 53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타원 54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94" name="그룹 93"/>
            <p:cNvGrpSpPr/>
            <p:nvPr/>
          </p:nvGrpSpPr>
          <p:grpSpPr>
            <a:xfrm>
              <a:off x="8555071" y="3641872"/>
              <a:ext cx="1609655" cy="2595023"/>
              <a:chOff x="816869" y="3486755"/>
              <a:chExt cx="1803816" cy="2908043"/>
            </a:xfrm>
          </p:grpSpPr>
          <p:pic>
            <p:nvPicPr>
              <p:cNvPr id="95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6" name="그룹 95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98" name="직선 연결선 97"/>
                <p:cNvCxnSpPr>
                  <a:stCxn id="112" idx="2"/>
                  <a:endCxn id="108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/>
                <p:cNvCxnSpPr>
                  <a:stCxn id="117" idx="1"/>
                  <a:endCxn id="104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02" name="그룹 101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109" name="그룹 108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115" name="그룹 114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19" name="타원 118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20" name="직선 연결선 119"/>
                      <p:cNvCxnSpPr>
                        <a:stCxn id="119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6" name="그룹 115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17" name="타원 116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18" name="직선 연결선 117"/>
                      <p:cNvCxnSpPr>
                        <a:stCxn id="117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0" name="그룹 109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113" name="타원 112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14" name="직선 연결선 113"/>
                    <p:cNvCxnSpPr>
                      <a:stCxn id="113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1" name="직선 연결선 110"/>
                  <p:cNvCxnSpPr>
                    <a:stCxn id="112" idx="4"/>
                    <a:endCxn id="113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타원 111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3" name="그룹 102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104" name="타원 103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05" name="직선 연결선 104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타원 105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07" name="직선 연결선 106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타원 107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97" name="TextBox 96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22" name="직선 화살표 연결선 21"/>
            <p:cNvCxnSpPr/>
            <p:nvPr/>
          </p:nvCxnSpPr>
          <p:spPr>
            <a:xfrm flipV="1">
              <a:off x="3936367" y="3910302"/>
              <a:ext cx="1059750" cy="1059750"/>
            </a:xfrm>
            <a:prstGeom prst="straightConnector1">
              <a:avLst/>
            </a:prstGeom>
            <a:ln w="349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/>
            <p:nvPr/>
          </p:nvCxnSpPr>
          <p:spPr>
            <a:xfrm>
              <a:off x="7130546" y="3779554"/>
              <a:ext cx="1112684" cy="1302515"/>
            </a:xfrm>
            <a:prstGeom prst="straightConnector1">
              <a:avLst/>
            </a:prstGeom>
            <a:ln w="349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712185" y="2896142"/>
              <a:ext cx="2423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D4C0FC"/>
                  </a:solidFill>
                </a:rPr>
                <a:t>github.com/</a:t>
              </a:r>
              <a:r>
                <a:rPr lang="en-US" altLang="ko-KR" dirty="0" err="1" smtClean="0">
                  <a:solidFill>
                    <a:srgbClr val="D4C0FC"/>
                  </a:solidFill>
                </a:rPr>
                <a:t>Project_A</a:t>
              </a:r>
              <a:endParaRPr lang="ko-KR" altLang="en-US" dirty="0">
                <a:solidFill>
                  <a:srgbClr val="D4C0F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4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0670" y="645053"/>
            <a:ext cx="5950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리모트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저장소에서 저장소 다운로드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5915" y="1344207"/>
            <a:ext cx="6760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저장소에서 처음으로 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저장소를 다운받는 것을 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마치 복사본을 만든다고 해서 </a:t>
            </a:r>
            <a:r>
              <a:rPr lang="en-US" altLang="ko-KR" sz="2000" dirty="0" smtClean="0">
                <a:solidFill>
                  <a:srgbClr val="E76F6F"/>
                </a:solidFill>
                <a:latin typeface="+mj-ea"/>
                <a:ea typeface="+mj-ea"/>
                <a:cs typeface="Arial" panose="020B0604020202020204" pitchFamily="34" charset="0"/>
              </a:rPr>
              <a:t>clone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이라고 한다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521763" y="2162185"/>
            <a:ext cx="9148474" cy="4495249"/>
            <a:chOff x="1013125" y="1970795"/>
            <a:chExt cx="9148474" cy="4495249"/>
          </a:xfrm>
        </p:grpSpPr>
        <p:grpSp>
          <p:nvGrpSpPr>
            <p:cNvPr id="90" name="그룹 89"/>
            <p:cNvGrpSpPr/>
            <p:nvPr/>
          </p:nvGrpSpPr>
          <p:grpSpPr>
            <a:xfrm>
              <a:off x="8551944" y="1970795"/>
              <a:ext cx="1609655" cy="2595023"/>
              <a:chOff x="816869" y="3486755"/>
              <a:chExt cx="1803816" cy="2908043"/>
            </a:xfrm>
          </p:grpSpPr>
          <p:pic>
            <p:nvPicPr>
              <p:cNvPr id="122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3" name="그룹 122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125" name="직선 연결선 124"/>
                <p:cNvCxnSpPr>
                  <a:stCxn id="139" idx="2"/>
                  <a:endCxn id="135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/>
                <p:cNvCxnSpPr>
                  <a:stCxn id="144" idx="1"/>
                  <a:endCxn id="131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136" name="그룹 135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142" name="그룹 141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6" name="타원 145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7" name="직선 연결선 146"/>
                      <p:cNvCxnSpPr>
                        <a:stCxn id="146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3" name="그룹 142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4" name="타원 143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5" name="직선 연결선 144"/>
                      <p:cNvCxnSpPr>
                        <a:stCxn id="144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7" name="그룹 136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140" name="타원 139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41" name="직선 연결선 140"/>
                    <p:cNvCxnSpPr>
                      <a:stCxn id="140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8" name="직선 연결선 137"/>
                  <p:cNvCxnSpPr>
                    <a:stCxn id="139" idx="4"/>
                    <a:endCxn id="140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타원 138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0" name="그룹 129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2" name="직선 연결선 131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타원 132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4" name="직선 연결선 133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타원 134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013125" y="2341046"/>
              <a:ext cx="7498253" cy="4124998"/>
              <a:chOff x="1013125" y="2341046"/>
              <a:chExt cx="7498253" cy="4124998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4958859" y="3871021"/>
                <a:ext cx="1609655" cy="2595023"/>
                <a:chOff x="816869" y="3486755"/>
                <a:chExt cx="1803816" cy="2908043"/>
              </a:xfrm>
            </p:grpSpPr>
            <p:pic>
              <p:nvPicPr>
                <p:cNvPr id="173" name="Picture 2" descr="하드디스크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869" y="4782738"/>
                  <a:ext cx="1672214" cy="12097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4" name="그룹 173"/>
                <p:cNvGrpSpPr/>
                <p:nvPr/>
              </p:nvGrpSpPr>
              <p:grpSpPr>
                <a:xfrm>
                  <a:off x="1193800" y="3486755"/>
                  <a:ext cx="1426885" cy="1883802"/>
                  <a:chOff x="3511168" y="3417182"/>
                  <a:chExt cx="2099440" cy="2771725"/>
                </a:xfrm>
              </p:grpSpPr>
              <p:cxnSp>
                <p:nvCxnSpPr>
                  <p:cNvPr id="176" name="직선 연결선 175"/>
                  <p:cNvCxnSpPr>
                    <a:stCxn id="190" idx="2"/>
                    <a:endCxn id="186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연결선 176"/>
                  <p:cNvCxnSpPr>
                    <a:stCxn id="195" idx="1"/>
                    <a:endCxn id="182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80" name="그룹 179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87" name="그룹 186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93" name="그룹 192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7" name="타원 196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8" name="직선 연결선 197"/>
                        <p:cNvCxnSpPr>
                          <a:stCxn id="197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4" name="그룹 193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5" name="타원 194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6" name="직선 연결선 195"/>
                        <p:cNvCxnSpPr>
                          <a:stCxn id="195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88" name="그룹 187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91" name="타원 190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92" name="직선 연결선 191"/>
                      <p:cNvCxnSpPr>
                        <a:stCxn id="191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9" name="직선 연결선 188"/>
                    <p:cNvCxnSpPr>
                      <a:stCxn id="190" idx="4"/>
                      <a:endCxn id="191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0" name="타원 189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1" name="그룹 180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82" name="타원 181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3" name="직선 연결선 182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4" name="타원 183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5" name="직선 연결선 184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6" name="타원 185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75" name="TextBox 174"/>
                <p:cNvSpPr txBox="1"/>
                <p:nvPr/>
              </p:nvSpPr>
              <p:spPr>
                <a:xfrm>
                  <a:off x="1143171" y="6025466"/>
                  <a:ext cx="1151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Project_A</a:t>
                  </a:r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92" name="직선 화살표 연결선 91"/>
              <p:cNvCxnSpPr/>
              <p:nvPr/>
            </p:nvCxnSpPr>
            <p:spPr>
              <a:xfrm>
                <a:off x="2775198" y="4538329"/>
                <a:ext cx="1847601" cy="1028938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/>
              <p:cNvGrpSpPr/>
              <p:nvPr/>
            </p:nvGrpSpPr>
            <p:grpSpPr>
              <a:xfrm>
                <a:off x="1013125" y="2341046"/>
                <a:ext cx="2423997" cy="2083530"/>
                <a:chOff x="703403" y="1499233"/>
                <a:chExt cx="2423997" cy="2083530"/>
              </a:xfrm>
            </p:grpSpPr>
            <p:pic>
              <p:nvPicPr>
                <p:cNvPr id="148" name="Picture 4" descr="관련 이미지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6391" y="2240416"/>
                  <a:ext cx="1647153" cy="10377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9" name="그룹 148"/>
                <p:cNvGrpSpPr/>
                <p:nvPr/>
              </p:nvGrpSpPr>
              <p:grpSpPr>
                <a:xfrm>
                  <a:off x="1187923" y="1499233"/>
                  <a:ext cx="1273296" cy="1681031"/>
                  <a:chOff x="3511168" y="3417182"/>
                  <a:chExt cx="2099440" cy="2771725"/>
                </a:xfrm>
              </p:grpSpPr>
              <p:cxnSp>
                <p:nvCxnSpPr>
                  <p:cNvPr id="150" name="직선 연결선 149"/>
                  <p:cNvCxnSpPr>
                    <a:stCxn id="164" idx="2"/>
                    <a:endCxn id="160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150"/>
                  <p:cNvCxnSpPr>
                    <a:stCxn id="169" idx="1"/>
                    <a:endCxn id="156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54" name="그룹 153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61" name="그룹 160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67" name="그룹 166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71" name="타원 170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2" name="직선 연결선 171"/>
                        <p:cNvCxnSpPr>
                          <a:stCxn id="171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68" name="그룹 167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69" name="타원 168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0" name="직선 연결선 169"/>
                        <p:cNvCxnSpPr>
                          <a:stCxn id="169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62" name="그룹 161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65" name="타원 16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66" name="직선 연결선 165"/>
                      <p:cNvCxnSpPr>
                        <a:stCxn id="16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3" name="직선 연결선 162"/>
                    <p:cNvCxnSpPr>
                      <a:stCxn id="164" idx="4"/>
                      <a:endCxn id="165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4" name="타원 163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5" name="그룹 154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56" name="타원 155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7" name="직선 연결선 156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8" name="타원 157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9" name="직선 연결선 158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0" name="타원 159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703403" y="3213431"/>
                  <a:ext cx="2423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D4C0FC"/>
                      </a:solidFill>
                    </a:rPr>
                    <a:t>github.com/</a:t>
                  </a:r>
                  <a:r>
                    <a:rPr lang="en-US" altLang="ko-KR" dirty="0" err="1" smtClean="0">
                      <a:solidFill>
                        <a:srgbClr val="D4C0FC"/>
                      </a:solidFill>
                    </a:rPr>
                    <a:t>Project_A</a:t>
                  </a:r>
                  <a:endParaRPr lang="ko-KR" altLang="en-US" dirty="0">
                    <a:solidFill>
                      <a:srgbClr val="D4C0FC"/>
                    </a:solidFill>
                  </a:endParaRPr>
                </a:p>
              </p:txBody>
            </p:sp>
          </p:grpSp>
          <p:cxnSp>
            <p:nvCxnSpPr>
              <p:cNvPr id="199" name="직선 화살표 연결선 198"/>
              <p:cNvCxnSpPr/>
              <p:nvPr/>
            </p:nvCxnSpPr>
            <p:spPr>
              <a:xfrm>
                <a:off x="3120670" y="2943098"/>
                <a:ext cx="5390708" cy="29818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087272" y="2490767"/>
                <a:ext cx="306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clone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961973" y="4723619"/>
                <a:ext cx="306519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clone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9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7347" y="645053"/>
            <a:ext cx="6077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리모트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저장소의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변경 내용 업데이트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4775" y="1344207"/>
            <a:ext cx="7542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저장소의 변경된 내용을 내 컴퓨터 저장소에 적용하는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작업을 </a:t>
            </a:r>
            <a:r>
              <a:rPr lang="en-US" altLang="ko-KR" sz="2000" dirty="0" smtClean="0">
                <a:solidFill>
                  <a:srgbClr val="E76F6F"/>
                </a:solidFill>
                <a:latin typeface="+mj-ea"/>
                <a:ea typeface="+mj-ea"/>
                <a:cs typeface="Arial" panose="020B0604020202020204" pitchFamily="34" charset="0"/>
              </a:rPr>
              <a:t>pull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이라 한다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이때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브랜치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병합과 같은 병합이 발생한다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521763" y="2162190"/>
            <a:ext cx="9148474" cy="4495249"/>
            <a:chOff x="1013125" y="1970795"/>
            <a:chExt cx="9148474" cy="4495249"/>
          </a:xfrm>
        </p:grpSpPr>
        <p:grpSp>
          <p:nvGrpSpPr>
            <p:cNvPr id="90" name="그룹 89"/>
            <p:cNvGrpSpPr/>
            <p:nvPr/>
          </p:nvGrpSpPr>
          <p:grpSpPr>
            <a:xfrm>
              <a:off x="8551944" y="1970795"/>
              <a:ext cx="1609655" cy="2595023"/>
              <a:chOff x="816869" y="3486755"/>
              <a:chExt cx="1803816" cy="2908043"/>
            </a:xfrm>
          </p:grpSpPr>
          <p:pic>
            <p:nvPicPr>
              <p:cNvPr id="122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3" name="그룹 122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125" name="직선 연결선 124"/>
                <p:cNvCxnSpPr>
                  <a:stCxn id="139" idx="2"/>
                  <a:endCxn id="135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/>
                <p:cNvCxnSpPr>
                  <a:stCxn id="144" idx="1"/>
                  <a:endCxn id="131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136" name="그룹 135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142" name="그룹 141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6" name="타원 145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7" name="직선 연결선 146"/>
                      <p:cNvCxnSpPr>
                        <a:stCxn id="146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3" name="그룹 142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4" name="타원 143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5" name="직선 연결선 144"/>
                      <p:cNvCxnSpPr>
                        <a:stCxn id="144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7" name="그룹 136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140" name="타원 139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41" name="직선 연결선 140"/>
                    <p:cNvCxnSpPr>
                      <a:stCxn id="140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8" name="직선 연결선 137"/>
                  <p:cNvCxnSpPr>
                    <a:stCxn id="139" idx="4"/>
                    <a:endCxn id="140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타원 138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0" name="그룹 129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2" name="직선 연결선 131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타원 132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4" name="직선 연결선 133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타원 134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013125" y="2341046"/>
              <a:ext cx="7498253" cy="4124998"/>
              <a:chOff x="1013125" y="2341046"/>
              <a:chExt cx="7498253" cy="4124998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4958859" y="3871021"/>
                <a:ext cx="1609655" cy="2595023"/>
                <a:chOff x="816869" y="3486755"/>
                <a:chExt cx="1803816" cy="2908043"/>
              </a:xfrm>
            </p:grpSpPr>
            <p:pic>
              <p:nvPicPr>
                <p:cNvPr id="173" name="Picture 2" descr="하드디스크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869" y="4782738"/>
                  <a:ext cx="1672214" cy="12097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4" name="그룹 173"/>
                <p:cNvGrpSpPr/>
                <p:nvPr/>
              </p:nvGrpSpPr>
              <p:grpSpPr>
                <a:xfrm>
                  <a:off x="1193800" y="3486755"/>
                  <a:ext cx="1426885" cy="1883802"/>
                  <a:chOff x="3511168" y="3417182"/>
                  <a:chExt cx="2099440" cy="2771725"/>
                </a:xfrm>
              </p:grpSpPr>
              <p:cxnSp>
                <p:nvCxnSpPr>
                  <p:cNvPr id="176" name="직선 연결선 175"/>
                  <p:cNvCxnSpPr>
                    <a:stCxn id="190" idx="2"/>
                    <a:endCxn id="186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연결선 176"/>
                  <p:cNvCxnSpPr>
                    <a:stCxn id="195" idx="1"/>
                    <a:endCxn id="182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80" name="그룹 179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87" name="그룹 186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93" name="그룹 192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7" name="타원 196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8" name="직선 연결선 197"/>
                        <p:cNvCxnSpPr>
                          <a:stCxn id="197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4" name="그룹 193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5" name="타원 194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6" name="직선 연결선 195"/>
                        <p:cNvCxnSpPr>
                          <a:stCxn id="195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88" name="그룹 187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91" name="타원 190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92" name="직선 연결선 191"/>
                      <p:cNvCxnSpPr>
                        <a:stCxn id="191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9" name="직선 연결선 188"/>
                    <p:cNvCxnSpPr>
                      <a:stCxn id="190" idx="4"/>
                      <a:endCxn id="191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0" name="타원 189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1" name="그룹 180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82" name="타원 181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3" name="직선 연결선 182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4" name="타원 183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5" name="직선 연결선 184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6" name="타원 185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75" name="TextBox 174"/>
                <p:cNvSpPr txBox="1"/>
                <p:nvPr/>
              </p:nvSpPr>
              <p:spPr>
                <a:xfrm>
                  <a:off x="1143171" y="6025466"/>
                  <a:ext cx="1151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Project_A</a:t>
                  </a:r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92" name="직선 화살표 연결선 91"/>
              <p:cNvCxnSpPr/>
              <p:nvPr/>
            </p:nvCxnSpPr>
            <p:spPr>
              <a:xfrm>
                <a:off x="2775198" y="4538329"/>
                <a:ext cx="1847601" cy="1028938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/>
              <p:cNvGrpSpPr/>
              <p:nvPr/>
            </p:nvGrpSpPr>
            <p:grpSpPr>
              <a:xfrm>
                <a:off x="1013125" y="2341046"/>
                <a:ext cx="2423997" cy="2083530"/>
                <a:chOff x="703403" y="1499233"/>
                <a:chExt cx="2423997" cy="2083530"/>
              </a:xfrm>
            </p:grpSpPr>
            <p:pic>
              <p:nvPicPr>
                <p:cNvPr id="148" name="Picture 4" descr="관련 이미지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6391" y="2240416"/>
                  <a:ext cx="1647153" cy="10377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9" name="그룹 148"/>
                <p:cNvGrpSpPr/>
                <p:nvPr/>
              </p:nvGrpSpPr>
              <p:grpSpPr>
                <a:xfrm>
                  <a:off x="1187923" y="1499233"/>
                  <a:ext cx="1273296" cy="1681031"/>
                  <a:chOff x="3511168" y="3417182"/>
                  <a:chExt cx="2099440" cy="2771725"/>
                </a:xfrm>
              </p:grpSpPr>
              <p:cxnSp>
                <p:nvCxnSpPr>
                  <p:cNvPr id="150" name="직선 연결선 149"/>
                  <p:cNvCxnSpPr>
                    <a:stCxn id="164" idx="2"/>
                    <a:endCxn id="160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150"/>
                  <p:cNvCxnSpPr>
                    <a:stCxn id="169" idx="1"/>
                    <a:endCxn id="156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54" name="그룹 153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61" name="그룹 160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67" name="그룹 166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71" name="타원 170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2" name="직선 연결선 171"/>
                        <p:cNvCxnSpPr>
                          <a:stCxn id="171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68" name="그룹 167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69" name="타원 168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0" name="직선 연결선 169"/>
                        <p:cNvCxnSpPr>
                          <a:stCxn id="169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62" name="그룹 161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65" name="타원 16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66" name="직선 연결선 165"/>
                      <p:cNvCxnSpPr>
                        <a:stCxn id="16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3" name="직선 연결선 162"/>
                    <p:cNvCxnSpPr>
                      <a:stCxn id="164" idx="4"/>
                      <a:endCxn id="165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4" name="타원 163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5" name="그룹 154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56" name="타원 155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7" name="직선 연결선 156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8" name="타원 157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9" name="직선 연결선 158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0" name="타원 159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703403" y="3213431"/>
                  <a:ext cx="2423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D4C0FC"/>
                      </a:solidFill>
                    </a:rPr>
                    <a:t>github.com/</a:t>
                  </a:r>
                  <a:r>
                    <a:rPr lang="en-US" altLang="ko-KR" dirty="0" err="1" smtClean="0">
                      <a:solidFill>
                        <a:srgbClr val="D4C0FC"/>
                      </a:solidFill>
                    </a:rPr>
                    <a:t>Project_A</a:t>
                  </a:r>
                  <a:endParaRPr lang="ko-KR" altLang="en-US" dirty="0">
                    <a:solidFill>
                      <a:srgbClr val="D4C0FC"/>
                    </a:solidFill>
                  </a:endParaRPr>
                </a:p>
              </p:txBody>
            </p:sp>
          </p:grpSp>
          <p:cxnSp>
            <p:nvCxnSpPr>
              <p:cNvPr id="199" name="직선 화살표 연결선 198"/>
              <p:cNvCxnSpPr/>
              <p:nvPr/>
            </p:nvCxnSpPr>
            <p:spPr>
              <a:xfrm>
                <a:off x="3120670" y="2943098"/>
                <a:ext cx="5390708" cy="29818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087272" y="2490767"/>
                <a:ext cx="280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pull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961973" y="4723619"/>
                <a:ext cx="280076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pull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52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806034" y="2562452"/>
            <a:ext cx="2166072" cy="2873955"/>
            <a:chOff x="5191902" y="2055375"/>
            <a:chExt cx="2166072" cy="2873955"/>
          </a:xfrm>
        </p:grpSpPr>
        <p:pic>
          <p:nvPicPr>
            <p:cNvPr id="6146" name="Picture 2" descr="file icon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902" y="2055375"/>
              <a:ext cx="2166072" cy="2166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198361" y="4221444"/>
              <a:ext cx="21531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main.ppt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073235" y="1321725"/>
            <a:ext cx="5631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수정한 내용을 기록하고 싶다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2262" y="736950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원하는 것은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5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5709" y="645053"/>
            <a:ext cx="868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내 컴퓨터 </a:t>
            </a:r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git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저장소의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변경 내용 </a:t>
            </a:r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리모트로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전송하기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7678" y="1344207"/>
            <a:ext cx="7016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내 컴퓨터의 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저장소에서 작업한 내용을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저장소로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보내는 작업을 </a:t>
            </a:r>
            <a:r>
              <a:rPr lang="en-US" altLang="ko-KR" sz="2000" dirty="0" smtClean="0">
                <a:solidFill>
                  <a:srgbClr val="E76F6F"/>
                </a:solidFill>
                <a:latin typeface="+mj-ea"/>
                <a:ea typeface="+mj-ea"/>
                <a:cs typeface="Arial" panose="020B0604020202020204" pitchFamily="34" charset="0"/>
              </a:rPr>
              <a:t>push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라고 한다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521763" y="2162190"/>
            <a:ext cx="9148474" cy="4495249"/>
            <a:chOff x="1013125" y="1970795"/>
            <a:chExt cx="9148474" cy="4495249"/>
          </a:xfrm>
        </p:grpSpPr>
        <p:grpSp>
          <p:nvGrpSpPr>
            <p:cNvPr id="90" name="그룹 89"/>
            <p:cNvGrpSpPr/>
            <p:nvPr/>
          </p:nvGrpSpPr>
          <p:grpSpPr>
            <a:xfrm>
              <a:off x="8551944" y="1970795"/>
              <a:ext cx="1609655" cy="2595023"/>
              <a:chOff x="816869" y="3486755"/>
              <a:chExt cx="1803816" cy="2908043"/>
            </a:xfrm>
          </p:grpSpPr>
          <p:pic>
            <p:nvPicPr>
              <p:cNvPr id="122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3" name="그룹 122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125" name="직선 연결선 124"/>
                <p:cNvCxnSpPr>
                  <a:stCxn id="139" idx="2"/>
                  <a:endCxn id="135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/>
                <p:cNvCxnSpPr>
                  <a:stCxn id="144" idx="1"/>
                  <a:endCxn id="131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136" name="그룹 135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142" name="그룹 141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6" name="타원 145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7" name="직선 연결선 146"/>
                      <p:cNvCxnSpPr>
                        <a:stCxn id="146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3" name="그룹 142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4" name="타원 143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5" name="직선 연결선 144"/>
                      <p:cNvCxnSpPr>
                        <a:stCxn id="144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7" name="그룹 136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140" name="타원 139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41" name="직선 연결선 140"/>
                    <p:cNvCxnSpPr>
                      <a:stCxn id="140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8" name="직선 연결선 137"/>
                  <p:cNvCxnSpPr>
                    <a:stCxn id="139" idx="4"/>
                    <a:endCxn id="140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타원 138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0" name="그룹 129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2" name="직선 연결선 131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타원 132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4" name="직선 연결선 133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타원 134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013125" y="2341046"/>
              <a:ext cx="7281995" cy="4124998"/>
              <a:chOff x="1013125" y="2341046"/>
              <a:chExt cx="7281995" cy="4124998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4958859" y="3871021"/>
                <a:ext cx="1609655" cy="2595023"/>
                <a:chOff x="816869" y="3486755"/>
                <a:chExt cx="1803816" cy="2908043"/>
              </a:xfrm>
            </p:grpSpPr>
            <p:pic>
              <p:nvPicPr>
                <p:cNvPr id="173" name="Picture 2" descr="하드디스크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869" y="4782738"/>
                  <a:ext cx="1672214" cy="12097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4" name="그룹 173"/>
                <p:cNvGrpSpPr/>
                <p:nvPr/>
              </p:nvGrpSpPr>
              <p:grpSpPr>
                <a:xfrm>
                  <a:off x="1193800" y="3486755"/>
                  <a:ext cx="1426885" cy="1883802"/>
                  <a:chOff x="3511168" y="3417182"/>
                  <a:chExt cx="2099440" cy="2771725"/>
                </a:xfrm>
              </p:grpSpPr>
              <p:cxnSp>
                <p:nvCxnSpPr>
                  <p:cNvPr id="176" name="직선 연결선 175"/>
                  <p:cNvCxnSpPr>
                    <a:stCxn id="190" idx="2"/>
                    <a:endCxn id="186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연결선 176"/>
                  <p:cNvCxnSpPr>
                    <a:stCxn id="195" idx="1"/>
                    <a:endCxn id="182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80" name="그룹 179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87" name="그룹 186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93" name="그룹 192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7" name="타원 196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8" name="직선 연결선 197"/>
                        <p:cNvCxnSpPr>
                          <a:stCxn id="197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4" name="그룹 193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5" name="타원 194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6" name="직선 연결선 195"/>
                        <p:cNvCxnSpPr>
                          <a:stCxn id="195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88" name="그룹 187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91" name="타원 190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92" name="직선 연결선 191"/>
                      <p:cNvCxnSpPr>
                        <a:stCxn id="191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9" name="직선 연결선 188"/>
                    <p:cNvCxnSpPr>
                      <a:stCxn id="190" idx="4"/>
                      <a:endCxn id="191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0" name="타원 189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1" name="그룹 180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82" name="타원 181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3" name="직선 연결선 182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4" name="타원 183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5" name="직선 연결선 184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6" name="타원 185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75" name="TextBox 174"/>
                <p:cNvSpPr txBox="1"/>
                <p:nvPr/>
              </p:nvSpPr>
              <p:spPr>
                <a:xfrm>
                  <a:off x="1143171" y="6025466"/>
                  <a:ext cx="1151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Project_A</a:t>
                  </a:r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92" name="직선 화살표 연결선 91"/>
              <p:cNvCxnSpPr/>
              <p:nvPr/>
            </p:nvCxnSpPr>
            <p:spPr>
              <a:xfrm flipH="1" flipV="1">
                <a:off x="2770942" y="4509191"/>
                <a:ext cx="1962244" cy="1142037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/>
              <p:cNvGrpSpPr/>
              <p:nvPr/>
            </p:nvGrpSpPr>
            <p:grpSpPr>
              <a:xfrm>
                <a:off x="1013125" y="2341046"/>
                <a:ext cx="2423997" cy="2083530"/>
                <a:chOff x="703403" y="1499233"/>
                <a:chExt cx="2423997" cy="2083530"/>
              </a:xfrm>
            </p:grpSpPr>
            <p:pic>
              <p:nvPicPr>
                <p:cNvPr id="148" name="Picture 4" descr="관련 이미지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6391" y="2240416"/>
                  <a:ext cx="1647153" cy="10377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9" name="그룹 148"/>
                <p:cNvGrpSpPr/>
                <p:nvPr/>
              </p:nvGrpSpPr>
              <p:grpSpPr>
                <a:xfrm>
                  <a:off x="1187923" y="1499233"/>
                  <a:ext cx="1273296" cy="1681031"/>
                  <a:chOff x="3511168" y="3417182"/>
                  <a:chExt cx="2099440" cy="2771725"/>
                </a:xfrm>
              </p:grpSpPr>
              <p:cxnSp>
                <p:nvCxnSpPr>
                  <p:cNvPr id="150" name="직선 연결선 149"/>
                  <p:cNvCxnSpPr>
                    <a:stCxn id="164" idx="2"/>
                    <a:endCxn id="160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150"/>
                  <p:cNvCxnSpPr>
                    <a:stCxn id="169" idx="1"/>
                    <a:endCxn id="156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54" name="그룹 153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61" name="그룹 160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67" name="그룹 166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71" name="타원 170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2" name="직선 연결선 171"/>
                        <p:cNvCxnSpPr>
                          <a:stCxn id="171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68" name="그룹 167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69" name="타원 168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0" name="직선 연결선 169"/>
                        <p:cNvCxnSpPr>
                          <a:stCxn id="169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62" name="그룹 161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65" name="타원 16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66" name="직선 연결선 165"/>
                      <p:cNvCxnSpPr>
                        <a:stCxn id="16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3" name="직선 연결선 162"/>
                    <p:cNvCxnSpPr>
                      <a:stCxn id="164" idx="4"/>
                      <a:endCxn id="165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4" name="타원 163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5" name="그룹 154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56" name="타원 155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7" name="직선 연결선 156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8" name="타원 157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9" name="직선 연결선 158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0" name="타원 159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703403" y="3213431"/>
                  <a:ext cx="2423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D4C0FC"/>
                      </a:solidFill>
                    </a:rPr>
                    <a:t>github.com/</a:t>
                  </a:r>
                  <a:r>
                    <a:rPr lang="en-US" altLang="ko-KR" dirty="0" err="1" smtClean="0">
                      <a:solidFill>
                        <a:srgbClr val="D4C0FC"/>
                      </a:solidFill>
                    </a:rPr>
                    <a:t>Project_A</a:t>
                  </a:r>
                  <a:endParaRPr lang="ko-KR" altLang="en-US" dirty="0">
                    <a:solidFill>
                      <a:srgbClr val="D4C0FC"/>
                    </a:solidFill>
                  </a:endParaRPr>
                </a:p>
              </p:txBody>
            </p:sp>
          </p:grpSp>
          <p:cxnSp>
            <p:nvCxnSpPr>
              <p:cNvPr id="199" name="직선 화살표 연결선 198"/>
              <p:cNvCxnSpPr/>
              <p:nvPr/>
            </p:nvCxnSpPr>
            <p:spPr>
              <a:xfrm flipH="1">
                <a:off x="3237883" y="2963488"/>
                <a:ext cx="5057237" cy="0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087272" y="2490767"/>
                <a:ext cx="2941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push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961973" y="4723619"/>
                <a:ext cx="29418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push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721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5709" y="645053"/>
            <a:ext cx="868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내 컴퓨터 </a:t>
            </a:r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git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저장소의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변경 내용 </a:t>
            </a:r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리모트로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전송하기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7678" y="1344207"/>
            <a:ext cx="7016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내 컴퓨터의 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저장소에서 작업한 내용을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저장소로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보내는 작업을 </a:t>
            </a:r>
            <a:r>
              <a:rPr lang="en-US" altLang="ko-KR" sz="2000" dirty="0" smtClean="0">
                <a:solidFill>
                  <a:srgbClr val="E76F6F"/>
                </a:solidFill>
                <a:latin typeface="+mj-ea"/>
                <a:ea typeface="+mj-ea"/>
                <a:cs typeface="Arial" panose="020B0604020202020204" pitchFamily="34" charset="0"/>
              </a:rPr>
              <a:t>push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라고 한다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521763" y="2162190"/>
            <a:ext cx="9148474" cy="4495249"/>
            <a:chOff x="1013125" y="1970795"/>
            <a:chExt cx="9148474" cy="4495249"/>
          </a:xfrm>
        </p:grpSpPr>
        <p:grpSp>
          <p:nvGrpSpPr>
            <p:cNvPr id="90" name="그룹 89"/>
            <p:cNvGrpSpPr/>
            <p:nvPr/>
          </p:nvGrpSpPr>
          <p:grpSpPr>
            <a:xfrm>
              <a:off x="8551944" y="1970795"/>
              <a:ext cx="1609655" cy="2595023"/>
              <a:chOff x="816869" y="3486755"/>
              <a:chExt cx="1803816" cy="2908043"/>
            </a:xfrm>
          </p:grpSpPr>
          <p:pic>
            <p:nvPicPr>
              <p:cNvPr id="122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3" name="그룹 122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125" name="직선 연결선 124"/>
                <p:cNvCxnSpPr>
                  <a:stCxn id="139" idx="2"/>
                  <a:endCxn id="135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/>
                <p:cNvCxnSpPr>
                  <a:stCxn id="144" idx="1"/>
                  <a:endCxn id="131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136" name="그룹 135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142" name="그룹 141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6" name="타원 145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7" name="직선 연결선 146"/>
                      <p:cNvCxnSpPr>
                        <a:stCxn id="146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3" name="그룹 142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4" name="타원 143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5" name="직선 연결선 144"/>
                      <p:cNvCxnSpPr>
                        <a:stCxn id="144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7" name="그룹 136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140" name="타원 139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41" name="직선 연결선 140"/>
                    <p:cNvCxnSpPr>
                      <a:stCxn id="140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8" name="직선 연결선 137"/>
                  <p:cNvCxnSpPr>
                    <a:stCxn id="139" idx="4"/>
                    <a:endCxn id="140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타원 138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0" name="그룹 129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2" name="직선 연결선 131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타원 132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4" name="직선 연결선 133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타원 134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013125" y="2341046"/>
              <a:ext cx="7281995" cy="4124998"/>
              <a:chOff x="1013125" y="2341046"/>
              <a:chExt cx="7281995" cy="4124998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4958859" y="3871021"/>
                <a:ext cx="1609655" cy="2595023"/>
                <a:chOff x="816869" y="3486755"/>
                <a:chExt cx="1803816" cy="2908043"/>
              </a:xfrm>
            </p:grpSpPr>
            <p:pic>
              <p:nvPicPr>
                <p:cNvPr id="173" name="Picture 2" descr="하드디스크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869" y="4782738"/>
                  <a:ext cx="1672214" cy="12097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4" name="그룹 173"/>
                <p:cNvGrpSpPr/>
                <p:nvPr/>
              </p:nvGrpSpPr>
              <p:grpSpPr>
                <a:xfrm>
                  <a:off x="1193800" y="3486755"/>
                  <a:ext cx="1426885" cy="1883802"/>
                  <a:chOff x="3511168" y="3417182"/>
                  <a:chExt cx="2099440" cy="2771725"/>
                </a:xfrm>
              </p:grpSpPr>
              <p:cxnSp>
                <p:nvCxnSpPr>
                  <p:cNvPr id="176" name="직선 연결선 175"/>
                  <p:cNvCxnSpPr>
                    <a:stCxn id="190" idx="2"/>
                    <a:endCxn id="186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연결선 176"/>
                  <p:cNvCxnSpPr>
                    <a:stCxn id="195" idx="1"/>
                    <a:endCxn id="182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80" name="그룹 179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87" name="그룹 186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93" name="그룹 192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7" name="타원 196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8" name="직선 연결선 197"/>
                        <p:cNvCxnSpPr>
                          <a:stCxn id="197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4" name="그룹 193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5" name="타원 194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6" name="직선 연결선 195"/>
                        <p:cNvCxnSpPr>
                          <a:stCxn id="195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88" name="그룹 187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91" name="타원 190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92" name="직선 연결선 191"/>
                      <p:cNvCxnSpPr>
                        <a:stCxn id="191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9" name="직선 연결선 188"/>
                    <p:cNvCxnSpPr>
                      <a:stCxn id="190" idx="4"/>
                      <a:endCxn id="191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0" name="타원 189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1" name="그룹 180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82" name="타원 181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3" name="직선 연결선 182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4" name="타원 183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5" name="직선 연결선 184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6" name="타원 185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75" name="TextBox 174"/>
                <p:cNvSpPr txBox="1"/>
                <p:nvPr/>
              </p:nvSpPr>
              <p:spPr>
                <a:xfrm>
                  <a:off x="1143171" y="6025466"/>
                  <a:ext cx="1151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Project_A</a:t>
                  </a:r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92" name="직선 화살표 연결선 91"/>
              <p:cNvCxnSpPr/>
              <p:nvPr/>
            </p:nvCxnSpPr>
            <p:spPr>
              <a:xfrm flipH="1" flipV="1">
                <a:off x="2770942" y="4509191"/>
                <a:ext cx="1962244" cy="1142037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/>
              <p:cNvGrpSpPr/>
              <p:nvPr/>
            </p:nvGrpSpPr>
            <p:grpSpPr>
              <a:xfrm>
                <a:off x="1013125" y="2341046"/>
                <a:ext cx="2423997" cy="2083530"/>
                <a:chOff x="703403" y="1499233"/>
                <a:chExt cx="2423997" cy="2083530"/>
              </a:xfrm>
            </p:grpSpPr>
            <p:pic>
              <p:nvPicPr>
                <p:cNvPr id="148" name="Picture 4" descr="관련 이미지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6391" y="2240416"/>
                  <a:ext cx="1647153" cy="10377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9" name="그룹 148"/>
                <p:cNvGrpSpPr/>
                <p:nvPr/>
              </p:nvGrpSpPr>
              <p:grpSpPr>
                <a:xfrm>
                  <a:off x="1187923" y="1499233"/>
                  <a:ext cx="1273296" cy="1681031"/>
                  <a:chOff x="3511168" y="3417182"/>
                  <a:chExt cx="2099440" cy="2771725"/>
                </a:xfrm>
              </p:grpSpPr>
              <p:cxnSp>
                <p:nvCxnSpPr>
                  <p:cNvPr id="150" name="직선 연결선 149"/>
                  <p:cNvCxnSpPr>
                    <a:stCxn id="164" idx="2"/>
                    <a:endCxn id="160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150"/>
                  <p:cNvCxnSpPr>
                    <a:stCxn id="169" idx="1"/>
                    <a:endCxn id="156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54" name="그룹 153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61" name="그룹 160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67" name="그룹 166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71" name="타원 170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2" name="직선 연결선 171"/>
                        <p:cNvCxnSpPr>
                          <a:stCxn id="171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68" name="그룹 167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69" name="타원 168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0" name="직선 연결선 169"/>
                        <p:cNvCxnSpPr>
                          <a:stCxn id="169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62" name="그룹 161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65" name="타원 16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66" name="직선 연결선 165"/>
                      <p:cNvCxnSpPr>
                        <a:stCxn id="16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3" name="직선 연결선 162"/>
                    <p:cNvCxnSpPr>
                      <a:stCxn id="164" idx="4"/>
                      <a:endCxn id="165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4" name="타원 163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5" name="그룹 154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56" name="타원 155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7" name="직선 연결선 156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8" name="타원 157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9" name="직선 연결선 158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0" name="타원 159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703403" y="3213431"/>
                  <a:ext cx="2423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D4C0FC"/>
                      </a:solidFill>
                    </a:rPr>
                    <a:t>github.com/</a:t>
                  </a:r>
                  <a:r>
                    <a:rPr lang="en-US" altLang="ko-KR" dirty="0" err="1" smtClean="0">
                      <a:solidFill>
                        <a:srgbClr val="D4C0FC"/>
                      </a:solidFill>
                    </a:rPr>
                    <a:t>Project_A</a:t>
                  </a:r>
                  <a:endParaRPr lang="ko-KR" altLang="en-US" dirty="0">
                    <a:solidFill>
                      <a:srgbClr val="D4C0FC"/>
                    </a:solidFill>
                  </a:endParaRPr>
                </a:p>
              </p:txBody>
            </p:sp>
          </p:grpSp>
          <p:cxnSp>
            <p:nvCxnSpPr>
              <p:cNvPr id="199" name="직선 화살표 연결선 198"/>
              <p:cNvCxnSpPr/>
              <p:nvPr/>
            </p:nvCxnSpPr>
            <p:spPr>
              <a:xfrm flipH="1">
                <a:off x="3237883" y="2963488"/>
                <a:ext cx="5057237" cy="0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087272" y="2490767"/>
                <a:ext cx="2941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push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961973" y="4723619"/>
                <a:ext cx="29418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push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50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99376" y="970726"/>
            <a:ext cx="4793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저장소를 쉽게 만들고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공유할 수 있는 대표적인 서비스가 있다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1746" name="Picture 2" descr="github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089" y="2349608"/>
            <a:ext cx="2845874" cy="112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 descr="bitbucket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787" y="3683000"/>
            <a:ext cx="3386478" cy="17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65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0901" y="970726"/>
            <a:ext cx="86901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을 사용하려면 기본적으로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Command Line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에서 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작업을 해야한다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원격 저장소로 보내거나 받는 작업 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역시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command line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에서 해야 된다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702314" y="2527374"/>
            <a:ext cx="67874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너무 불편한데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? 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이런 작업을 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하는 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도구는 없나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08729" y="4114800"/>
            <a:ext cx="27745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Yes!</a:t>
            </a:r>
            <a:endParaRPr lang="ko-KR" altLang="en-US" sz="8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0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0291" y="970726"/>
            <a:ext cx="6351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을 쉽게 사용하는 프로그램이 있다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7890" name="Picture 2" descr="source tree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127" y="3645724"/>
            <a:ext cx="3631794" cy="190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2" name="Picture 4" descr="github desktop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44" y="2253764"/>
            <a:ext cx="1391960" cy="139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3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37173" y="970726"/>
            <a:ext cx="7117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사용법을 학습할 수 있는 다양한 콘텐츠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37173" y="2260121"/>
            <a:ext cx="42584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7030A0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b="1" dirty="0" smtClean="0">
                <a:solidFill>
                  <a:srgbClr val="7030A0"/>
                </a:solidFill>
                <a:latin typeface="+mj-ea"/>
                <a:ea typeface="+mj-ea"/>
              </a:rPr>
              <a:t>매뉴얼</a:t>
            </a:r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ko-KR" altLang="en-US" b="1" dirty="0" smtClean="0">
                <a:solidFill>
                  <a:srgbClr val="7030A0"/>
                </a:solidFill>
                <a:latin typeface="+mj-ea"/>
                <a:ea typeface="+mj-ea"/>
              </a:rPr>
              <a:t>한글</a:t>
            </a:r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https://git-scm.com/book/ko/v2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b="1" dirty="0" err="1" smtClean="0">
                <a:solidFill>
                  <a:srgbClr val="7030A0"/>
                </a:solidFill>
              </a:rPr>
              <a:t>Atlassian</a:t>
            </a:r>
            <a:r>
              <a:rPr lang="en-US" altLang="ko-KR" b="1" dirty="0" smtClean="0">
                <a:solidFill>
                  <a:srgbClr val="7030A0"/>
                </a:solidFill>
              </a:rPr>
              <a:t>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git</a:t>
            </a:r>
            <a:r>
              <a:rPr lang="en-US" altLang="ko-KR" b="1" dirty="0" smtClean="0">
                <a:solidFill>
                  <a:srgbClr val="7030A0"/>
                </a:solidFill>
              </a:rPr>
              <a:t> tutorial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https://www.atlassian.com/git/tutorials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b="1" dirty="0" smtClean="0">
                <a:solidFill>
                  <a:srgbClr val="7030A0"/>
                </a:solidFill>
              </a:rPr>
              <a:t>Code School – Try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git</a:t>
            </a:r>
            <a:endParaRPr lang="en-US" altLang="ko-KR" b="1" dirty="0" smtClean="0">
              <a:solidFill>
                <a:srgbClr val="7030A0"/>
              </a:solidFill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https://try.github.io/levels/1/challenges/1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Learn </a:t>
            </a:r>
            <a:r>
              <a:rPr lang="en-US" altLang="ko-KR" b="1" dirty="0" err="1" smtClean="0">
                <a:solidFill>
                  <a:srgbClr val="7030A0"/>
                </a:solidFill>
                <a:latin typeface="+mj-lt"/>
              </a:rPr>
              <a:t>Git</a:t>
            </a:r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 Branching(</a:t>
            </a:r>
            <a:r>
              <a:rPr lang="ko-KR" altLang="en-US" b="1" dirty="0" smtClean="0">
                <a:solidFill>
                  <a:srgbClr val="7030A0"/>
                </a:solidFill>
                <a:latin typeface="+mj-lt"/>
              </a:rPr>
              <a:t>영어</a:t>
            </a:r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http://learngitbranching.js.org/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Learn </a:t>
            </a:r>
            <a:r>
              <a:rPr lang="en-US" altLang="ko-KR" b="1" dirty="0" err="1" smtClean="0">
                <a:solidFill>
                  <a:srgbClr val="7030A0"/>
                </a:solidFill>
                <a:latin typeface="+mj-lt"/>
              </a:rPr>
              <a:t>Git</a:t>
            </a:r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 Branching(</a:t>
            </a:r>
            <a:r>
              <a:rPr lang="ko-KR" altLang="en-US" b="1" dirty="0" smtClean="0">
                <a:solidFill>
                  <a:srgbClr val="7030A0"/>
                </a:solidFill>
                <a:latin typeface="+mj-lt"/>
              </a:rPr>
              <a:t>한글</a:t>
            </a:r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http://learnbranch.urigit.com/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6474" y="1321725"/>
            <a:ext cx="6240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수정 할 때마다 다른 파일로 저장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0071" y="736950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어떻게 할까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23496" y="2562452"/>
            <a:ext cx="9926766" cy="2890581"/>
            <a:chOff x="1123496" y="2562452"/>
            <a:chExt cx="9926766" cy="2890581"/>
          </a:xfrm>
        </p:grpSpPr>
        <p:grpSp>
          <p:nvGrpSpPr>
            <p:cNvPr id="6" name="그룹 5"/>
            <p:cNvGrpSpPr/>
            <p:nvPr/>
          </p:nvGrpSpPr>
          <p:grpSpPr>
            <a:xfrm>
              <a:off x="3566295" y="2562452"/>
              <a:ext cx="2444947" cy="2873955"/>
              <a:chOff x="5191902" y="2055375"/>
              <a:chExt cx="2444947" cy="2873955"/>
            </a:xfrm>
          </p:grpSpPr>
          <p:pic>
            <p:nvPicPr>
              <p:cNvPr id="6146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1902" y="2055375"/>
                <a:ext cx="2166072" cy="2166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5198361" y="4221444"/>
                <a:ext cx="24384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main1.ppt</a:t>
                </a: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123496" y="2579078"/>
              <a:ext cx="2166072" cy="2873955"/>
              <a:chOff x="5191902" y="2055375"/>
              <a:chExt cx="2166072" cy="2873955"/>
            </a:xfrm>
          </p:grpSpPr>
          <p:pic>
            <p:nvPicPr>
              <p:cNvPr id="1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1902" y="2055375"/>
                <a:ext cx="2166072" cy="2166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5198361" y="4221444"/>
                <a:ext cx="215315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main.ppt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8605315" y="2562452"/>
              <a:ext cx="2444947" cy="2873955"/>
              <a:chOff x="5191902" y="2055375"/>
              <a:chExt cx="2444947" cy="2873955"/>
            </a:xfrm>
          </p:grpSpPr>
          <p:pic>
            <p:nvPicPr>
              <p:cNvPr id="1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1902" y="2055375"/>
                <a:ext cx="2166072" cy="2166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5198361" y="4221444"/>
                <a:ext cx="24384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main3.ppt</a:t>
                </a: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6153909" y="2579078"/>
              <a:ext cx="2444947" cy="2873955"/>
              <a:chOff x="5191902" y="2055375"/>
              <a:chExt cx="2444947" cy="2873955"/>
            </a:xfrm>
          </p:grpSpPr>
          <p:pic>
            <p:nvPicPr>
              <p:cNvPr id="22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1902" y="2055375"/>
                <a:ext cx="2166072" cy="2166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5198361" y="4221444"/>
                <a:ext cx="24384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main2.ppt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264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5819" y="736950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시간이 지나면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97693" y="2279818"/>
            <a:ext cx="10657647" cy="1271868"/>
            <a:chOff x="697693" y="2279818"/>
            <a:chExt cx="10657647" cy="1271868"/>
          </a:xfrm>
        </p:grpSpPr>
        <p:grpSp>
          <p:nvGrpSpPr>
            <p:cNvPr id="3" name="그룹 2"/>
            <p:cNvGrpSpPr/>
            <p:nvPr/>
          </p:nvGrpSpPr>
          <p:grpSpPr>
            <a:xfrm>
              <a:off x="697693" y="2279818"/>
              <a:ext cx="1069524" cy="1271868"/>
              <a:chOff x="1129955" y="3842611"/>
              <a:chExt cx="1069524" cy="1271868"/>
            </a:xfrm>
          </p:grpSpPr>
          <p:pic>
            <p:nvPicPr>
              <p:cNvPr id="1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3448" y="3842611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129955" y="4745147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main.ppt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939185" y="2279818"/>
              <a:ext cx="1197764" cy="1271868"/>
              <a:chOff x="1961227" y="2279818"/>
              <a:chExt cx="1197764" cy="1271868"/>
            </a:xfrm>
          </p:grpSpPr>
          <p:pic>
            <p:nvPicPr>
              <p:cNvPr id="2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8840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961227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main1.ppt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308917" y="2279818"/>
              <a:ext cx="1197764" cy="1271868"/>
              <a:chOff x="3224762" y="2279818"/>
              <a:chExt cx="1197764" cy="1271868"/>
            </a:xfrm>
          </p:grpSpPr>
          <p:pic>
            <p:nvPicPr>
              <p:cNvPr id="2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3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32247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main2.ppt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678649" y="2279818"/>
              <a:ext cx="1197764" cy="1271868"/>
              <a:chOff x="4596362" y="2279818"/>
              <a:chExt cx="1197764" cy="1271868"/>
            </a:xfrm>
          </p:grpSpPr>
          <p:pic>
            <p:nvPicPr>
              <p:cNvPr id="45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39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45963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main3.ppt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048381" y="2279818"/>
              <a:ext cx="1197764" cy="1271868"/>
              <a:chOff x="5934711" y="2279818"/>
              <a:chExt cx="1197764" cy="1271868"/>
            </a:xfrm>
          </p:grpSpPr>
          <p:pic>
            <p:nvPicPr>
              <p:cNvPr id="48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2324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5934711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main4.ppt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7418113" y="2279818"/>
              <a:ext cx="1197764" cy="1271868"/>
              <a:chOff x="7455940" y="2279818"/>
              <a:chExt cx="1197764" cy="1271868"/>
            </a:xfrm>
          </p:grpSpPr>
          <p:pic>
            <p:nvPicPr>
              <p:cNvPr id="51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03553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7455940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main5.ppt</a:t>
                </a: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8787845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main6.ppt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10157576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main7.ppt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07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53622" y="736950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파일이 여러 개가 되면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97693" y="2279818"/>
            <a:ext cx="10734591" cy="2967664"/>
            <a:chOff x="697693" y="2279818"/>
            <a:chExt cx="10734591" cy="2967664"/>
          </a:xfrm>
        </p:grpSpPr>
        <p:grpSp>
          <p:nvGrpSpPr>
            <p:cNvPr id="3" name="그룹 2"/>
            <p:cNvGrpSpPr/>
            <p:nvPr/>
          </p:nvGrpSpPr>
          <p:grpSpPr>
            <a:xfrm>
              <a:off x="697693" y="2279818"/>
              <a:ext cx="1069524" cy="1271868"/>
              <a:chOff x="1129955" y="3842611"/>
              <a:chExt cx="1069524" cy="1271868"/>
            </a:xfrm>
          </p:grpSpPr>
          <p:pic>
            <p:nvPicPr>
              <p:cNvPr id="1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3448" y="3842611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129955" y="4745147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main.ppt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939185" y="2279818"/>
              <a:ext cx="1197764" cy="1271868"/>
              <a:chOff x="1961227" y="2279818"/>
              <a:chExt cx="1197764" cy="1271868"/>
            </a:xfrm>
          </p:grpSpPr>
          <p:pic>
            <p:nvPicPr>
              <p:cNvPr id="2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8840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961227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main1.ppt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308917" y="2279818"/>
              <a:ext cx="1197764" cy="1271868"/>
              <a:chOff x="3224762" y="2279818"/>
              <a:chExt cx="1197764" cy="1271868"/>
            </a:xfrm>
          </p:grpSpPr>
          <p:pic>
            <p:nvPicPr>
              <p:cNvPr id="2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3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32247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main2.ppt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678649" y="2279818"/>
              <a:ext cx="1197764" cy="1271868"/>
              <a:chOff x="4596362" y="2279818"/>
              <a:chExt cx="1197764" cy="1271868"/>
            </a:xfrm>
          </p:grpSpPr>
          <p:pic>
            <p:nvPicPr>
              <p:cNvPr id="45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39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45963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main3.ppt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048381" y="2279818"/>
              <a:ext cx="1197764" cy="1271868"/>
              <a:chOff x="5934711" y="2279818"/>
              <a:chExt cx="1197764" cy="1271868"/>
            </a:xfrm>
          </p:grpSpPr>
          <p:pic>
            <p:nvPicPr>
              <p:cNvPr id="48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2324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5934711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main4.ppt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7418113" y="2279818"/>
              <a:ext cx="1197764" cy="1271868"/>
              <a:chOff x="7455940" y="2279818"/>
              <a:chExt cx="1197764" cy="1271868"/>
            </a:xfrm>
          </p:grpSpPr>
          <p:pic>
            <p:nvPicPr>
              <p:cNvPr id="51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03553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7455940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main5.ppt</a:t>
                </a: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8787845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main6.ppt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10157576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main7.ppt</a:t>
                </a: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697693" y="3975614"/>
              <a:ext cx="1146468" cy="1271868"/>
              <a:chOff x="1129955" y="3842611"/>
              <a:chExt cx="1146468" cy="1271868"/>
            </a:xfrm>
          </p:grpSpPr>
          <p:pic>
            <p:nvPicPr>
              <p:cNvPr id="3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3448" y="3842611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129955" y="4745147"/>
                <a:ext cx="1146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name.ppt</a:t>
                </a: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939185" y="3975614"/>
              <a:ext cx="1274708" cy="1271868"/>
              <a:chOff x="1961227" y="2279818"/>
              <a:chExt cx="1274708" cy="1271868"/>
            </a:xfrm>
          </p:grpSpPr>
          <p:pic>
            <p:nvPicPr>
              <p:cNvPr id="33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8840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1961227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name1.ppt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308917" y="3975614"/>
              <a:ext cx="1274708" cy="1271868"/>
              <a:chOff x="3224762" y="2279818"/>
              <a:chExt cx="1274708" cy="1271868"/>
            </a:xfrm>
          </p:grpSpPr>
          <p:pic>
            <p:nvPicPr>
              <p:cNvPr id="36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3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3224762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name2.ppt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4678649" y="3975614"/>
              <a:ext cx="1274708" cy="1271868"/>
              <a:chOff x="4596362" y="2279818"/>
              <a:chExt cx="1274708" cy="1271868"/>
            </a:xfrm>
          </p:grpSpPr>
          <p:pic>
            <p:nvPicPr>
              <p:cNvPr id="3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39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4596362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name3.ppt</a:t>
                </a: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6048381" y="3975614"/>
              <a:ext cx="1274708" cy="1271868"/>
              <a:chOff x="5934711" y="2279818"/>
              <a:chExt cx="1274708" cy="1271868"/>
            </a:xfrm>
          </p:grpSpPr>
          <p:pic>
            <p:nvPicPr>
              <p:cNvPr id="42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2324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5934711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name4.ppt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418113" y="3975614"/>
              <a:ext cx="1274708" cy="1271868"/>
              <a:chOff x="7455940" y="2279818"/>
              <a:chExt cx="1274708" cy="1271868"/>
            </a:xfrm>
          </p:grpSpPr>
          <p:pic>
            <p:nvPicPr>
              <p:cNvPr id="4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03553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7455940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name5.ppt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8787845" y="3975614"/>
              <a:ext cx="1274708" cy="1271868"/>
              <a:chOff x="8794289" y="2279818"/>
              <a:chExt cx="1274708" cy="1271868"/>
            </a:xfrm>
          </p:grpSpPr>
          <p:pic>
            <p:nvPicPr>
              <p:cNvPr id="5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8794289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name6.ppt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0157576" y="3975614"/>
              <a:ext cx="1274708" cy="1271868"/>
              <a:chOff x="8794289" y="2279818"/>
              <a:chExt cx="1274708" cy="1271868"/>
            </a:xfrm>
          </p:grpSpPr>
          <p:pic>
            <p:nvPicPr>
              <p:cNvPr id="62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8794289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name7.ppt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880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80" y="2439881"/>
            <a:ext cx="10654264" cy="32365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22969" y="736950"/>
            <a:ext cx="4346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수정하는 사람이 여러 명이면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97693" y="2279818"/>
            <a:ext cx="10734591" cy="2967664"/>
            <a:chOff x="697693" y="2279818"/>
            <a:chExt cx="10734591" cy="2967664"/>
          </a:xfrm>
        </p:grpSpPr>
        <p:grpSp>
          <p:nvGrpSpPr>
            <p:cNvPr id="3" name="그룹 2"/>
            <p:cNvGrpSpPr/>
            <p:nvPr/>
          </p:nvGrpSpPr>
          <p:grpSpPr>
            <a:xfrm>
              <a:off x="697693" y="2279818"/>
              <a:ext cx="1069524" cy="1271868"/>
              <a:chOff x="1129955" y="3842611"/>
              <a:chExt cx="1069524" cy="1271868"/>
            </a:xfrm>
          </p:grpSpPr>
          <p:pic>
            <p:nvPicPr>
              <p:cNvPr id="1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3448" y="3842611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129955" y="4745147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main.ppt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939185" y="2279818"/>
              <a:ext cx="1197764" cy="1271868"/>
              <a:chOff x="1961227" y="2279818"/>
              <a:chExt cx="1197764" cy="1271868"/>
            </a:xfrm>
          </p:grpSpPr>
          <p:pic>
            <p:nvPicPr>
              <p:cNvPr id="2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8840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961227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main1.ppt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308917" y="2279818"/>
              <a:ext cx="1197764" cy="1271868"/>
              <a:chOff x="3224762" y="2279818"/>
              <a:chExt cx="1197764" cy="1271868"/>
            </a:xfrm>
          </p:grpSpPr>
          <p:pic>
            <p:nvPicPr>
              <p:cNvPr id="2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3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32247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main2.ppt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678649" y="2279818"/>
              <a:ext cx="1197764" cy="1271868"/>
              <a:chOff x="4596362" y="2279818"/>
              <a:chExt cx="1197764" cy="1271868"/>
            </a:xfrm>
          </p:grpSpPr>
          <p:pic>
            <p:nvPicPr>
              <p:cNvPr id="45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39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45963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main3.ppt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048381" y="2279818"/>
              <a:ext cx="1197764" cy="1271868"/>
              <a:chOff x="5934711" y="2279818"/>
              <a:chExt cx="1197764" cy="1271868"/>
            </a:xfrm>
          </p:grpSpPr>
          <p:pic>
            <p:nvPicPr>
              <p:cNvPr id="48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2324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5934711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main4.ppt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7418113" y="2279818"/>
              <a:ext cx="1197764" cy="1271868"/>
              <a:chOff x="7455940" y="2279818"/>
              <a:chExt cx="1197764" cy="1271868"/>
            </a:xfrm>
          </p:grpSpPr>
          <p:pic>
            <p:nvPicPr>
              <p:cNvPr id="51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03553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7455940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main5.ppt</a:t>
                </a: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8787845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main6.ppt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10157576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main7.ppt</a:t>
                </a: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697693" y="3975614"/>
              <a:ext cx="1146468" cy="1271868"/>
              <a:chOff x="1129955" y="3842611"/>
              <a:chExt cx="1146468" cy="1271868"/>
            </a:xfrm>
          </p:grpSpPr>
          <p:pic>
            <p:nvPicPr>
              <p:cNvPr id="3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3448" y="3842611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129955" y="4745147"/>
                <a:ext cx="1146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name.ppt</a:t>
                </a: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939185" y="3975614"/>
              <a:ext cx="1274708" cy="1271868"/>
              <a:chOff x="1961227" y="2279818"/>
              <a:chExt cx="1274708" cy="1271868"/>
            </a:xfrm>
          </p:grpSpPr>
          <p:pic>
            <p:nvPicPr>
              <p:cNvPr id="33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8840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1961227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name1.ppt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308917" y="3975614"/>
              <a:ext cx="1274708" cy="1271868"/>
              <a:chOff x="3224762" y="2279818"/>
              <a:chExt cx="1274708" cy="1271868"/>
            </a:xfrm>
          </p:grpSpPr>
          <p:pic>
            <p:nvPicPr>
              <p:cNvPr id="36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3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3224762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name2.ppt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4678649" y="3975614"/>
              <a:ext cx="1274708" cy="1271868"/>
              <a:chOff x="4596362" y="2279818"/>
              <a:chExt cx="1274708" cy="1271868"/>
            </a:xfrm>
          </p:grpSpPr>
          <p:pic>
            <p:nvPicPr>
              <p:cNvPr id="3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39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4596362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name3.ppt</a:t>
                </a: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6048381" y="3975614"/>
              <a:ext cx="1274708" cy="1271868"/>
              <a:chOff x="5934711" y="2279818"/>
              <a:chExt cx="1274708" cy="1271868"/>
            </a:xfrm>
          </p:grpSpPr>
          <p:pic>
            <p:nvPicPr>
              <p:cNvPr id="42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2324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5934711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name4.ppt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418113" y="3975614"/>
              <a:ext cx="1274708" cy="1271868"/>
              <a:chOff x="7455940" y="2279818"/>
              <a:chExt cx="1274708" cy="1271868"/>
            </a:xfrm>
          </p:grpSpPr>
          <p:pic>
            <p:nvPicPr>
              <p:cNvPr id="4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03553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7455940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name5.ppt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8787845" y="3975614"/>
              <a:ext cx="1274708" cy="1271868"/>
              <a:chOff x="8794289" y="2279818"/>
              <a:chExt cx="1274708" cy="1271868"/>
            </a:xfrm>
          </p:grpSpPr>
          <p:pic>
            <p:nvPicPr>
              <p:cNvPr id="5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8794289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name6.ppt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0157576" y="3975614"/>
              <a:ext cx="1274708" cy="1271868"/>
              <a:chOff x="8794289" y="2279818"/>
              <a:chExt cx="1274708" cy="1271868"/>
            </a:xfrm>
          </p:grpSpPr>
          <p:pic>
            <p:nvPicPr>
              <p:cNvPr id="62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8794289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name7.ppt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5428189" y="1366885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흠좀무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2783766" y="1156996"/>
            <a:ext cx="67217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수정한 내용을 하나의 파일에 </a:t>
            </a:r>
            <a:endParaRPr lang="en-US" altLang="ko-KR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기록하는 소프트웨어는 없을까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74841" y="4525347"/>
            <a:ext cx="18473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3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43249" y="3170151"/>
            <a:ext cx="300274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있다</a:t>
            </a:r>
            <a:r>
              <a:rPr lang="en-US" altLang="ko-KR" sz="9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!</a:t>
            </a:r>
            <a:endParaRPr lang="ko-KR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95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Gi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619250"/>
            <a:ext cx="8667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91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932</Words>
  <Application>Microsoft Office PowerPoint</Application>
  <PresentationFormat>와이드스크린</PresentationFormat>
  <Paragraphs>292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돋움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kyengjun kim</dc:creator>
  <cp:lastModifiedBy>mimoPC</cp:lastModifiedBy>
  <cp:revision>32</cp:revision>
  <dcterms:created xsi:type="dcterms:W3CDTF">2017-03-19T09:45:19Z</dcterms:created>
  <dcterms:modified xsi:type="dcterms:W3CDTF">2017-03-20T05:58:45Z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