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6" r:id="rId3"/>
    <p:sldId id="297" r:id="rId4"/>
    <p:sldId id="298" r:id="rId5"/>
    <p:sldId id="299" r:id="rId6"/>
    <p:sldId id="281" r:id="rId7"/>
    <p:sldId id="279" r:id="rId8"/>
    <p:sldId id="274" r:id="rId9"/>
    <p:sldId id="273" r:id="rId10"/>
    <p:sldId id="300" r:id="rId11"/>
    <p:sldId id="301" r:id="rId12"/>
    <p:sldId id="304" r:id="rId13"/>
    <p:sldId id="303" r:id="rId14"/>
    <p:sldId id="289" r:id="rId15"/>
    <p:sldId id="284" r:id="rId16"/>
    <p:sldId id="285" r:id="rId17"/>
    <p:sldId id="286" r:id="rId18"/>
    <p:sldId id="287" r:id="rId19"/>
    <p:sldId id="291" r:id="rId20"/>
    <p:sldId id="288" r:id="rId21"/>
    <p:sldId id="292" r:id="rId22"/>
    <p:sldId id="293" r:id="rId23"/>
    <p:sldId id="294" r:id="rId24"/>
    <p:sldId id="295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536"/>
    <a:srgbClr val="000079"/>
    <a:srgbClr val="3ACDFF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14125"/>
            <a:ext cx="9144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endParaRPr lang="ko-KR" altLang="en-US" sz="5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24000" y="3853542"/>
            <a:ext cx="9144000" cy="140425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간의 통신 방법</a:t>
            </a:r>
          </a:p>
          <a:p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View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Region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에 주입하는 방법</a:t>
            </a: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구현한 클래스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이름을 이벤트 인자로 지정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이에 따른 반복적인 코드 작성과 오류가 발생 가능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상속을 하여 오류와 반복적인 코드 작성을 최소화함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0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INotifyCollectionChanged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구현한 클래스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ListView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DataGrid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컬렉션이 추가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자동으로 변경된 컬렉션을 업데이트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65120" y="4152130"/>
            <a:ext cx="6461760" cy="2368198"/>
            <a:chOff x="2607425" y="3957932"/>
            <a:chExt cx="6977150" cy="255708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7425" y="3957932"/>
              <a:ext cx="6977150" cy="64574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425" y="4628017"/>
              <a:ext cx="6977150" cy="1887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표시된 컬렉션을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그룹화하여 현재 선택되어 있는 항목을 추적하거나 변경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CurrentChanged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또는 그룹화를 제어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1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96" y="3447046"/>
            <a:ext cx="5996248" cy="2767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433" y="1945761"/>
            <a:ext cx="6079374" cy="14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만들고 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컨트롤과 연결하는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control-specific 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3614989"/>
            <a:ext cx="60102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생성하고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인터페이스를 통하여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동일한 방법으로 처리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지원하는 컨트롤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ContentControl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ItemsControl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Selector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46141" y="4638502"/>
            <a:ext cx="5707659" cy="1291764"/>
            <a:chOff x="5415317" y="4638502"/>
            <a:chExt cx="5707659" cy="1291764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317" y="4796444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984" y="4638502"/>
              <a:ext cx="1659992" cy="1291764"/>
            </a:xfrm>
            <a:prstGeom prst="rect">
              <a:avLst/>
            </a:prstGeom>
          </p:spPr>
        </p:pic>
        <p:sp>
          <p:nvSpPr>
            <p:cNvPr id="8" name="순서도: 수행의 시작/종료 7"/>
            <p:cNvSpPr/>
            <p:nvPr/>
          </p:nvSpPr>
          <p:spPr>
            <a:xfrm>
              <a:off x="7313652" y="5081949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8698376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549045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77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지원 하지 않는 컨트롤들은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상속받아 직접 구현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함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AttachBehavior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옵션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ConfigurationRegionAdapterMapping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하여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추가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연결되는 컨트롤에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반환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Prism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다음과 같이 제공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활성화 뷰를 허용하는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SingleActiveRegion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오직 하나의 활성화 뷰를 허용하는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AllActiveRegion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활성화 뷰들을 유지하는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비활성화 뷰들은 허용하지 않음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3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메소드에서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반환된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컨트롤에 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추가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830942" y="3936216"/>
            <a:ext cx="8530116" cy="2240746"/>
            <a:chOff x="2143267" y="3617882"/>
            <a:chExt cx="8530116" cy="2240746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267" y="4250315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3391" y="4092373"/>
              <a:ext cx="1659992" cy="1291764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/>
            <p:nvPr/>
          </p:nvCxnSpPr>
          <p:spPr>
            <a:xfrm>
              <a:off x="7697585" y="4738255"/>
              <a:ext cx="1088967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391592" y="4738255"/>
              <a:ext cx="113689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4035563" y="3617882"/>
              <a:ext cx="4120875" cy="2240746"/>
              <a:chOff x="4117037" y="3617882"/>
              <a:chExt cx="4120875" cy="224074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4117037" y="3617882"/>
                <a:ext cx="4120875" cy="22407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RegionAdapter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4801048" y="4284849"/>
                <a:ext cx="2752852" cy="906812"/>
                <a:chOff x="4488633" y="4284849"/>
                <a:chExt cx="2752852" cy="906812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4488633" y="4284849"/>
                  <a:ext cx="906814" cy="9068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F25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 smtClean="0"/>
                    <a:t>CreateRegion</a:t>
                  </a:r>
                  <a:endParaRPr lang="ko-KR" altLang="en-US" sz="1000" dirty="0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6334671" y="4284849"/>
                  <a:ext cx="906814" cy="9068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F25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/>
                    <a:t>Adapt</a:t>
                  </a:r>
                  <a:endParaRPr lang="ko-KR" altLang="en-US" sz="1000" dirty="0"/>
                </a:p>
              </p:txBody>
            </p:sp>
            <p:cxnSp>
              <p:nvCxnSpPr>
                <p:cNvPr id="17" name="직선 화살표 연결선 16"/>
                <p:cNvCxnSpPr/>
                <p:nvPr/>
              </p:nvCxnSpPr>
              <p:spPr>
                <a:xfrm>
                  <a:off x="5561680" y="4754881"/>
                  <a:ext cx="606759" cy="0"/>
                </a:xfrm>
                <a:prstGeom prst="straightConnector1">
                  <a:avLst/>
                </a:prstGeom>
                <a:ln w="762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5464240" y="4352366"/>
                  <a:ext cx="7344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err="1" smtClean="0"/>
                    <a:t>IRegion</a:t>
                  </a:r>
                  <a:endParaRPr lang="ko-KR" altLang="en-US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519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139" y="2099167"/>
            <a:ext cx="5425861" cy="4194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169"/>
            <a:ext cx="5275982" cy="44081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92735" y="5345084"/>
            <a:ext cx="5145578" cy="948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간의 통신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Service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  <a:p>
            <a:r>
              <a:rPr lang="en-US" altLang="ko-KR" dirty="0" smtClean="0"/>
              <a:t>Event Aggregator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10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추가 될 때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부가적인 기능을 제공한다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활성화 되어 있는 동안 부여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42171" y="3920254"/>
            <a:ext cx="5707659" cy="2072206"/>
            <a:chOff x="3242170" y="4513811"/>
            <a:chExt cx="5707659" cy="2072206"/>
          </a:xfrm>
        </p:grpSpPr>
        <p:pic>
          <p:nvPicPr>
            <p:cNvPr id="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170" y="4671753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37" y="4513811"/>
              <a:ext cx="1659992" cy="1291764"/>
            </a:xfrm>
            <a:prstGeom prst="rect">
              <a:avLst/>
            </a:prstGeom>
          </p:spPr>
        </p:pic>
        <p:sp>
          <p:nvSpPr>
            <p:cNvPr id="28" name="순서도: 수행의 시작/종료 27"/>
            <p:cNvSpPr/>
            <p:nvPr/>
          </p:nvSpPr>
          <p:spPr>
            <a:xfrm>
              <a:off x="5140505" y="4957258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525229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375898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753943" y="5435467"/>
              <a:ext cx="0" cy="38171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857788" y="5907751"/>
              <a:ext cx="1792310" cy="67826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RegionBehaviors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7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적용시키는 방법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적용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적용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/>
              <a:t>ConfigureDefaultRegionBehaviors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/>
              <a:t>AttachBehaviors</a:t>
            </a:r>
            <a:r>
              <a:rPr lang="en-US" altLang="ko-KR" dirty="0" smtClean="0"/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9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66" y="2808565"/>
            <a:ext cx="79248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8974" y="1962319"/>
            <a:ext cx="5223682" cy="4563309"/>
            <a:chOff x="428974" y="1962319"/>
            <a:chExt cx="5223682" cy="45633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974" y="2389840"/>
              <a:ext cx="5223682" cy="413578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8974" y="1962319"/>
              <a:ext cx="2987178" cy="348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모든 </a:t>
              </a:r>
              <a:r>
                <a:rPr lang="en-US" altLang="ko-KR" dirty="0" smtClean="0"/>
                <a:t>Region</a:t>
              </a:r>
              <a:r>
                <a:rPr lang="ko-KR" altLang="en-US" dirty="0" smtClean="0"/>
                <a:t>에 적용하는 방법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36982" y="1962319"/>
            <a:ext cx="4779538" cy="4488357"/>
            <a:chOff x="6536982" y="1962319"/>
            <a:chExt cx="4779538" cy="448835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6982" y="2310939"/>
              <a:ext cx="4779538" cy="413973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536982" y="1962319"/>
              <a:ext cx="3389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하나의 </a:t>
              </a:r>
              <a:r>
                <a:rPr lang="en-US" altLang="ko-KR" dirty="0" smtClean="0"/>
                <a:t>Region</a:t>
              </a:r>
              <a:r>
                <a:rPr lang="ko-KR" altLang="en-US" dirty="0" smtClean="0"/>
                <a:t>에 적용하는 방법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86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타겟이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맞는지 판단하는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비활성화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+mn-ea"/>
              </a:rPr>
              <a:t>KeepAlive</a:t>
            </a:r>
            <a:r>
              <a:rPr lang="en-US" altLang="ko-KR" dirty="0">
                <a:latin typeface="+mn-ea"/>
              </a:rPr>
              <a:t> : Instance</a:t>
            </a:r>
            <a:r>
              <a:rPr lang="ko-KR" altLang="en-US" dirty="0">
                <a:latin typeface="+mn-ea"/>
              </a:rPr>
              <a:t>를 유지할지 새로 생성할지 결정</a:t>
            </a:r>
            <a:endParaRPr lang="en-US" altLang="ko-KR" dirty="0">
              <a:latin typeface="+mn-ea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 방법</a:t>
            </a: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4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0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83346"/>
            <a:ext cx="10515600" cy="4137368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프로그램의 기능 확장을 목적으로 만들어진 소프트웨어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어떻게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사용할까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?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Container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이용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제어의 흐름이 유저에서 프레임워크로 역전된 것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8444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실제 구현체를 관리하는 역할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Container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의 일종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Dependency </a:t>
            </a:r>
            <a:r>
              <a:rPr lang="en-US" altLang="ko-KR" dirty="0" smtClean="0"/>
              <a:t>Injection :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분리된 객체를 연결해주는 별도의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Service </a:t>
            </a:r>
            <a:r>
              <a:rPr lang="en-US" altLang="ko-KR" dirty="0" smtClean="0"/>
              <a:t>Locator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필요한 서비스를 모두 포함하는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ko-KR" altLang="en-US" dirty="0"/>
              <a:t> </a:t>
            </a:r>
            <a:r>
              <a:rPr lang="en-US" altLang="ko-KR" dirty="0" smtClean="0"/>
              <a:t>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Pub/Sub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 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vent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를 집합시켜 주관하는 중계자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역할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Pub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/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Sub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Publish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/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Subscribe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)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+mn-ea"/>
                <a:cs typeface="함초롬돋움" panose="020B0604000101010101" pitchFamily="50" charset="-127"/>
              </a:rPr>
              <a:t>Subscriber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Event 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46" y="4157814"/>
            <a:ext cx="589090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Manager</a:t>
            </a:r>
            <a:endParaRPr lang="en-US" altLang="ko-KR" dirty="0"/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을 유지하다가 필요한 곳에 연결하는 일을 담당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View Discovery</a:t>
            </a:r>
          </a:p>
          <a:p>
            <a:pPr lvl="1"/>
            <a:r>
              <a:rPr lang="en-US" altLang="ko-KR" dirty="0"/>
              <a:t>Region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Region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ko-KR" altLang="en-US" dirty="0"/>
              <a:t>처음 </a:t>
            </a:r>
            <a:r>
              <a:rPr lang="ko-KR" altLang="en-US" dirty="0" smtClean="0"/>
              <a:t>생성할 때 </a:t>
            </a:r>
            <a:r>
              <a:rPr lang="en-US" altLang="ko-KR" dirty="0"/>
              <a:t>View</a:t>
            </a:r>
            <a:r>
              <a:rPr lang="ko-KR" altLang="en-US" dirty="0"/>
              <a:t>를 찾아 자동으로 </a:t>
            </a:r>
            <a:r>
              <a:rPr lang="ko-KR" altLang="en-US" dirty="0" smtClean="0"/>
              <a:t>등록하는 방법</a:t>
            </a:r>
            <a:endParaRPr lang="en-US" altLang="ko-KR" dirty="0" smtClean="0"/>
          </a:p>
          <a:p>
            <a:r>
              <a:rPr lang="en-US" altLang="ko-KR" dirty="0" smtClean="0"/>
              <a:t>View Injection</a:t>
            </a:r>
          </a:p>
          <a:p>
            <a:pPr lvl="1"/>
            <a:r>
              <a:rPr lang="en-US" altLang="ko-KR" dirty="0" smtClean="0"/>
              <a:t>Region manager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만 등록 한 후에 수동으로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추가하는 방법</a:t>
            </a:r>
            <a:endParaRPr lang="en-US" altLang="ko-KR" dirty="0" smtClean="0"/>
          </a:p>
          <a:p>
            <a:r>
              <a:rPr lang="en-US" altLang="ko-KR" dirty="0" smtClean="0"/>
              <a:t>Navigation</a:t>
            </a:r>
          </a:p>
          <a:p>
            <a:pPr lvl="1"/>
            <a:r>
              <a:rPr lang="ko-KR" altLang="en-US" dirty="0" smtClean="0"/>
              <a:t>컨테이너에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미리 만들어 둔 상태에서 찾아 쓰는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34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 중 한 가지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업데이트 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3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518</Words>
  <Application>Microsoft Office PowerPoint</Application>
  <PresentationFormat>와이드스크린</PresentationFormat>
  <Paragraphs>142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함초롬돋움</vt:lpstr>
      <vt:lpstr>Arial</vt:lpstr>
      <vt:lpstr>Consolas</vt:lpstr>
      <vt:lpstr>Office 테마</vt:lpstr>
      <vt:lpstr>PRISM</vt:lpstr>
      <vt:lpstr>PowerPoint 프레젠테이션</vt:lpstr>
      <vt:lpstr>Service</vt:lpstr>
      <vt:lpstr>Inversion of Control</vt:lpstr>
      <vt:lpstr>IoC Container</vt:lpstr>
      <vt:lpstr>Event Aggregator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kyengjun kim</cp:lastModifiedBy>
  <cp:revision>115</cp:revision>
  <dcterms:created xsi:type="dcterms:W3CDTF">2017-03-23T09:46:30Z</dcterms:created>
  <dcterms:modified xsi:type="dcterms:W3CDTF">2017-03-28T17:05:28Z</dcterms:modified>
</cp:coreProperties>
</file>