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284" r:id="rId16"/>
    <p:sldId id="285" r:id="rId17"/>
    <p:sldId id="286" r:id="rId18"/>
    <p:sldId id="287" r:id="rId19"/>
    <p:sldId id="291" r:id="rId20"/>
    <p:sldId id="288" r:id="rId21"/>
    <p:sldId id="292" r:id="rId22"/>
    <p:sldId id="293" r:id="rId23"/>
    <p:sldId id="294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이름을 이벤트 인자로 지정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따른 반복적인 코드 작성과 오류가 발생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상속을 하여 오류와 반복적인 코드 작성을 최소화함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구현한 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ListView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DataGrid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컬렉션이 추가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자동으로 변경된 컬렉션을 업데이트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65120" y="4152130"/>
            <a:ext cx="6461760" cy="2368198"/>
            <a:chOff x="2607425" y="3957932"/>
            <a:chExt cx="6977150" cy="25570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25" y="3957932"/>
              <a:ext cx="6977150" cy="6457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425" y="4628017"/>
              <a:ext cx="6977150" cy="188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표시된 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그룹화하여 현재 선택되어 있는 항목을 추적하거나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CurrentChanged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그룹화를 제어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Host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만들고 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필요한 시점에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다음과 같이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오직 하나의 활성화 뷰를 허용하는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활성화 뷰들을 유지하는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함초롬돋움" panose="020B0604000101010101" pitchFamily="50" charset="-127"/>
              <a:buChar char="―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비활성화 뷰들은 허용하지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30942" y="3936216"/>
            <a:ext cx="8530116" cy="2240746"/>
            <a:chOff x="2143267" y="3617882"/>
            <a:chExt cx="8530116" cy="2240746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67" y="4250315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391" y="4092373"/>
              <a:ext cx="1659992" cy="1291764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7697585" y="4738255"/>
              <a:ext cx="108896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391592" y="4738255"/>
              <a:ext cx="1136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4035563" y="3617882"/>
              <a:ext cx="4120875" cy="2240746"/>
              <a:chOff x="4117037" y="3617882"/>
              <a:chExt cx="4120875" cy="224074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117037" y="3617882"/>
                <a:ext cx="4120875" cy="22407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RegionAdapter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801048" y="4284849"/>
                <a:ext cx="2752852" cy="906812"/>
                <a:chOff x="4488633" y="4284849"/>
                <a:chExt cx="2752852" cy="906812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4488633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 smtClean="0"/>
                    <a:t>CreateRegion</a:t>
                  </a:r>
                  <a:endParaRPr lang="ko-KR" altLang="en-US" sz="1000" dirty="0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334671" y="4284849"/>
                  <a:ext cx="906814" cy="9068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25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Adapt</a:t>
                  </a:r>
                  <a:endParaRPr lang="ko-KR" altLang="en-US" sz="1000" dirty="0"/>
                </a:p>
              </p:txBody>
            </p: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61680" y="4754881"/>
                  <a:ext cx="606759" cy="0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464240" y="4352366"/>
                  <a:ext cx="7344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err="1" smtClean="0"/>
                    <a:t>IRegion</a:t>
                  </a:r>
                  <a:endParaRPr lang="ko-KR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51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부가적인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4513811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적용시키는 방법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Behavior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err="1" smtClean="0"/>
              <a:t>AttachBehaviors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6" y="2808565"/>
            <a:ext cx="7924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974" y="1962319"/>
            <a:ext cx="5223682" cy="4563309"/>
            <a:chOff x="428974" y="1962319"/>
            <a:chExt cx="5223682" cy="45633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974" y="2389840"/>
              <a:ext cx="5223682" cy="413578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8974" y="1962319"/>
              <a:ext cx="2987178" cy="34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6982" y="1962319"/>
            <a:ext cx="4779538" cy="4488357"/>
            <a:chOff x="6536982" y="1962319"/>
            <a:chExt cx="4779538" cy="44883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982" y="2310939"/>
              <a:ext cx="4779538" cy="41397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6982" y="1962319"/>
              <a:ext cx="338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하나의 </a:t>
              </a:r>
              <a:r>
                <a:rPr lang="en-US" altLang="ko-KR" dirty="0" smtClean="0"/>
                <a:t>Region</a:t>
              </a:r>
              <a:r>
                <a:rPr lang="ko-KR" altLang="en-US" dirty="0" smtClean="0"/>
                <a:t>에 적용하는 방법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6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514</Words>
  <Application>Microsoft Office PowerPoint</Application>
  <PresentationFormat>와이드스크린</PresentationFormat>
  <Paragraphs>146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kyengjun kim</cp:lastModifiedBy>
  <cp:revision>109</cp:revision>
  <dcterms:created xsi:type="dcterms:W3CDTF">2017-03-23T09:46:30Z</dcterms:created>
  <dcterms:modified xsi:type="dcterms:W3CDTF">2017-03-28T15:18:26Z</dcterms:modified>
</cp:coreProperties>
</file>