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96" r:id="rId3"/>
    <p:sldId id="297" r:id="rId4"/>
    <p:sldId id="298" r:id="rId5"/>
    <p:sldId id="299" r:id="rId6"/>
    <p:sldId id="281" r:id="rId7"/>
    <p:sldId id="279" r:id="rId8"/>
    <p:sldId id="274" r:id="rId9"/>
    <p:sldId id="273" r:id="rId10"/>
    <p:sldId id="300" r:id="rId11"/>
    <p:sldId id="301" r:id="rId12"/>
    <p:sldId id="304" r:id="rId13"/>
    <p:sldId id="303" r:id="rId14"/>
    <p:sldId id="289" r:id="rId15"/>
    <p:sldId id="305" r:id="rId16"/>
    <p:sldId id="284" r:id="rId17"/>
    <p:sldId id="285" r:id="rId18"/>
    <p:sldId id="291" r:id="rId19"/>
    <p:sldId id="288" r:id="rId20"/>
    <p:sldId id="293" r:id="rId21"/>
    <p:sldId id="292" r:id="rId22"/>
    <p:sldId id="306" r:id="rId23"/>
    <p:sldId id="307" r:id="rId24"/>
    <p:sldId id="295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536"/>
    <a:srgbClr val="000079"/>
    <a:srgbClr val="3ACDFF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999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5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2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4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5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77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4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3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6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796949-F536-47E5-83D3-359ECBD6D674}" type="datetimeFigureOut">
              <a:rPr lang="ko-KR" altLang="en-US" smtClean="0"/>
              <a:t>2017-03-29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00BC61-72B8-48DC-A495-2C44FCA55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4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182562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983345"/>
            <a:ext cx="10515600" cy="4193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5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rianlagunas.com/xamdockmanager-prism-region-adapter-update-3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14125"/>
            <a:ext cx="9144000" cy="2518762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solidFill>
                  <a:schemeClr val="accent4"/>
                </a:solidFill>
              </a:rPr>
              <a:t>PRISM</a:t>
            </a:r>
            <a:endParaRPr lang="ko-KR" altLang="en-US" sz="54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524000" y="3853542"/>
            <a:ext cx="9144000" cy="1404257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  <a:cs typeface="함초롬돋움" panose="020B0604000101010101" pitchFamily="50" charset="-127"/>
              </a:rPr>
              <a:t>Module</a:t>
            </a:r>
            <a:r>
              <a:rPr lang="ko-KR" altLang="en-US" sz="2000" dirty="0">
                <a:latin typeface="+mn-ea"/>
                <a:cs typeface="함초롬돋움" panose="020B0604000101010101" pitchFamily="50" charset="-127"/>
              </a:rPr>
              <a:t>간의 통신 방법</a:t>
            </a:r>
          </a:p>
          <a:p>
            <a:r>
              <a:rPr lang="en-US" altLang="ko-KR" sz="2000" dirty="0">
                <a:latin typeface="+mn-ea"/>
                <a:cs typeface="함초롬돋움" panose="020B0604000101010101" pitchFamily="50" charset="-127"/>
              </a:rPr>
              <a:t>View</a:t>
            </a:r>
            <a:r>
              <a:rPr lang="ko-KR" altLang="en-US" sz="2000" dirty="0">
                <a:latin typeface="+mn-ea"/>
                <a:cs typeface="함초롬돋움" panose="020B0604000101010101" pitchFamily="50" charset="-127"/>
              </a:rPr>
              <a:t>를 </a:t>
            </a:r>
            <a:r>
              <a:rPr lang="en-US" altLang="ko-KR" sz="2000" dirty="0">
                <a:latin typeface="+mn-ea"/>
                <a:cs typeface="함초롬돋움" panose="020B0604000101010101" pitchFamily="50" charset="-127"/>
              </a:rPr>
              <a:t>Region</a:t>
            </a:r>
            <a:r>
              <a:rPr lang="ko-KR" altLang="en-US" sz="2000" dirty="0">
                <a:latin typeface="+mn-ea"/>
                <a:cs typeface="함초롬돋움" panose="020B0604000101010101" pitchFamily="50" charset="-127"/>
              </a:rPr>
              <a:t>에 주입하는 방법</a:t>
            </a:r>
          </a:p>
          <a:p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242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BindableBase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ViewModel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Model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데이터가 변경 될 때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 바인딩 된 컨트롤에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Property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변경을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SetProperty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메서드를 통해 알림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08" y="4098175"/>
            <a:ext cx="4759294" cy="13394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001" y="3416531"/>
            <a:ext cx="3522022" cy="27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ObservableCollection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컬렉션이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필터링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 또는 그룹화 할 수 있게 학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컬렉션을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필터링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정렬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그룹화를 하고 현재 선택된 아이템을  찾거나 변경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16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ICollectionView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996" y="3447046"/>
            <a:ext cx="5996248" cy="27675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433" y="1945761"/>
            <a:ext cx="6079374" cy="14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RegionManager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들을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만들고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컨트롤을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연결하는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4" y="3767271"/>
            <a:ext cx="4895852" cy="258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RegionManager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control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들을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만들고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코드나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XAML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컨트롤과 연결하는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control-specific 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0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생성하고 컨트롤에 연결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IRegion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인터페이스를 통하여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Module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동일한 방법으로 처리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기본적으로 지원하는 컨트롤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ContentControl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ItemsControl</a:t>
            </a:r>
            <a:endParaRPr lang="en-US" altLang="ko-KR" dirty="0" smtClean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/>
              <a:t>Selector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646141" y="4638502"/>
            <a:ext cx="5707659" cy="1291764"/>
            <a:chOff x="5415317" y="4638502"/>
            <a:chExt cx="5707659" cy="1291764"/>
          </a:xfrm>
        </p:grpSpPr>
        <p:pic>
          <p:nvPicPr>
            <p:cNvPr id="5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5317" y="4796444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984" y="4638502"/>
              <a:ext cx="1659992" cy="1291764"/>
            </a:xfrm>
            <a:prstGeom prst="rect">
              <a:avLst/>
            </a:prstGeom>
          </p:spPr>
        </p:pic>
        <p:sp>
          <p:nvSpPr>
            <p:cNvPr id="8" name="순서도: 수행의 시작/종료 7"/>
            <p:cNvSpPr/>
            <p:nvPr/>
          </p:nvSpPr>
          <p:spPr>
            <a:xfrm>
              <a:off x="7313652" y="5081949"/>
              <a:ext cx="1226876" cy="404870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RegionAdapter</a:t>
              </a:r>
              <a:endParaRPr lang="ko-KR" altLang="en-US" sz="10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8698376" y="5284384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6549045" y="5284384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779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지원 하지 않는 컨트롤들은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RegionAdapterBase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상속받아 직접 구현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재정의 함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CreateRegion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연결되는 컨트롤과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관련된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생성하여 반환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Adapt :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생성한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컨트롤에 연결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Bootstrapper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ConfigurationRegionAdapterMapping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메소드를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재정의 하여 </a:t>
            </a:r>
            <a:r>
              <a:rPr lang="ko-KR" altLang="en-US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커스텀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추가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3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139" y="2099167"/>
            <a:ext cx="5425861" cy="4194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2169"/>
            <a:ext cx="5275982" cy="44081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292735" y="5345084"/>
            <a:ext cx="5145578" cy="948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추가 될 때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부가적인 기능을 제공한다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활성화 되어 있는 동안 부여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242171" y="3920254"/>
            <a:ext cx="5707659" cy="2072206"/>
            <a:chOff x="3242170" y="4513811"/>
            <a:chExt cx="5707659" cy="2072206"/>
          </a:xfrm>
        </p:grpSpPr>
        <p:pic>
          <p:nvPicPr>
            <p:cNvPr id="26" name="Picture 2" descr="NOte에 대한 이미지 검색결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2170" y="4671753"/>
              <a:ext cx="975880" cy="975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9837" y="4513811"/>
              <a:ext cx="1659992" cy="1291764"/>
            </a:xfrm>
            <a:prstGeom prst="rect">
              <a:avLst/>
            </a:prstGeom>
          </p:spPr>
        </p:pic>
        <p:sp>
          <p:nvSpPr>
            <p:cNvPr id="28" name="순서도: 수행의 시작/종료 27"/>
            <p:cNvSpPr/>
            <p:nvPr/>
          </p:nvSpPr>
          <p:spPr>
            <a:xfrm>
              <a:off x="5140505" y="4957258"/>
              <a:ext cx="1226876" cy="404870"/>
            </a:xfrm>
            <a:prstGeom prst="flowChartTerminator">
              <a:avLst/>
            </a:prstGeom>
            <a:solidFill>
              <a:schemeClr val="accent2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RegionAdapter</a:t>
              </a:r>
              <a:endParaRPr lang="ko-KR" altLang="en-US" sz="1000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6525229" y="5159693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375898" y="5159693"/>
              <a:ext cx="606759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5753943" y="5435467"/>
              <a:ext cx="0" cy="38171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4857788" y="5907751"/>
              <a:ext cx="1792310" cy="67826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/>
                <a:t>RegionBehaviors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7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Module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간의 통신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Service</a:t>
            </a:r>
            <a:r>
              <a:rPr lang="ko-KR" altLang="en-US" dirty="0" smtClean="0"/>
              <a:t>를 사용하는 방법</a:t>
            </a:r>
            <a:endParaRPr lang="en-US" altLang="ko-KR" dirty="0" smtClean="0"/>
          </a:p>
          <a:p>
            <a:r>
              <a:rPr lang="en-US" altLang="ko-KR" dirty="0" smtClean="0"/>
              <a:t>Event Aggregator</a:t>
            </a:r>
            <a:r>
              <a:rPr lang="ko-KR" altLang="en-US" dirty="0" smtClean="0"/>
              <a:t>를 사용하는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5100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RegionBehaviors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640" y="2743201"/>
            <a:ext cx="9756852" cy="313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1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Behaviors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적용하는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/>
              <a:t>특정 컨트롤의 </a:t>
            </a:r>
            <a:r>
              <a:rPr lang="en-US" altLang="ko-KR" dirty="0" smtClean="0"/>
              <a:t>Regi</a:t>
            </a:r>
            <a:r>
              <a:rPr lang="en-US" altLang="ko-KR" dirty="0" smtClean="0"/>
              <a:t>on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적용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669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Bootstrapper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 smtClean="0"/>
              <a:t>ConfigureDefaultRegionBehaviors</a:t>
            </a:r>
            <a:r>
              <a:rPr lang="ko-KR" altLang="en-US" dirty="0"/>
              <a:t> </a:t>
            </a:r>
            <a:r>
              <a:rPr lang="ko-KR" altLang="en-US" dirty="0" smtClean="0"/>
              <a:t>메서드 재정의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55" y="3786189"/>
            <a:ext cx="10077890" cy="18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특정 컨트롤의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적용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컨트롤에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RegionAdapter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AttachBaviors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메서드를 재정의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501" y="3429000"/>
            <a:ext cx="9298998" cy="2486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4613" y="6315075"/>
            <a:ext cx="903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://brianlagunas.com/xamdockmanager-prism-region-adapter-update-3/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8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731354"/>
          </a:xfrm>
        </p:spPr>
        <p:txBody>
          <a:bodyPr>
            <a:noAutofit/>
          </a:bodyPr>
          <a:lstStyle/>
          <a:p>
            <a:pPr marL="34290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INavigationAware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IsNavigationTarget(NavigationContext </a:t>
            </a:r>
            <a:r>
              <a:rPr lang="ko-KR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navigationContext</a:t>
            </a: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)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 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타겟이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맞는지 판단하는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OnNavigatedTo(NavigationContext </a:t>
            </a:r>
            <a:r>
              <a:rPr lang="ko-KR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navigationContext</a:t>
            </a: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)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 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OnNavigatedFrom(NavigationContext </a:t>
            </a:r>
            <a:r>
              <a:rPr lang="ko-KR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navigationContext</a:t>
            </a:r>
            <a:r>
              <a:rPr lang="ko-KR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)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   View</a:t>
            </a:r>
            <a:r>
              <a:rPr lang="ko-KR" altLang="en-US" dirty="0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가 비활성화 될 때 실행되는 </a:t>
            </a:r>
            <a:r>
              <a:rPr lang="ko-KR" altLang="en-US" dirty="0" err="1" smtClean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메서드</a:t>
            </a: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342900" lvl="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+mn-ea"/>
                <a:cs typeface="Consolas" panose="020B0609020204030204" pitchFamily="49" charset="0"/>
              </a:rPr>
              <a:t>IRegionMemberLifetime</a:t>
            </a:r>
            <a:endParaRPr lang="en-US" altLang="ko-KR" dirty="0">
              <a:solidFill>
                <a:srgbClr val="000000"/>
              </a:solidFill>
              <a:latin typeface="+mn-ea"/>
              <a:cs typeface="Consolas" panose="020B0609020204030204" pitchFamily="49" charset="0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latin typeface="+mn-ea"/>
              </a:rPr>
              <a:t>KeepAlive</a:t>
            </a:r>
            <a:r>
              <a:rPr lang="en-US" altLang="ko-KR" dirty="0">
                <a:latin typeface="+mn-ea"/>
              </a:rPr>
              <a:t> : Instance</a:t>
            </a:r>
            <a:r>
              <a:rPr lang="ko-KR" altLang="en-US" dirty="0">
                <a:latin typeface="+mn-ea"/>
              </a:rPr>
              <a:t>를 유지할지 새로 생성할지 결정</a:t>
            </a:r>
            <a:endParaRPr lang="en-US" altLang="ko-KR" dirty="0">
              <a:latin typeface="+mn-ea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NavigationParameters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매개변수 </a:t>
            </a:r>
            <a:r>
              <a:rPr lang="ko-KR" altLang="en-US" dirty="0"/>
              <a:t>전달 방법</a:t>
            </a: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marL="800100" lvl="1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4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/>
              <a:t>NavigationParameters</a:t>
            </a:r>
            <a:endParaRPr lang="en-US" altLang="ko-KR" dirty="0" smtClean="0">
              <a:latin typeface="+mn-ea"/>
            </a:endParaRPr>
          </a:p>
          <a:p>
            <a:pPr marL="457200" lvl="1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06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83346"/>
            <a:ext cx="10515600" cy="4137368"/>
          </a:xfrm>
        </p:spPr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응용 프로그램의 기능 확장을 목적으로 만들어진 소프트웨어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어떻게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service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를 사용할까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?</a:t>
            </a: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Container 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이용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Service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제어의 흐름이 유저에서 프레임워크로 역전된 것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Inversion of Control</a:t>
            </a:r>
          </a:p>
        </p:txBody>
      </p:sp>
    </p:spTree>
    <p:extLst>
      <p:ext uri="{BB962C8B-B14F-4D97-AF65-F5344CB8AC3E}">
        <p14:creationId xmlns:p14="http://schemas.microsoft.com/office/powerpoint/2010/main" val="28444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실제 구현체를 관리하는 역할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 smtClean="0">
                <a:latin typeface="+mn-ea"/>
                <a:cs typeface="함초롬돋움" panose="020B0604000101010101" pitchFamily="50" charset="-127"/>
              </a:rPr>
              <a:t>IoC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 Container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의 일종</a:t>
            </a: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Dependency </a:t>
            </a:r>
            <a:r>
              <a:rPr lang="en-US" altLang="ko-KR" dirty="0" smtClean="0"/>
              <a:t>Injection : 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분리된 객체를 연결해주는 별도의 </a:t>
            </a:r>
            <a:r>
              <a:rPr lang="ko-KR" altLang="en-US" dirty="0" err="1" smtClean="0"/>
              <a:t>조립기</a:t>
            </a:r>
            <a:r>
              <a:rPr lang="ko-KR" altLang="en-US" dirty="0" smtClean="0"/>
              <a:t> 객체를 갖는 것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Service </a:t>
            </a:r>
            <a:r>
              <a:rPr lang="en-US" altLang="ko-KR" dirty="0" smtClean="0"/>
              <a:t>Locator :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필요한 서비스를 모두 포함하는 객체를 갖는 것</a:t>
            </a:r>
            <a:endParaRPr lang="en-US" altLang="ko-KR" dirty="0"/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IoC</a:t>
            </a:r>
            <a:r>
              <a:rPr lang="ko-KR" altLang="en-US" dirty="0"/>
              <a:t> </a:t>
            </a:r>
            <a:r>
              <a:rPr lang="en-US" altLang="ko-KR" dirty="0" smtClean="0"/>
              <a:t>Container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1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Pub/Sub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 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vent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를 집합시켜 주관하는 중계자 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역할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 smtClean="0">
                <a:latin typeface="+mn-ea"/>
                <a:cs typeface="함초롬돋움" panose="020B0604000101010101" pitchFamily="50" charset="-127"/>
              </a:rPr>
              <a:t>Pub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/</a:t>
            </a:r>
            <a:r>
              <a:rPr lang="ko-KR" altLang="ko-KR" dirty="0" err="1" smtClean="0">
                <a:latin typeface="+mn-ea"/>
                <a:cs typeface="함초롬돋움" panose="020B0604000101010101" pitchFamily="50" charset="-127"/>
              </a:rPr>
              <a:t>Sub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(</a:t>
            </a:r>
            <a:r>
              <a:rPr lang="ko-KR" altLang="ko-KR" dirty="0" err="1" smtClean="0">
                <a:latin typeface="+mn-ea"/>
                <a:cs typeface="함초롬돋움" panose="020B0604000101010101" pitchFamily="50" charset="-127"/>
              </a:rPr>
              <a:t>Publish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/</a:t>
            </a:r>
            <a:r>
              <a:rPr lang="ko-KR" altLang="ko-KR" dirty="0" err="1" smtClean="0">
                <a:latin typeface="+mn-ea"/>
                <a:cs typeface="함초롬돋움" panose="020B0604000101010101" pitchFamily="50" charset="-127"/>
              </a:rPr>
              <a:t>Subscribe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)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Publisher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에게 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이벤트를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발생시키는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 err="1">
                <a:latin typeface="+mn-ea"/>
                <a:cs typeface="함초롬돋움" panose="020B0604000101010101" pitchFamily="50" charset="-127"/>
              </a:rPr>
              <a:t>Subscriber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 : </a:t>
            </a:r>
            <a:r>
              <a:rPr lang="en-US" altLang="ko-KR" dirty="0" smtClean="0">
                <a:latin typeface="+mn-ea"/>
                <a:cs typeface="함초롬돋움" panose="020B0604000101010101" pitchFamily="50" charset="-127"/>
              </a:rPr>
              <a:t>event aggregator</a:t>
            </a:r>
            <a:r>
              <a:rPr lang="ko-KR" altLang="en-US" dirty="0" smtClean="0">
                <a:latin typeface="+mn-ea"/>
                <a:cs typeface="함초롬돋움" panose="020B0604000101010101" pitchFamily="50" charset="-127"/>
              </a:rPr>
              <a:t>로부터</a:t>
            </a:r>
            <a:r>
              <a:rPr lang="ko-KR" altLang="ko-KR" dirty="0" smtClean="0">
                <a:latin typeface="+mn-ea"/>
                <a:cs typeface="함초롬돋움" panose="020B0604000101010101" pitchFamily="50" charset="-127"/>
              </a:rPr>
              <a:t> </a:t>
            </a:r>
            <a:r>
              <a:rPr lang="ko-KR" altLang="ko-KR" dirty="0">
                <a:latin typeface="+mn-ea"/>
                <a:cs typeface="함초롬돋움" panose="020B0604000101010101" pitchFamily="50" charset="-127"/>
              </a:rPr>
              <a:t>이벤트를 수신하는 쪽</a:t>
            </a:r>
            <a:endParaRPr lang="en-US" altLang="ko-KR" dirty="0">
              <a:latin typeface="+mn-ea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80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Event Aggregator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46" y="4157814"/>
            <a:ext cx="589090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내용 개체 틀 10"/>
          <p:cNvSpPr>
            <a:spLocks noGrp="1"/>
          </p:cNvSpPr>
          <p:nvPr>
            <p:ph idx="1"/>
          </p:nvPr>
        </p:nvSpPr>
        <p:spPr>
          <a:xfrm>
            <a:off x="838200" y="1983345"/>
            <a:ext cx="10515600" cy="4193617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Manager</a:t>
            </a:r>
            <a:endParaRPr lang="en-US" altLang="ko-KR" dirty="0"/>
          </a:p>
          <a:p>
            <a:pPr lvl="1"/>
            <a:r>
              <a:rPr lang="ko-KR" altLang="en-US" dirty="0" smtClean="0"/>
              <a:t>생성된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을 유지하다가 필요한 곳에 연결하는 일을 담당</a:t>
            </a:r>
            <a:endParaRPr lang="en-US" altLang="ko-KR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주입하는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4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주입하는 방법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View Discovery</a:t>
            </a:r>
          </a:p>
          <a:p>
            <a:pPr lvl="1"/>
            <a:r>
              <a:rPr lang="en-US" altLang="ko-KR" dirty="0"/>
              <a:t>Region </a:t>
            </a:r>
            <a:r>
              <a:rPr lang="en-US" altLang="ko-KR" dirty="0" smtClean="0"/>
              <a:t>manager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Region</a:t>
            </a:r>
            <a:r>
              <a:rPr lang="ko-KR" altLang="en-US" dirty="0"/>
              <a:t>를</a:t>
            </a:r>
            <a:r>
              <a:rPr lang="ko-KR" altLang="en-US" dirty="0" smtClean="0"/>
              <a:t> </a:t>
            </a:r>
            <a:r>
              <a:rPr lang="ko-KR" altLang="en-US" dirty="0"/>
              <a:t>처음 </a:t>
            </a:r>
            <a:r>
              <a:rPr lang="ko-KR" altLang="en-US" dirty="0" smtClean="0"/>
              <a:t>생성할 때 </a:t>
            </a:r>
            <a:r>
              <a:rPr lang="en-US" altLang="ko-KR" dirty="0"/>
              <a:t>View</a:t>
            </a:r>
            <a:r>
              <a:rPr lang="ko-KR" altLang="en-US" dirty="0"/>
              <a:t>를 찾아 자동으로 </a:t>
            </a:r>
            <a:r>
              <a:rPr lang="ko-KR" altLang="en-US" dirty="0" smtClean="0"/>
              <a:t>등록하는 방법</a:t>
            </a:r>
            <a:endParaRPr lang="en-US" altLang="ko-KR" dirty="0" smtClean="0"/>
          </a:p>
          <a:p>
            <a:r>
              <a:rPr lang="en-US" altLang="ko-KR" dirty="0" smtClean="0"/>
              <a:t>View Injection</a:t>
            </a:r>
          </a:p>
          <a:p>
            <a:pPr lvl="1"/>
            <a:r>
              <a:rPr lang="en-US" altLang="ko-KR" dirty="0" smtClean="0"/>
              <a:t>Region manager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Region</a:t>
            </a:r>
            <a:r>
              <a:rPr lang="ko-KR" altLang="en-US" dirty="0" smtClean="0"/>
              <a:t>만 등록 한 후에 수동으로 </a:t>
            </a:r>
            <a:r>
              <a:rPr lang="en-US" altLang="ko-KR" dirty="0"/>
              <a:t>View</a:t>
            </a:r>
            <a:r>
              <a:rPr lang="ko-KR" altLang="en-US" dirty="0"/>
              <a:t>를 </a:t>
            </a:r>
            <a:r>
              <a:rPr lang="ko-KR" altLang="en-US" dirty="0" smtClean="0"/>
              <a:t>추가하는 방법</a:t>
            </a:r>
            <a:endParaRPr lang="en-US" altLang="ko-KR" dirty="0" smtClean="0"/>
          </a:p>
          <a:p>
            <a:r>
              <a:rPr lang="en-US" altLang="ko-KR" dirty="0" smtClean="0"/>
              <a:t>Navigation</a:t>
            </a:r>
          </a:p>
          <a:p>
            <a:pPr lvl="1"/>
            <a:r>
              <a:rPr lang="ko-KR" altLang="en-US" dirty="0" smtClean="0"/>
              <a:t>컨테이너에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미리 만들어 둔 상태에서 찾아 쓰는 방법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334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838200" y="365125"/>
            <a:ext cx="10515600" cy="109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Region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주입하는 방법 중 한 가지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방식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State-Based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: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업데이트 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방식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View-Based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Navigation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새로운 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</a:t>
            </a:r>
            <a:r>
              <a:rPr lang="en-US" altLang="ko-KR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이전의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View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대체하는 </a:t>
            </a:r>
            <a:r>
              <a:rPr lang="ko-KR" altLang="en-US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방식</a:t>
            </a: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3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</TotalTime>
  <Words>440</Words>
  <Application>Microsoft Office PowerPoint</Application>
  <PresentationFormat>와이드스크린</PresentationFormat>
  <Paragraphs>111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함초롬돋움</vt:lpstr>
      <vt:lpstr>Arial</vt:lpstr>
      <vt:lpstr>Consolas</vt:lpstr>
      <vt:lpstr>Office 테마</vt:lpstr>
      <vt:lpstr>PRISM</vt:lpstr>
      <vt:lpstr>PowerPoint 프레젠테이션</vt:lpstr>
      <vt:lpstr>Service</vt:lpstr>
      <vt:lpstr>Inversion of Control</vt:lpstr>
      <vt:lpstr>IoC Container</vt:lpstr>
      <vt:lpstr>Event Aggregator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Style?</dc:title>
  <dc:creator>donghyun ahn</dc:creator>
  <cp:lastModifiedBy>mimoPC</cp:lastModifiedBy>
  <cp:revision>135</cp:revision>
  <dcterms:created xsi:type="dcterms:W3CDTF">2017-03-23T09:46:30Z</dcterms:created>
  <dcterms:modified xsi:type="dcterms:W3CDTF">2017-03-29T07:38:12Z</dcterms:modified>
</cp:coreProperties>
</file>