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54435D7-5DE8-46EE-9BE4-36427D97E868}">
  <a:tblStyle styleId="{D54435D7-5DE8-46EE-9BE4-36427D97E86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aaron7sun/stocknews " TargetMode="External"/><Relationship Id="rId4" Type="http://schemas.openxmlformats.org/officeDocument/2006/relationships/hyperlink" Target="https://www.kaggle.com/miroslavsabo/young-people-survey " TargetMode="External"/><Relationship Id="rId5" Type="http://schemas.openxmlformats.org/officeDocument/2006/relationships/hyperlink" Target="http://www.gemconsortium.org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310700" y="948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{D54435D7-5DE8-46EE-9BE4-36427D97E868}</a:tableStyleId>
              </a:tblPr>
              <a:tblGrid>
                <a:gridCol w="1667275"/>
                <a:gridCol w="2010175"/>
                <a:gridCol w="2000900"/>
                <a:gridCol w="2844250"/>
              </a:tblGrid>
              <a:tr h="63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Demand Forecasting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Can we predict subscription sales (new + recurring)?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Birchbox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historic subscription sales and churn data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Using historic churn, marketing spend, and acquisitions data, we can predict future subscriptions demand</a:t>
                      </a:r>
                    </a:p>
                  </a:txBody>
                  <a:tcPr marT="91425" marB="91425" marR="91425" marL="91425" anchor="ctr"/>
                </a:tc>
              </a:tr>
              <a:tr h="63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Stock Market Volatility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Can we use daily news headlines to predict stock market performance?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Kaggle Stock Market data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Using previous days’ news headlines, we can predict whether the DJIA will rise or fall</a:t>
                      </a:r>
                    </a:p>
                  </a:txBody>
                  <a:tcPr marT="91425" marB="91425" marR="91425" marL="91425" anchor="ctr"/>
                </a:tc>
              </a:tr>
              <a:tr h="634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Personality Traits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Can we identify distinct groups and predict behavior based on personality traits?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Kaggle Young People Survey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Using </a:t>
                      </a:r>
                      <a:r>
                        <a:rPr lang="en" sz="105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personality traits, views on life, and hobbies/interests, we can predict a person’s gender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749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Using personality traits, hobbies, and preferences, we can predict a person’s spending habits</a:t>
                      </a:r>
                    </a:p>
                  </a:txBody>
                  <a:tcPr marT="91425" marB="91425" marR="91425" marL="91425" anchor="ctr"/>
                </a:tc>
              </a:tr>
              <a:tr h="634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Entreprenurial Ecosystem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Can we identify clusters of countries with strong entrepreneurial ecosystems given national context factors?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Global Entrepreneurship Monitor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Given variables like available financing, R&amp;D transfer, government support, policy, markets, and social norms,  do clusters of similar countries exist that foster entrepreneurship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x="1982300" y="434237"/>
            <a:ext cx="2001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984200" y="434237"/>
            <a:ext cx="2001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986100" y="434237"/>
            <a:ext cx="2845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10700" y="434237"/>
            <a:ext cx="1671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