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82" r:id="rId7"/>
    <p:sldId id="259" r:id="rId8"/>
    <p:sldId id="260" r:id="rId9"/>
    <p:sldId id="261" r:id="rId10"/>
    <p:sldId id="262" r:id="rId11"/>
    <p:sldId id="264" r:id="rId12"/>
    <p:sldId id="266" r:id="rId13"/>
    <p:sldId id="267" r:id="rId14"/>
    <p:sldId id="268" r:id="rId15"/>
    <p:sldId id="269" r:id="rId16"/>
    <p:sldId id="272" r:id="rId17"/>
    <p:sldId id="284" r:id="rId18"/>
    <p:sldId id="285" r:id="rId19"/>
    <p:sldId id="286" r:id="rId20"/>
    <p:sldId id="283" r:id="rId21"/>
    <p:sldId id="273" r:id="rId22"/>
    <p:sldId id="274" r:id="rId23"/>
    <p:sldId id="280" r:id="rId24"/>
    <p:sldId id="281" r:id="rId25"/>
    <p:sldId id="275" r:id="rId26"/>
    <p:sldId id="276" r:id="rId27"/>
    <p:sldId id="279" r:id="rId28"/>
    <p:sldId id="27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6832-7383-45E2-8F15-754F3FA17DC8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263-CB07-4661-B2CD-7949833F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2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6832-7383-45E2-8F15-754F3FA17DC8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263-CB07-4661-B2CD-7949833F98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780334"/>
            <a:ext cx="82089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3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6832-7383-45E2-8F15-754F3FA17DC8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1263-CB07-4661-B2CD-7949833F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terprise/11.10.340/user/articles/github-flavored-markdow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technologyconversations.files.wordpress.com/2015/10/github.png?w=6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4"/>
          <a:stretch/>
        </p:blipFill>
        <p:spPr bwMode="auto">
          <a:xfrm>
            <a:off x="1217127" y="1484784"/>
            <a:ext cx="2274753" cy="15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/>
              <a:t>Github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96583"/>
            <a:ext cx="3880847" cy="24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59" y="1301265"/>
            <a:ext cx="3290455" cy="198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CODE BLOCKS &amp; HORIZONTAL RULES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5" y="4115127"/>
            <a:ext cx="3849359" cy="18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40" y="4493741"/>
            <a:ext cx="3644690" cy="113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5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4" y="1234585"/>
            <a:ext cx="47529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20827"/>
            <a:ext cx="186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HARD LINE BREAKS  &amp; LINKS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46196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60" y="4034094"/>
            <a:ext cx="3825744" cy="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3" y="1268760"/>
            <a:ext cx="4733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9" y="1613585"/>
            <a:ext cx="2609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EMPHASIS &amp; CHECK &amp; STRIKETHROUGH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4"/>
          <a:stretch/>
        </p:blipFill>
        <p:spPr bwMode="auto">
          <a:xfrm>
            <a:off x="524423" y="3882044"/>
            <a:ext cx="3971925" cy="49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" b="44003"/>
          <a:stretch/>
        </p:blipFill>
        <p:spPr bwMode="auto">
          <a:xfrm>
            <a:off x="541077" y="4941168"/>
            <a:ext cx="4038600" cy="81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3" t="1597" r="56762" b="52208"/>
          <a:stretch/>
        </p:blipFill>
        <p:spPr bwMode="auto">
          <a:xfrm>
            <a:off x="5940152" y="3942777"/>
            <a:ext cx="1744114" cy="36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t="60001" r="53705"/>
          <a:stretch/>
        </p:blipFill>
        <p:spPr bwMode="auto">
          <a:xfrm>
            <a:off x="5847630" y="5053774"/>
            <a:ext cx="1541463" cy="59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0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80"/>
          <a:stretch/>
        </p:blipFill>
        <p:spPr bwMode="auto">
          <a:xfrm>
            <a:off x="332696" y="1124744"/>
            <a:ext cx="4819650" cy="79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45" y="1340768"/>
            <a:ext cx="2114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95" y="5891206"/>
            <a:ext cx="291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87" y="2906655"/>
            <a:ext cx="1645943" cy="194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CODE &amp; IMAGES &amp; EMAIL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3" b="23931"/>
          <a:stretch/>
        </p:blipFill>
        <p:spPr bwMode="auto">
          <a:xfrm>
            <a:off x="332696" y="2919165"/>
            <a:ext cx="4819650" cy="168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8"/>
          <a:stretch/>
        </p:blipFill>
        <p:spPr bwMode="auto">
          <a:xfrm>
            <a:off x="332696" y="5638307"/>
            <a:ext cx="4819650" cy="70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30" b="50000"/>
          <a:stretch/>
        </p:blipFill>
        <p:spPr bwMode="auto">
          <a:xfrm>
            <a:off x="5220072" y="1196752"/>
            <a:ext cx="2843167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53275" r="-588" b="-3275"/>
          <a:stretch/>
        </p:blipFill>
        <p:spPr bwMode="auto">
          <a:xfrm>
            <a:off x="755576" y="1340768"/>
            <a:ext cx="400050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ko-KR" altLang="en-US" dirty="0" smtClean="0"/>
              <a:t>그 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26679"/>
            <a:ext cx="1457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46856" y="92271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 smtClean="0"/>
              <a:t>한 줄 띄우기</a:t>
            </a:r>
            <a:endParaRPr lang="ko-KR" altLang="en-US" sz="16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07" y="1526679"/>
            <a:ext cx="185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8" y="3068960"/>
            <a:ext cx="3835977" cy="68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67544" y="256490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 smtClean="0"/>
              <a:t>테이블 꾸미기</a:t>
            </a:r>
            <a:endParaRPr lang="ko-KR" altLang="en-US" sz="1600" b="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37" y="2852936"/>
            <a:ext cx="2290723" cy="9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3" y="4365104"/>
            <a:ext cx="2114320" cy="216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67544" y="380303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 smtClean="0"/>
              <a:t>소스코드 삽입</a:t>
            </a:r>
            <a:endParaRPr lang="ko-KR" altLang="en-US" sz="1600" b="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07" y="4365104"/>
            <a:ext cx="2497540" cy="197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21602"/>
            <a:ext cx="8229600" cy="272473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dirty="0" err="1" smtClean="0"/>
              <a:t>Github</a:t>
            </a:r>
            <a:r>
              <a:rPr lang="en-US" altLang="ko-KR" sz="4000" dirty="0" smtClean="0"/>
              <a:t> Wiki </a:t>
            </a:r>
            <a:br>
              <a:rPr lang="en-US" altLang="ko-KR" sz="4000" dirty="0" smtClean="0"/>
            </a:br>
            <a:r>
              <a:rPr lang="ko-KR" altLang="en-US" sz="4000" dirty="0" smtClean="0"/>
              <a:t>파일 첨부 방법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94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Wiki </a:t>
            </a:r>
            <a:r>
              <a:rPr lang="ko-KR" altLang="en-US" dirty="0" smtClean="0"/>
              <a:t>파일 첨부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3" y="981075"/>
            <a:ext cx="7846454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22128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3763966"/>
            <a:ext cx="792088" cy="99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7" y="1069362"/>
            <a:ext cx="7950620" cy="29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Wiki </a:t>
            </a:r>
            <a:r>
              <a:rPr lang="ko-KR" altLang="en-US" dirty="0" smtClean="0"/>
              <a:t>파일 첨부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8749" y="1986031"/>
            <a:ext cx="792088" cy="2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48" y="4293096"/>
            <a:ext cx="5967505" cy="22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87139" y="5716630"/>
            <a:ext cx="816089" cy="2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213200" y="5564301"/>
            <a:ext cx="216711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u="sng" dirty="0" smtClean="0">
                <a:solidFill>
                  <a:srgbClr val="FF0000"/>
                </a:solidFill>
              </a:rPr>
              <a:t>25MB 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미만의 파일</a:t>
            </a:r>
            <a:endParaRPr lang="ko-KR" altLang="en-US" sz="1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7" y="1069362"/>
            <a:ext cx="7950620" cy="295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Wiki </a:t>
            </a:r>
            <a:r>
              <a:rPr lang="ko-KR" altLang="en-US" dirty="0" smtClean="0"/>
              <a:t>파일 첨부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8749" y="1986031"/>
            <a:ext cx="792088" cy="2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48" y="4293096"/>
            <a:ext cx="5967505" cy="22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87139" y="5716630"/>
            <a:ext cx="816089" cy="2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213200" y="5564301"/>
            <a:ext cx="216711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u="sng" dirty="0" smtClean="0">
                <a:solidFill>
                  <a:srgbClr val="FF0000"/>
                </a:solidFill>
              </a:rPr>
              <a:t>25MB 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미만의 파일</a:t>
            </a:r>
            <a:endParaRPr lang="ko-KR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27" y="2245708"/>
            <a:ext cx="8976980" cy="233348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/>
              <a:t>http://assistbig.github.io/bigdata/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common/&lt;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파일명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Github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소스 형상 관리 시스템인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중심으로 프로젝트 수행을 위한 원격저장소를 제공하는 서비스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가격 정책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Open Source</a:t>
            </a:r>
            <a:r>
              <a:rPr lang="ko-KR" altLang="en-US" dirty="0" smtClean="0"/>
              <a:t>는 무료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Private Project</a:t>
            </a:r>
            <a:r>
              <a:rPr lang="ko-KR" altLang="en-US" dirty="0" smtClean="0"/>
              <a:t>는 유료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저장소 크기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제한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제공 서비스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형상관리 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Issue Tracker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Milestone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Web Server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파일의 크기 </a:t>
            </a:r>
            <a:r>
              <a:rPr lang="en-US" altLang="ko-KR" dirty="0" smtClean="0"/>
              <a:t>25MB</a:t>
            </a:r>
            <a:r>
              <a:rPr lang="ko-KR" altLang="en-US" dirty="0" smtClean="0"/>
              <a:t>로 제한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Wiki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favorite markdown </a:t>
            </a:r>
            <a:r>
              <a:rPr lang="ko-KR" altLang="en-US" dirty="0" smtClean="0"/>
              <a:t>문법 적용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Traffic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Web Access </a:t>
            </a:r>
            <a:r>
              <a:rPr lang="ko-KR" altLang="en-US" dirty="0" smtClean="0"/>
              <a:t>같은 저장소 접근 관련 기본 통계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3893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 smtClean="0"/>
              <a:t>Github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Issue Tracker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54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Issue Tracker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5" y="1196752"/>
            <a:ext cx="7406743" cy="467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44609" y="1869763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Issue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2308"/>
            <a:ext cx="7927005" cy="351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41601" y="1743271"/>
            <a:ext cx="277623" cy="1367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83671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dirty="0" err="1" smtClean="0"/>
              <a:t>Github</a:t>
            </a:r>
            <a:r>
              <a:rPr lang="en-US" altLang="ko-KR" sz="1600" b="0" dirty="0" smtClean="0"/>
              <a:t> flavored Markdown </a:t>
            </a:r>
            <a:r>
              <a:rPr lang="ko-KR" altLang="en-US" sz="1600" b="0" dirty="0" smtClean="0"/>
              <a:t>문법으로 작성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9935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Labels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20680" cy="344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83671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 err="1" smtClean="0"/>
              <a:t>복수개</a:t>
            </a:r>
            <a:r>
              <a:rPr lang="ko-KR" altLang="en-US" sz="1600" b="0" dirty="0" smtClean="0"/>
              <a:t> 선택 가능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0880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Milestone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1743"/>
            <a:ext cx="3619537" cy="2401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7934876" cy="1456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꺾인 연결선 4"/>
          <p:cNvCxnSpPr>
            <a:stCxn id="11266" idx="3"/>
            <a:endCxn id="11267" idx="0"/>
          </p:cNvCxnSpPr>
          <p:nvPr/>
        </p:nvCxnSpPr>
        <p:spPr>
          <a:xfrm>
            <a:off x="4375113" y="2552341"/>
            <a:ext cx="707941" cy="188477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Labels &amp; Milestones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5" y="1196752"/>
            <a:ext cx="7406743" cy="467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13164" y="1869763"/>
            <a:ext cx="127566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Issue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0" y="4677633"/>
            <a:ext cx="7716793" cy="1319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1" y="1012852"/>
            <a:ext cx="7757401" cy="2848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Milestone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864029" cy="38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3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Close Issue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38" y="1125611"/>
            <a:ext cx="6668346" cy="53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45613" y="6044218"/>
            <a:ext cx="792088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3893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 smtClean="0"/>
              <a:t>Github</a:t>
            </a:r>
            <a:r>
              <a:rPr lang="en-US" altLang="ko-KR" sz="4000" dirty="0" smtClean="0"/>
              <a:t> Wiki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85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Wiki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프로젝트 </a:t>
            </a:r>
            <a:r>
              <a:rPr lang="ko-KR" altLang="en-US" sz="1800" dirty="0" err="1" smtClean="0"/>
              <a:t>수행시</a:t>
            </a:r>
            <a:r>
              <a:rPr lang="ko-KR" altLang="en-US" sz="1800" dirty="0" smtClean="0"/>
              <a:t> 필요한 </a:t>
            </a:r>
            <a:r>
              <a:rPr lang="en-US" altLang="ko-KR" sz="1800" dirty="0" smtClean="0"/>
              <a:t>Document</a:t>
            </a:r>
            <a:r>
              <a:rPr lang="ko-KR" altLang="en-US" sz="1800" dirty="0" smtClean="0"/>
              <a:t>를 구조적으로 정리 할 수 있도록 지원 해주는 서비스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flavored Markdown </a:t>
            </a:r>
            <a:r>
              <a:rPr lang="ko-KR" altLang="en-US" sz="1800" dirty="0" smtClean="0"/>
              <a:t>문법 지원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페이지 제한 없음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각 페이지의 </a:t>
            </a:r>
            <a:r>
              <a:rPr lang="en-US" altLang="ko-KR" sz="1800" dirty="0" smtClean="0"/>
              <a:t>Revision </a:t>
            </a:r>
            <a:r>
              <a:rPr lang="ko-KR" altLang="en-US" sz="1800" dirty="0" smtClean="0"/>
              <a:t>관리 및 복구 가능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파일 업로드 불가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웹 서버와의 연계 필요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Wiki </a:t>
            </a:r>
            <a:r>
              <a:rPr lang="ko-KR" altLang="en-US" sz="1800" dirty="0" smtClean="0"/>
              <a:t>전체 다운로드 및 백업 가능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66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flavored Markdown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Markdown </a:t>
            </a:r>
            <a:r>
              <a:rPr lang="ko-KR" altLang="en-US" sz="1800" dirty="0" smtClean="0"/>
              <a:t>이란</a:t>
            </a:r>
            <a:r>
              <a:rPr lang="en-US" altLang="ko-KR" sz="1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Text</a:t>
            </a:r>
            <a:r>
              <a:rPr lang="ko-KR" altLang="en-US" sz="1600" dirty="0" smtClean="0"/>
              <a:t>만으로 구조적인 글을 작성하는 문법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간단한 기호를 통해 작성하면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로 자동 변환 되어 </a:t>
            </a:r>
            <a:r>
              <a:rPr lang="en-US" altLang="ko-KR" sz="1600" dirty="0" smtClean="0"/>
              <a:t>Browser</a:t>
            </a:r>
            <a:r>
              <a:rPr lang="ko-KR" altLang="en-US" sz="1600" dirty="0" smtClean="0"/>
              <a:t>에 출력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너무 간단해서 다양한 표현을 하지 못하는 단점 존재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flavored Markdown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Markdown </a:t>
            </a:r>
            <a:r>
              <a:rPr lang="ko-KR" altLang="en-US" sz="1600" dirty="0" smtClean="0"/>
              <a:t>문법을 </a:t>
            </a:r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 약간 확장 시켜 놓은 </a:t>
            </a:r>
            <a:r>
              <a:rPr lang="en-US" altLang="ko-KR" sz="1600" dirty="0" smtClean="0"/>
              <a:t>Markdown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Underscore, URL </a:t>
            </a:r>
            <a:r>
              <a:rPr lang="en-US" altLang="ko-KR" sz="1600" dirty="0" err="1" smtClean="0"/>
              <a:t>autolinking</a:t>
            </a:r>
            <a:r>
              <a:rPr lang="en-US" altLang="ko-KR" sz="1600" dirty="0" smtClean="0"/>
              <a:t>, Table</a:t>
            </a:r>
            <a:r>
              <a:rPr lang="ko-KR" altLang="en-US" sz="1600" dirty="0" smtClean="0"/>
              <a:t>등 기본 </a:t>
            </a:r>
            <a:r>
              <a:rPr lang="en-US" altLang="ko-KR" sz="1600" dirty="0" smtClean="0"/>
              <a:t>Markdown </a:t>
            </a:r>
            <a:r>
              <a:rPr lang="ko-KR" altLang="en-US" sz="1600" dirty="0" smtClean="0"/>
              <a:t>보다 많은 기능 제공 </a:t>
            </a:r>
            <a:r>
              <a:rPr lang="en-US" altLang="ko-KR" sz="1600" dirty="0" smtClean="0"/>
              <a:t>[</a:t>
            </a:r>
            <a:r>
              <a:rPr lang="en-US" altLang="ko-KR" sz="1600" dirty="0" smtClean="0">
                <a:hlinkClick r:id="rId2"/>
              </a:rPr>
              <a:t>Link</a:t>
            </a:r>
            <a:r>
              <a:rPr lang="en-US" altLang="ko-KR" sz="1600" dirty="0" smtClean="0"/>
              <a:t>]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37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21602"/>
            <a:ext cx="8229600" cy="2724731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dirty="0" err="1" smtClean="0"/>
              <a:t>Github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flavored Markdown</a:t>
            </a:r>
            <a:br>
              <a:rPr lang="en-US" altLang="ko-KR" sz="4000" dirty="0" smtClean="0"/>
            </a:br>
            <a:r>
              <a:rPr lang="ko-KR" altLang="en-US" sz="4000" dirty="0" smtClean="0"/>
              <a:t>문법 소개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8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0" y="1680022"/>
            <a:ext cx="3794256" cy="117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2312" y="3212976"/>
            <a:ext cx="3188120" cy="14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6006"/>
            <a:ext cx="4648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HEADERS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7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843213"/>
            <a:ext cx="4029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70"/>
          <a:stretch/>
        </p:blipFill>
        <p:spPr bwMode="auto">
          <a:xfrm>
            <a:off x="5364088" y="3429000"/>
            <a:ext cx="3553877" cy="191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571931"/>
            <a:ext cx="466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BLOCKQUOTES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36" y="1844824"/>
            <a:ext cx="33337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42"/>
          <a:stretch/>
        </p:blipFill>
        <p:spPr bwMode="auto">
          <a:xfrm>
            <a:off x="6300192" y="2865560"/>
            <a:ext cx="157500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4705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ko-KR" dirty="0" smtClean="0"/>
              <a:t>LISTS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295" y="4941168"/>
            <a:ext cx="11525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7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267</Words>
  <Application>Microsoft Office PowerPoint</Application>
  <PresentationFormat>화면 슬라이드 쇼(4:3)</PresentationFormat>
  <Paragraphs>63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Github 소개</vt:lpstr>
      <vt:lpstr>Github 소개</vt:lpstr>
      <vt:lpstr>Github Wiki</vt:lpstr>
      <vt:lpstr>Github Wiki</vt:lpstr>
      <vt:lpstr>Github flavored Markdown</vt:lpstr>
      <vt:lpstr>Github flavored Markdown 문법 소개</vt:lpstr>
      <vt:lpstr>HEADERS</vt:lpstr>
      <vt:lpstr>BLOCKQUOTES</vt:lpstr>
      <vt:lpstr>LISTS</vt:lpstr>
      <vt:lpstr>CODE BLOCKS &amp; HORIZONTAL RULES</vt:lpstr>
      <vt:lpstr>HARD LINE BREAKS  &amp; LINKS</vt:lpstr>
      <vt:lpstr>EMPHASIS &amp; CHECK &amp; STRIKETHROUGH</vt:lpstr>
      <vt:lpstr>CODE &amp; IMAGES &amp; EMAIL</vt:lpstr>
      <vt:lpstr>TABLE</vt:lpstr>
      <vt:lpstr>그 외</vt:lpstr>
      <vt:lpstr>Github Wiki  파일 첨부 방법</vt:lpstr>
      <vt:lpstr>Wiki 파일 첨부</vt:lpstr>
      <vt:lpstr>Wiki 파일 첨부</vt:lpstr>
      <vt:lpstr>Wiki 파일 첨부</vt:lpstr>
      <vt:lpstr>Github Issue Tracker</vt:lpstr>
      <vt:lpstr>Github Issue Tracker</vt:lpstr>
      <vt:lpstr>Create Issue</vt:lpstr>
      <vt:lpstr>Labels</vt:lpstr>
      <vt:lpstr>Milestone</vt:lpstr>
      <vt:lpstr>Custom Labels &amp; Milestones</vt:lpstr>
      <vt:lpstr>Create Issue</vt:lpstr>
      <vt:lpstr>Milestone 생성</vt:lpstr>
      <vt:lpstr>Close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소개</dc:title>
  <dc:creator>riel</dc:creator>
  <cp:lastModifiedBy>riel</cp:lastModifiedBy>
  <cp:revision>10</cp:revision>
  <dcterms:created xsi:type="dcterms:W3CDTF">2016-04-11T04:01:15Z</dcterms:created>
  <dcterms:modified xsi:type="dcterms:W3CDTF">2016-04-11T07:48:05Z</dcterms:modified>
</cp:coreProperties>
</file>