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others\SVN_work\kabu_data\TOPIX&#12392;&#12489;&#12523;&#2087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TOPIX</a:t>
            </a:r>
            <a:r>
              <a:rPr lang="ja-JP" altLang="en-US"/>
              <a:t>の歴史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'^tpx_d'!$B$1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'^tpx_d'!$A$2:$A$5303</c:f>
              <c:numCache>
                <c:formatCode>m/d/yyyy</c:formatCode>
                <c:ptCount val="5302"/>
                <c:pt idx="0">
                  <c:v>17988</c:v>
                </c:pt>
                <c:pt idx="1">
                  <c:v>18079</c:v>
                </c:pt>
                <c:pt idx="2">
                  <c:v>18171</c:v>
                </c:pt>
                <c:pt idx="3">
                  <c:v>18262</c:v>
                </c:pt>
                <c:pt idx="4">
                  <c:v>18353</c:v>
                </c:pt>
                <c:pt idx="5">
                  <c:v>18444</c:v>
                </c:pt>
                <c:pt idx="6">
                  <c:v>18535</c:v>
                </c:pt>
                <c:pt idx="7">
                  <c:v>18626</c:v>
                </c:pt>
                <c:pt idx="8">
                  <c:v>18717</c:v>
                </c:pt>
                <c:pt idx="9">
                  <c:v>18808</c:v>
                </c:pt>
                <c:pt idx="10">
                  <c:v>18899</c:v>
                </c:pt>
                <c:pt idx="11">
                  <c:v>18993</c:v>
                </c:pt>
                <c:pt idx="12">
                  <c:v>19084</c:v>
                </c:pt>
                <c:pt idx="13">
                  <c:v>19175</c:v>
                </c:pt>
                <c:pt idx="14">
                  <c:v>19267</c:v>
                </c:pt>
                <c:pt idx="15">
                  <c:v>19359</c:v>
                </c:pt>
                <c:pt idx="16">
                  <c:v>19449</c:v>
                </c:pt>
                <c:pt idx="17">
                  <c:v>19540</c:v>
                </c:pt>
                <c:pt idx="18">
                  <c:v>19632</c:v>
                </c:pt>
                <c:pt idx="19">
                  <c:v>19724</c:v>
                </c:pt>
                <c:pt idx="20">
                  <c:v>19814</c:v>
                </c:pt>
                <c:pt idx="21">
                  <c:v>19905</c:v>
                </c:pt>
                <c:pt idx="22">
                  <c:v>19997</c:v>
                </c:pt>
                <c:pt idx="23">
                  <c:v>20089</c:v>
                </c:pt>
                <c:pt idx="24">
                  <c:v>20179</c:v>
                </c:pt>
                <c:pt idx="25">
                  <c:v>20270</c:v>
                </c:pt>
                <c:pt idx="26">
                  <c:v>20362</c:v>
                </c:pt>
                <c:pt idx="27">
                  <c:v>20453</c:v>
                </c:pt>
                <c:pt idx="28">
                  <c:v>20544</c:v>
                </c:pt>
                <c:pt idx="29">
                  <c:v>20635</c:v>
                </c:pt>
                <c:pt idx="30">
                  <c:v>20726</c:v>
                </c:pt>
                <c:pt idx="31">
                  <c:v>20820</c:v>
                </c:pt>
                <c:pt idx="32">
                  <c:v>20908</c:v>
                </c:pt>
                <c:pt idx="33">
                  <c:v>20999</c:v>
                </c:pt>
                <c:pt idx="34">
                  <c:v>21093</c:v>
                </c:pt>
                <c:pt idx="35">
                  <c:v>21185</c:v>
                </c:pt>
                <c:pt idx="36">
                  <c:v>21275</c:v>
                </c:pt>
                <c:pt idx="37">
                  <c:v>21366</c:v>
                </c:pt>
                <c:pt idx="38">
                  <c:v>21458</c:v>
                </c:pt>
                <c:pt idx="39">
                  <c:v>21550</c:v>
                </c:pt>
                <c:pt idx="40">
                  <c:v>21640</c:v>
                </c:pt>
                <c:pt idx="41">
                  <c:v>21731</c:v>
                </c:pt>
                <c:pt idx="42">
                  <c:v>21823</c:v>
                </c:pt>
                <c:pt idx="43">
                  <c:v>21915</c:v>
                </c:pt>
                <c:pt idx="44">
                  <c:v>22006</c:v>
                </c:pt>
                <c:pt idx="45">
                  <c:v>22097</c:v>
                </c:pt>
                <c:pt idx="46">
                  <c:v>22189</c:v>
                </c:pt>
                <c:pt idx="47">
                  <c:v>22280</c:v>
                </c:pt>
                <c:pt idx="48">
                  <c:v>22371</c:v>
                </c:pt>
                <c:pt idx="49">
                  <c:v>22462</c:v>
                </c:pt>
                <c:pt idx="50">
                  <c:v>22553</c:v>
                </c:pt>
                <c:pt idx="51">
                  <c:v>22644</c:v>
                </c:pt>
                <c:pt idx="52">
                  <c:v>22735</c:v>
                </c:pt>
                <c:pt idx="53">
                  <c:v>22826</c:v>
                </c:pt>
                <c:pt idx="54">
                  <c:v>22917</c:v>
                </c:pt>
                <c:pt idx="55">
                  <c:v>23011</c:v>
                </c:pt>
                <c:pt idx="56">
                  <c:v>23099</c:v>
                </c:pt>
                <c:pt idx="57">
                  <c:v>23190</c:v>
                </c:pt>
                <c:pt idx="58">
                  <c:v>23284</c:v>
                </c:pt>
                <c:pt idx="59">
                  <c:v>23376</c:v>
                </c:pt>
                <c:pt idx="60">
                  <c:v>23467</c:v>
                </c:pt>
                <c:pt idx="61">
                  <c:v>23558</c:v>
                </c:pt>
                <c:pt idx="62">
                  <c:v>23650</c:v>
                </c:pt>
                <c:pt idx="63">
                  <c:v>23742</c:v>
                </c:pt>
                <c:pt idx="64">
                  <c:v>23832</c:v>
                </c:pt>
                <c:pt idx="65">
                  <c:v>23923</c:v>
                </c:pt>
                <c:pt idx="66">
                  <c:v>24015</c:v>
                </c:pt>
                <c:pt idx="67">
                  <c:v>24107</c:v>
                </c:pt>
                <c:pt idx="68">
                  <c:v>24197</c:v>
                </c:pt>
                <c:pt idx="69">
                  <c:v>24288</c:v>
                </c:pt>
                <c:pt idx="70">
                  <c:v>24380</c:v>
                </c:pt>
                <c:pt idx="71">
                  <c:v>24471</c:v>
                </c:pt>
                <c:pt idx="72">
                  <c:v>24562</c:v>
                </c:pt>
                <c:pt idx="73">
                  <c:v>24653</c:v>
                </c:pt>
                <c:pt idx="74">
                  <c:v>24744</c:v>
                </c:pt>
                <c:pt idx="75">
                  <c:v>24835</c:v>
                </c:pt>
                <c:pt idx="76">
                  <c:v>24926</c:v>
                </c:pt>
                <c:pt idx="77">
                  <c:v>25017</c:v>
                </c:pt>
                <c:pt idx="78">
                  <c:v>25111</c:v>
                </c:pt>
                <c:pt idx="79">
                  <c:v>25203</c:v>
                </c:pt>
                <c:pt idx="80">
                  <c:v>25293</c:v>
                </c:pt>
                <c:pt idx="81">
                  <c:v>25384</c:v>
                </c:pt>
                <c:pt idx="82">
                  <c:v>25476</c:v>
                </c:pt>
                <c:pt idx="83">
                  <c:v>25568</c:v>
                </c:pt>
                <c:pt idx="84">
                  <c:v>25658</c:v>
                </c:pt>
                <c:pt idx="85">
                  <c:v>25749</c:v>
                </c:pt>
                <c:pt idx="86">
                  <c:v>25841</c:v>
                </c:pt>
                <c:pt idx="87">
                  <c:v>25933</c:v>
                </c:pt>
                <c:pt idx="88">
                  <c:v>26023</c:v>
                </c:pt>
                <c:pt idx="89">
                  <c:v>26114</c:v>
                </c:pt>
                <c:pt idx="90">
                  <c:v>26206</c:v>
                </c:pt>
                <c:pt idx="91">
                  <c:v>26298</c:v>
                </c:pt>
                <c:pt idx="92">
                  <c:v>26389</c:v>
                </c:pt>
                <c:pt idx="93">
                  <c:v>26480</c:v>
                </c:pt>
                <c:pt idx="94">
                  <c:v>26571</c:v>
                </c:pt>
                <c:pt idx="95">
                  <c:v>26662</c:v>
                </c:pt>
                <c:pt idx="96">
                  <c:v>26753</c:v>
                </c:pt>
                <c:pt idx="97">
                  <c:v>26844</c:v>
                </c:pt>
                <c:pt idx="98">
                  <c:v>26935</c:v>
                </c:pt>
                <c:pt idx="99">
                  <c:v>27029</c:v>
                </c:pt>
                <c:pt idx="100">
                  <c:v>27117</c:v>
                </c:pt>
                <c:pt idx="101">
                  <c:v>27208</c:v>
                </c:pt>
                <c:pt idx="102">
                  <c:v>27302</c:v>
                </c:pt>
                <c:pt idx="103">
                  <c:v>27394</c:v>
                </c:pt>
                <c:pt idx="104">
                  <c:v>27484</c:v>
                </c:pt>
                <c:pt idx="105">
                  <c:v>27575</c:v>
                </c:pt>
                <c:pt idx="106">
                  <c:v>27667</c:v>
                </c:pt>
                <c:pt idx="107">
                  <c:v>27759</c:v>
                </c:pt>
                <c:pt idx="108">
                  <c:v>27850</c:v>
                </c:pt>
                <c:pt idx="109">
                  <c:v>27941</c:v>
                </c:pt>
                <c:pt idx="110">
                  <c:v>28033</c:v>
                </c:pt>
                <c:pt idx="111">
                  <c:v>28125</c:v>
                </c:pt>
                <c:pt idx="112">
                  <c:v>28215</c:v>
                </c:pt>
                <c:pt idx="113">
                  <c:v>28306</c:v>
                </c:pt>
                <c:pt idx="114">
                  <c:v>28398</c:v>
                </c:pt>
                <c:pt idx="115">
                  <c:v>28489</c:v>
                </c:pt>
                <c:pt idx="116">
                  <c:v>28580</c:v>
                </c:pt>
                <c:pt idx="117">
                  <c:v>28671</c:v>
                </c:pt>
                <c:pt idx="118">
                  <c:v>28762</c:v>
                </c:pt>
                <c:pt idx="119">
                  <c:v>28853</c:v>
                </c:pt>
                <c:pt idx="120">
                  <c:v>28944</c:v>
                </c:pt>
                <c:pt idx="121">
                  <c:v>29035</c:v>
                </c:pt>
                <c:pt idx="122">
                  <c:v>29126</c:v>
                </c:pt>
                <c:pt idx="123">
                  <c:v>29220</c:v>
                </c:pt>
                <c:pt idx="124">
                  <c:v>29311</c:v>
                </c:pt>
                <c:pt idx="125">
                  <c:v>29402</c:v>
                </c:pt>
                <c:pt idx="126">
                  <c:v>29494</c:v>
                </c:pt>
                <c:pt idx="127">
                  <c:v>29586</c:v>
                </c:pt>
                <c:pt idx="128">
                  <c:v>29676</c:v>
                </c:pt>
                <c:pt idx="129">
                  <c:v>29767</c:v>
                </c:pt>
                <c:pt idx="130">
                  <c:v>29859</c:v>
                </c:pt>
                <c:pt idx="131">
                  <c:v>29951</c:v>
                </c:pt>
                <c:pt idx="132">
                  <c:v>30041</c:v>
                </c:pt>
                <c:pt idx="133">
                  <c:v>30132</c:v>
                </c:pt>
                <c:pt idx="134">
                  <c:v>30224</c:v>
                </c:pt>
                <c:pt idx="135">
                  <c:v>30316</c:v>
                </c:pt>
                <c:pt idx="136">
                  <c:v>30406</c:v>
                </c:pt>
                <c:pt idx="137">
                  <c:v>30497</c:v>
                </c:pt>
                <c:pt idx="138">
                  <c:v>30589</c:v>
                </c:pt>
                <c:pt idx="139">
                  <c:v>30680</c:v>
                </c:pt>
                <c:pt idx="140">
                  <c:v>30771</c:v>
                </c:pt>
                <c:pt idx="141">
                  <c:v>30862</c:v>
                </c:pt>
                <c:pt idx="142">
                  <c:v>30953</c:v>
                </c:pt>
                <c:pt idx="143">
                  <c:v>31047</c:v>
                </c:pt>
                <c:pt idx="144">
                  <c:v>31135</c:v>
                </c:pt>
                <c:pt idx="145">
                  <c:v>31226</c:v>
                </c:pt>
                <c:pt idx="146">
                  <c:v>31320</c:v>
                </c:pt>
                <c:pt idx="147">
                  <c:v>31412</c:v>
                </c:pt>
                <c:pt idx="148">
                  <c:v>31502</c:v>
                </c:pt>
                <c:pt idx="149">
                  <c:v>31593</c:v>
                </c:pt>
                <c:pt idx="150">
                  <c:v>31685</c:v>
                </c:pt>
                <c:pt idx="151">
                  <c:v>31777</c:v>
                </c:pt>
                <c:pt idx="152">
                  <c:v>31867</c:v>
                </c:pt>
                <c:pt idx="153">
                  <c:v>31958</c:v>
                </c:pt>
                <c:pt idx="154">
                  <c:v>32050</c:v>
                </c:pt>
                <c:pt idx="155">
                  <c:v>32142</c:v>
                </c:pt>
                <c:pt idx="156">
                  <c:v>32233</c:v>
                </c:pt>
                <c:pt idx="157">
                  <c:v>32324</c:v>
                </c:pt>
                <c:pt idx="158">
                  <c:v>32416</c:v>
                </c:pt>
                <c:pt idx="159">
                  <c:v>32507</c:v>
                </c:pt>
                <c:pt idx="160">
                  <c:v>32598</c:v>
                </c:pt>
                <c:pt idx="161">
                  <c:v>32689</c:v>
                </c:pt>
                <c:pt idx="162">
                  <c:v>32780</c:v>
                </c:pt>
                <c:pt idx="163">
                  <c:v>32871</c:v>
                </c:pt>
                <c:pt idx="164">
                  <c:v>32962</c:v>
                </c:pt>
                <c:pt idx="165">
                  <c:v>33053</c:v>
                </c:pt>
                <c:pt idx="166">
                  <c:v>33144</c:v>
                </c:pt>
                <c:pt idx="167">
                  <c:v>33238</c:v>
                </c:pt>
                <c:pt idx="168">
                  <c:v>33326</c:v>
                </c:pt>
                <c:pt idx="169">
                  <c:v>33417</c:v>
                </c:pt>
                <c:pt idx="170">
                  <c:v>33511</c:v>
                </c:pt>
                <c:pt idx="171">
                  <c:v>33603</c:v>
                </c:pt>
                <c:pt idx="172">
                  <c:v>33694</c:v>
                </c:pt>
                <c:pt idx="173">
                  <c:v>33785</c:v>
                </c:pt>
                <c:pt idx="174">
                  <c:v>33877</c:v>
                </c:pt>
                <c:pt idx="175">
                  <c:v>33969</c:v>
                </c:pt>
                <c:pt idx="176">
                  <c:v>34059</c:v>
                </c:pt>
                <c:pt idx="177">
                  <c:v>34150</c:v>
                </c:pt>
                <c:pt idx="178">
                  <c:v>34242</c:v>
                </c:pt>
                <c:pt idx="179">
                  <c:v>34334</c:v>
                </c:pt>
                <c:pt idx="180">
                  <c:v>34424</c:v>
                </c:pt>
                <c:pt idx="181">
                  <c:v>34515</c:v>
                </c:pt>
                <c:pt idx="182">
                  <c:v>34607</c:v>
                </c:pt>
                <c:pt idx="183">
                  <c:v>34698</c:v>
                </c:pt>
                <c:pt idx="184">
                  <c:v>34789</c:v>
                </c:pt>
                <c:pt idx="185">
                  <c:v>34880</c:v>
                </c:pt>
                <c:pt idx="186">
                  <c:v>34971</c:v>
                </c:pt>
                <c:pt idx="187">
                  <c:v>35062</c:v>
                </c:pt>
                <c:pt idx="188">
                  <c:v>35153</c:v>
                </c:pt>
                <c:pt idx="189">
                  <c:v>35244</c:v>
                </c:pt>
                <c:pt idx="190">
                  <c:v>35338</c:v>
                </c:pt>
                <c:pt idx="191">
                  <c:v>35430</c:v>
                </c:pt>
                <c:pt idx="192">
                  <c:v>35520</c:v>
                </c:pt>
                <c:pt idx="193">
                  <c:v>35611</c:v>
                </c:pt>
                <c:pt idx="194">
                  <c:v>35703</c:v>
                </c:pt>
                <c:pt idx="195">
                  <c:v>35795</c:v>
                </c:pt>
                <c:pt idx="196">
                  <c:v>35885</c:v>
                </c:pt>
                <c:pt idx="197">
                  <c:v>35976</c:v>
                </c:pt>
                <c:pt idx="198">
                  <c:v>36068</c:v>
                </c:pt>
                <c:pt idx="199">
                  <c:v>36160</c:v>
                </c:pt>
                <c:pt idx="200">
                  <c:v>36250</c:v>
                </c:pt>
                <c:pt idx="201">
                  <c:v>36341</c:v>
                </c:pt>
                <c:pt idx="202">
                  <c:v>36433</c:v>
                </c:pt>
                <c:pt idx="203">
                  <c:v>36525</c:v>
                </c:pt>
                <c:pt idx="204">
                  <c:v>36616</c:v>
                </c:pt>
                <c:pt idx="205">
                  <c:v>36707</c:v>
                </c:pt>
                <c:pt idx="206">
                  <c:v>36798</c:v>
                </c:pt>
                <c:pt idx="207">
                  <c:v>36889</c:v>
                </c:pt>
                <c:pt idx="208">
                  <c:v>36980</c:v>
                </c:pt>
                <c:pt idx="209">
                  <c:v>37071</c:v>
                </c:pt>
                <c:pt idx="210">
                  <c:v>37162</c:v>
                </c:pt>
                <c:pt idx="211">
                  <c:v>37256</c:v>
                </c:pt>
                <c:pt idx="212">
                  <c:v>37344</c:v>
                </c:pt>
                <c:pt idx="213">
                  <c:v>37435</c:v>
                </c:pt>
                <c:pt idx="214">
                  <c:v>37529</c:v>
                </c:pt>
                <c:pt idx="215">
                  <c:v>37621</c:v>
                </c:pt>
                <c:pt idx="216">
                  <c:v>37711</c:v>
                </c:pt>
                <c:pt idx="217">
                  <c:v>37802</c:v>
                </c:pt>
                <c:pt idx="218">
                  <c:v>37894</c:v>
                </c:pt>
                <c:pt idx="219">
                  <c:v>37986</c:v>
                </c:pt>
                <c:pt idx="220">
                  <c:v>38077</c:v>
                </c:pt>
                <c:pt idx="221">
                  <c:v>38078</c:v>
                </c:pt>
                <c:pt idx="222">
                  <c:v>38079</c:v>
                </c:pt>
                <c:pt idx="223">
                  <c:v>38082</c:v>
                </c:pt>
                <c:pt idx="224">
                  <c:v>38083</c:v>
                </c:pt>
                <c:pt idx="225">
                  <c:v>38084</c:v>
                </c:pt>
                <c:pt idx="226">
                  <c:v>38085</c:v>
                </c:pt>
                <c:pt idx="227">
                  <c:v>38086</c:v>
                </c:pt>
                <c:pt idx="228">
                  <c:v>38089</c:v>
                </c:pt>
                <c:pt idx="229">
                  <c:v>38090</c:v>
                </c:pt>
                <c:pt idx="230">
                  <c:v>38091</c:v>
                </c:pt>
                <c:pt idx="231">
                  <c:v>38092</c:v>
                </c:pt>
                <c:pt idx="232">
                  <c:v>38093</c:v>
                </c:pt>
                <c:pt idx="233">
                  <c:v>38096</c:v>
                </c:pt>
                <c:pt idx="234">
                  <c:v>38097</c:v>
                </c:pt>
                <c:pt idx="235">
                  <c:v>38098</c:v>
                </c:pt>
                <c:pt idx="236">
                  <c:v>38099</c:v>
                </c:pt>
                <c:pt idx="237">
                  <c:v>38100</c:v>
                </c:pt>
                <c:pt idx="238">
                  <c:v>38103</c:v>
                </c:pt>
                <c:pt idx="239">
                  <c:v>38104</c:v>
                </c:pt>
                <c:pt idx="240">
                  <c:v>38105</c:v>
                </c:pt>
                <c:pt idx="241">
                  <c:v>38107</c:v>
                </c:pt>
                <c:pt idx="242">
                  <c:v>38113</c:v>
                </c:pt>
                <c:pt idx="243">
                  <c:v>38114</c:v>
                </c:pt>
                <c:pt idx="244">
                  <c:v>38117</c:v>
                </c:pt>
                <c:pt idx="245">
                  <c:v>38118</c:v>
                </c:pt>
                <c:pt idx="246">
                  <c:v>38119</c:v>
                </c:pt>
                <c:pt idx="247">
                  <c:v>38120</c:v>
                </c:pt>
                <c:pt idx="248">
                  <c:v>38121</c:v>
                </c:pt>
                <c:pt idx="249">
                  <c:v>38124</c:v>
                </c:pt>
                <c:pt idx="250">
                  <c:v>38125</c:v>
                </c:pt>
                <c:pt idx="251">
                  <c:v>38126</c:v>
                </c:pt>
                <c:pt idx="252">
                  <c:v>38127</c:v>
                </c:pt>
                <c:pt idx="253">
                  <c:v>38128</c:v>
                </c:pt>
                <c:pt idx="254">
                  <c:v>38131</c:v>
                </c:pt>
                <c:pt idx="255">
                  <c:v>38132</c:v>
                </c:pt>
                <c:pt idx="256">
                  <c:v>38133</c:v>
                </c:pt>
                <c:pt idx="257">
                  <c:v>38134</c:v>
                </c:pt>
                <c:pt idx="258">
                  <c:v>38135</c:v>
                </c:pt>
                <c:pt idx="259">
                  <c:v>38138</c:v>
                </c:pt>
                <c:pt idx="260">
                  <c:v>38139</c:v>
                </c:pt>
                <c:pt idx="261">
                  <c:v>38140</c:v>
                </c:pt>
                <c:pt idx="262">
                  <c:v>38141</c:v>
                </c:pt>
                <c:pt idx="263">
                  <c:v>38142</c:v>
                </c:pt>
                <c:pt idx="264">
                  <c:v>38145</c:v>
                </c:pt>
                <c:pt idx="265">
                  <c:v>38146</c:v>
                </c:pt>
                <c:pt idx="266">
                  <c:v>38147</c:v>
                </c:pt>
                <c:pt idx="267">
                  <c:v>38148</c:v>
                </c:pt>
                <c:pt idx="268">
                  <c:v>38149</c:v>
                </c:pt>
                <c:pt idx="269">
                  <c:v>38152</c:v>
                </c:pt>
                <c:pt idx="270">
                  <c:v>38153</c:v>
                </c:pt>
                <c:pt idx="271">
                  <c:v>38154</c:v>
                </c:pt>
                <c:pt idx="272">
                  <c:v>38155</c:v>
                </c:pt>
                <c:pt idx="273">
                  <c:v>38156</c:v>
                </c:pt>
                <c:pt idx="274">
                  <c:v>38159</c:v>
                </c:pt>
                <c:pt idx="275">
                  <c:v>38160</c:v>
                </c:pt>
                <c:pt idx="276">
                  <c:v>38161</c:v>
                </c:pt>
                <c:pt idx="277">
                  <c:v>38162</c:v>
                </c:pt>
                <c:pt idx="278">
                  <c:v>38163</c:v>
                </c:pt>
                <c:pt idx="279">
                  <c:v>38166</c:v>
                </c:pt>
                <c:pt idx="280">
                  <c:v>38167</c:v>
                </c:pt>
                <c:pt idx="281">
                  <c:v>38168</c:v>
                </c:pt>
                <c:pt idx="282">
                  <c:v>38169</c:v>
                </c:pt>
                <c:pt idx="283">
                  <c:v>38170</c:v>
                </c:pt>
                <c:pt idx="284">
                  <c:v>38173</c:v>
                </c:pt>
                <c:pt idx="285">
                  <c:v>38174</c:v>
                </c:pt>
                <c:pt idx="286">
                  <c:v>38175</c:v>
                </c:pt>
                <c:pt idx="287">
                  <c:v>38176</c:v>
                </c:pt>
                <c:pt idx="288">
                  <c:v>38177</c:v>
                </c:pt>
                <c:pt idx="289">
                  <c:v>38180</c:v>
                </c:pt>
                <c:pt idx="290">
                  <c:v>38181</c:v>
                </c:pt>
                <c:pt idx="291">
                  <c:v>38182</c:v>
                </c:pt>
                <c:pt idx="292">
                  <c:v>38183</c:v>
                </c:pt>
                <c:pt idx="293">
                  <c:v>38184</c:v>
                </c:pt>
                <c:pt idx="294">
                  <c:v>38188</c:v>
                </c:pt>
                <c:pt idx="295">
                  <c:v>38189</c:v>
                </c:pt>
                <c:pt idx="296">
                  <c:v>38190</c:v>
                </c:pt>
                <c:pt idx="297">
                  <c:v>38191</c:v>
                </c:pt>
                <c:pt idx="298">
                  <c:v>38194</c:v>
                </c:pt>
                <c:pt idx="299">
                  <c:v>38195</c:v>
                </c:pt>
                <c:pt idx="300">
                  <c:v>38196</c:v>
                </c:pt>
                <c:pt idx="301">
                  <c:v>38197</c:v>
                </c:pt>
                <c:pt idx="302">
                  <c:v>38198</c:v>
                </c:pt>
                <c:pt idx="303">
                  <c:v>38201</c:v>
                </c:pt>
                <c:pt idx="304">
                  <c:v>38202</c:v>
                </c:pt>
                <c:pt idx="305">
                  <c:v>38203</c:v>
                </c:pt>
                <c:pt idx="306">
                  <c:v>38204</c:v>
                </c:pt>
                <c:pt idx="307">
                  <c:v>38205</c:v>
                </c:pt>
                <c:pt idx="308">
                  <c:v>38208</c:v>
                </c:pt>
                <c:pt idx="309">
                  <c:v>38209</c:v>
                </c:pt>
                <c:pt idx="310">
                  <c:v>38210</c:v>
                </c:pt>
                <c:pt idx="311">
                  <c:v>38211</c:v>
                </c:pt>
                <c:pt idx="312">
                  <c:v>38212</c:v>
                </c:pt>
                <c:pt idx="313">
                  <c:v>38215</c:v>
                </c:pt>
                <c:pt idx="314">
                  <c:v>38216</c:v>
                </c:pt>
                <c:pt idx="315">
                  <c:v>38217</c:v>
                </c:pt>
                <c:pt idx="316">
                  <c:v>38218</c:v>
                </c:pt>
                <c:pt idx="317">
                  <c:v>38219</c:v>
                </c:pt>
                <c:pt idx="318">
                  <c:v>38222</c:v>
                </c:pt>
                <c:pt idx="319">
                  <c:v>38223</c:v>
                </c:pt>
                <c:pt idx="320">
                  <c:v>38224</c:v>
                </c:pt>
                <c:pt idx="321">
                  <c:v>38225</c:v>
                </c:pt>
                <c:pt idx="322">
                  <c:v>38226</c:v>
                </c:pt>
                <c:pt idx="323">
                  <c:v>38229</c:v>
                </c:pt>
                <c:pt idx="324">
                  <c:v>38230</c:v>
                </c:pt>
                <c:pt idx="325">
                  <c:v>38231</c:v>
                </c:pt>
                <c:pt idx="326">
                  <c:v>38232</c:v>
                </c:pt>
                <c:pt idx="327">
                  <c:v>38233</c:v>
                </c:pt>
                <c:pt idx="328">
                  <c:v>38236</c:v>
                </c:pt>
                <c:pt idx="329">
                  <c:v>38237</c:v>
                </c:pt>
                <c:pt idx="330">
                  <c:v>38238</c:v>
                </c:pt>
                <c:pt idx="331">
                  <c:v>38239</c:v>
                </c:pt>
                <c:pt idx="332">
                  <c:v>38240</c:v>
                </c:pt>
                <c:pt idx="333">
                  <c:v>38243</c:v>
                </c:pt>
                <c:pt idx="334">
                  <c:v>38244</c:v>
                </c:pt>
                <c:pt idx="335">
                  <c:v>38245</c:v>
                </c:pt>
                <c:pt idx="336">
                  <c:v>38246</c:v>
                </c:pt>
                <c:pt idx="337">
                  <c:v>38247</c:v>
                </c:pt>
                <c:pt idx="338">
                  <c:v>38251</c:v>
                </c:pt>
                <c:pt idx="339">
                  <c:v>38252</c:v>
                </c:pt>
                <c:pt idx="340">
                  <c:v>38254</c:v>
                </c:pt>
                <c:pt idx="341">
                  <c:v>38257</c:v>
                </c:pt>
                <c:pt idx="342">
                  <c:v>38258</c:v>
                </c:pt>
                <c:pt idx="343">
                  <c:v>38259</c:v>
                </c:pt>
                <c:pt idx="344">
                  <c:v>38260</c:v>
                </c:pt>
                <c:pt idx="345">
                  <c:v>38261</c:v>
                </c:pt>
                <c:pt idx="346">
                  <c:v>38264</c:v>
                </c:pt>
                <c:pt idx="347">
                  <c:v>38265</c:v>
                </c:pt>
                <c:pt idx="348">
                  <c:v>38266</c:v>
                </c:pt>
                <c:pt idx="349">
                  <c:v>38267</c:v>
                </c:pt>
                <c:pt idx="350">
                  <c:v>38268</c:v>
                </c:pt>
                <c:pt idx="351">
                  <c:v>38272</c:v>
                </c:pt>
                <c:pt idx="352">
                  <c:v>38273</c:v>
                </c:pt>
                <c:pt idx="353">
                  <c:v>38274</c:v>
                </c:pt>
                <c:pt idx="354">
                  <c:v>38275</c:v>
                </c:pt>
                <c:pt idx="355">
                  <c:v>38278</c:v>
                </c:pt>
                <c:pt idx="356">
                  <c:v>38279</c:v>
                </c:pt>
                <c:pt idx="357">
                  <c:v>38280</c:v>
                </c:pt>
                <c:pt idx="358">
                  <c:v>38281</c:v>
                </c:pt>
                <c:pt idx="359">
                  <c:v>38282</c:v>
                </c:pt>
                <c:pt idx="360">
                  <c:v>38285</c:v>
                </c:pt>
                <c:pt idx="361">
                  <c:v>38286</c:v>
                </c:pt>
                <c:pt idx="362">
                  <c:v>38287</c:v>
                </c:pt>
                <c:pt idx="363">
                  <c:v>38288</c:v>
                </c:pt>
                <c:pt idx="364">
                  <c:v>38289</c:v>
                </c:pt>
                <c:pt idx="365">
                  <c:v>38292</c:v>
                </c:pt>
                <c:pt idx="366">
                  <c:v>38293</c:v>
                </c:pt>
                <c:pt idx="367">
                  <c:v>38295</c:v>
                </c:pt>
                <c:pt idx="368">
                  <c:v>38296</c:v>
                </c:pt>
                <c:pt idx="369">
                  <c:v>38299</c:v>
                </c:pt>
                <c:pt idx="370">
                  <c:v>38300</c:v>
                </c:pt>
                <c:pt idx="371">
                  <c:v>38301</c:v>
                </c:pt>
                <c:pt idx="372">
                  <c:v>38302</c:v>
                </c:pt>
                <c:pt idx="373">
                  <c:v>38303</c:v>
                </c:pt>
                <c:pt idx="374">
                  <c:v>38306</c:v>
                </c:pt>
                <c:pt idx="375">
                  <c:v>38307</c:v>
                </c:pt>
                <c:pt idx="376">
                  <c:v>38308</c:v>
                </c:pt>
                <c:pt idx="377">
                  <c:v>38309</c:v>
                </c:pt>
                <c:pt idx="378">
                  <c:v>38310</c:v>
                </c:pt>
                <c:pt idx="379">
                  <c:v>38313</c:v>
                </c:pt>
                <c:pt idx="380">
                  <c:v>38315</c:v>
                </c:pt>
                <c:pt idx="381">
                  <c:v>38316</c:v>
                </c:pt>
                <c:pt idx="382">
                  <c:v>38317</c:v>
                </c:pt>
                <c:pt idx="383">
                  <c:v>38320</c:v>
                </c:pt>
                <c:pt idx="384">
                  <c:v>38321</c:v>
                </c:pt>
                <c:pt idx="385">
                  <c:v>38322</c:v>
                </c:pt>
                <c:pt idx="386">
                  <c:v>38323</c:v>
                </c:pt>
                <c:pt idx="387">
                  <c:v>38324</c:v>
                </c:pt>
                <c:pt idx="388">
                  <c:v>38327</c:v>
                </c:pt>
                <c:pt idx="389">
                  <c:v>38328</c:v>
                </c:pt>
                <c:pt idx="390">
                  <c:v>38329</c:v>
                </c:pt>
                <c:pt idx="391">
                  <c:v>38330</c:v>
                </c:pt>
                <c:pt idx="392">
                  <c:v>38331</c:v>
                </c:pt>
                <c:pt idx="393">
                  <c:v>38334</c:v>
                </c:pt>
                <c:pt idx="394">
                  <c:v>38335</c:v>
                </c:pt>
                <c:pt idx="395">
                  <c:v>38336</c:v>
                </c:pt>
                <c:pt idx="396">
                  <c:v>38337</c:v>
                </c:pt>
                <c:pt idx="397">
                  <c:v>38338</c:v>
                </c:pt>
                <c:pt idx="398">
                  <c:v>38341</c:v>
                </c:pt>
                <c:pt idx="399">
                  <c:v>38342</c:v>
                </c:pt>
                <c:pt idx="400">
                  <c:v>38343</c:v>
                </c:pt>
                <c:pt idx="401">
                  <c:v>38345</c:v>
                </c:pt>
                <c:pt idx="402">
                  <c:v>38348</c:v>
                </c:pt>
                <c:pt idx="403">
                  <c:v>38349</c:v>
                </c:pt>
                <c:pt idx="404">
                  <c:v>38350</c:v>
                </c:pt>
                <c:pt idx="405">
                  <c:v>38351</c:v>
                </c:pt>
                <c:pt idx="406">
                  <c:v>38356</c:v>
                </c:pt>
                <c:pt idx="407">
                  <c:v>38357</c:v>
                </c:pt>
                <c:pt idx="408">
                  <c:v>38358</c:v>
                </c:pt>
                <c:pt idx="409">
                  <c:v>38359</c:v>
                </c:pt>
                <c:pt idx="410">
                  <c:v>38363</c:v>
                </c:pt>
                <c:pt idx="411">
                  <c:v>38364</c:v>
                </c:pt>
                <c:pt idx="412">
                  <c:v>38365</c:v>
                </c:pt>
                <c:pt idx="413">
                  <c:v>38366</c:v>
                </c:pt>
                <c:pt idx="414">
                  <c:v>38369</c:v>
                </c:pt>
                <c:pt idx="415">
                  <c:v>38370</c:v>
                </c:pt>
                <c:pt idx="416">
                  <c:v>38371</c:v>
                </c:pt>
                <c:pt idx="417">
                  <c:v>38372</c:v>
                </c:pt>
                <c:pt idx="418">
                  <c:v>38373</c:v>
                </c:pt>
                <c:pt idx="419">
                  <c:v>38376</c:v>
                </c:pt>
                <c:pt idx="420">
                  <c:v>38377</c:v>
                </c:pt>
                <c:pt idx="421">
                  <c:v>38378</c:v>
                </c:pt>
                <c:pt idx="422">
                  <c:v>38379</c:v>
                </c:pt>
                <c:pt idx="423">
                  <c:v>38380</c:v>
                </c:pt>
                <c:pt idx="424">
                  <c:v>38383</c:v>
                </c:pt>
                <c:pt idx="425">
                  <c:v>38384</c:v>
                </c:pt>
                <c:pt idx="426">
                  <c:v>38385</c:v>
                </c:pt>
                <c:pt idx="427">
                  <c:v>38386</c:v>
                </c:pt>
                <c:pt idx="428">
                  <c:v>38387</c:v>
                </c:pt>
                <c:pt idx="429">
                  <c:v>38390</c:v>
                </c:pt>
                <c:pt idx="430">
                  <c:v>38391</c:v>
                </c:pt>
                <c:pt idx="431">
                  <c:v>38392</c:v>
                </c:pt>
                <c:pt idx="432">
                  <c:v>38393</c:v>
                </c:pt>
                <c:pt idx="433">
                  <c:v>38397</c:v>
                </c:pt>
                <c:pt idx="434">
                  <c:v>38398</c:v>
                </c:pt>
                <c:pt idx="435">
                  <c:v>38399</c:v>
                </c:pt>
                <c:pt idx="436">
                  <c:v>38400</c:v>
                </c:pt>
                <c:pt idx="437">
                  <c:v>38401</c:v>
                </c:pt>
                <c:pt idx="438">
                  <c:v>38404</c:v>
                </c:pt>
                <c:pt idx="439">
                  <c:v>38405</c:v>
                </c:pt>
                <c:pt idx="440">
                  <c:v>38406</c:v>
                </c:pt>
                <c:pt idx="441">
                  <c:v>38407</c:v>
                </c:pt>
                <c:pt idx="442">
                  <c:v>38408</c:v>
                </c:pt>
                <c:pt idx="443">
                  <c:v>38411</c:v>
                </c:pt>
                <c:pt idx="444">
                  <c:v>38412</c:v>
                </c:pt>
                <c:pt idx="445">
                  <c:v>38413</c:v>
                </c:pt>
                <c:pt idx="446">
                  <c:v>38414</c:v>
                </c:pt>
                <c:pt idx="447">
                  <c:v>38415</c:v>
                </c:pt>
                <c:pt idx="448">
                  <c:v>38418</c:v>
                </c:pt>
                <c:pt idx="449">
                  <c:v>38419</c:v>
                </c:pt>
                <c:pt idx="450">
                  <c:v>38420</c:v>
                </c:pt>
                <c:pt idx="451">
                  <c:v>38421</c:v>
                </c:pt>
                <c:pt idx="452">
                  <c:v>38422</c:v>
                </c:pt>
                <c:pt idx="453">
                  <c:v>38425</c:v>
                </c:pt>
                <c:pt idx="454">
                  <c:v>38426</c:v>
                </c:pt>
                <c:pt idx="455">
                  <c:v>38427</c:v>
                </c:pt>
                <c:pt idx="456">
                  <c:v>38428</c:v>
                </c:pt>
                <c:pt idx="457">
                  <c:v>38429</c:v>
                </c:pt>
                <c:pt idx="458">
                  <c:v>38433</c:v>
                </c:pt>
                <c:pt idx="459">
                  <c:v>38434</c:v>
                </c:pt>
                <c:pt idx="460">
                  <c:v>38435</c:v>
                </c:pt>
                <c:pt idx="461">
                  <c:v>38436</c:v>
                </c:pt>
                <c:pt idx="462">
                  <c:v>38439</c:v>
                </c:pt>
                <c:pt idx="463">
                  <c:v>38440</c:v>
                </c:pt>
                <c:pt idx="464">
                  <c:v>38441</c:v>
                </c:pt>
                <c:pt idx="465">
                  <c:v>38442</c:v>
                </c:pt>
                <c:pt idx="466">
                  <c:v>38443</c:v>
                </c:pt>
                <c:pt idx="467">
                  <c:v>38446</c:v>
                </c:pt>
                <c:pt idx="468">
                  <c:v>38447</c:v>
                </c:pt>
                <c:pt idx="469">
                  <c:v>38448</c:v>
                </c:pt>
                <c:pt idx="470">
                  <c:v>38449</c:v>
                </c:pt>
                <c:pt idx="471">
                  <c:v>38450</c:v>
                </c:pt>
                <c:pt idx="472">
                  <c:v>38453</c:v>
                </c:pt>
                <c:pt idx="473">
                  <c:v>38454</c:v>
                </c:pt>
                <c:pt idx="474">
                  <c:v>38455</c:v>
                </c:pt>
                <c:pt idx="475">
                  <c:v>38456</c:v>
                </c:pt>
                <c:pt idx="476">
                  <c:v>38457</c:v>
                </c:pt>
                <c:pt idx="477">
                  <c:v>38460</c:v>
                </c:pt>
                <c:pt idx="478">
                  <c:v>38461</c:v>
                </c:pt>
                <c:pt idx="479">
                  <c:v>38462</c:v>
                </c:pt>
                <c:pt idx="480">
                  <c:v>38463</c:v>
                </c:pt>
                <c:pt idx="481">
                  <c:v>38464</c:v>
                </c:pt>
                <c:pt idx="482">
                  <c:v>38467</c:v>
                </c:pt>
                <c:pt idx="483">
                  <c:v>38468</c:v>
                </c:pt>
                <c:pt idx="484">
                  <c:v>38469</c:v>
                </c:pt>
                <c:pt idx="485">
                  <c:v>38470</c:v>
                </c:pt>
                <c:pt idx="486">
                  <c:v>38474</c:v>
                </c:pt>
                <c:pt idx="487">
                  <c:v>38478</c:v>
                </c:pt>
                <c:pt idx="488">
                  <c:v>38481</c:v>
                </c:pt>
                <c:pt idx="489">
                  <c:v>38482</c:v>
                </c:pt>
                <c:pt idx="490">
                  <c:v>38483</c:v>
                </c:pt>
                <c:pt idx="491">
                  <c:v>38484</c:v>
                </c:pt>
                <c:pt idx="492">
                  <c:v>38485</c:v>
                </c:pt>
                <c:pt idx="493">
                  <c:v>38488</c:v>
                </c:pt>
                <c:pt idx="494">
                  <c:v>38489</c:v>
                </c:pt>
                <c:pt idx="495">
                  <c:v>38490</c:v>
                </c:pt>
                <c:pt idx="496">
                  <c:v>38491</c:v>
                </c:pt>
                <c:pt idx="497">
                  <c:v>38492</c:v>
                </c:pt>
                <c:pt idx="498">
                  <c:v>38495</c:v>
                </c:pt>
                <c:pt idx="499">
                  <c:v>38496</c:v>
                </c:pt>
                <c:pt idx="500">
                  <c:v>38497</c:v>
                </c:pt>
                <c:pt idx="501">
                  <c:v>38498</c:v>
                </c:pt>
                <c:pt idx="502">
                  <c:v>38499</c:v>
                </c:pt>
                <c:pt idx="503">
                  <c:v>38502</c:v>
                </c:pt>
                <c:pt idx="504">
                  <c:v>38503</c:v>
                </c:pt>
                <c:pt idx="505">
                  <c:v>38504</c:v>
                </c:pt>
                <c:pt idx="506">
                  <c:v>38505</c:v>
                </c:pt>
                <c:pt idx="507">
                  <c:v>38506</c:v>
                </c:pt>
                <c:pt idx="508">
                  <c:v>38509</c:v>
                </c:pt>
                <c:pt idx="509">
                  <c:v>38510</c:v>
                </c:pt>
                <c:pt idx="510">
                  <c:v>38511</c:v>
                </c:pt>
                <c:pt idx="511">
                  <c:v>38512</c:v>
                </c:pt>
                <c:pt idx="512">
                  <c:v>38513</c:v>
                </c:pt>
                <c:pt idx="513">
                  <c:v>38516</c:v>
                </c:pt>
                <c:pt idx="514">
                  <c:v>38517</c:v>
                </c:pt>
                <c:pt idx="515">
                  <c:v>38518</c:v>
                </c:pt>
                <c:pt idx="516">
                  <c:v>38519</c:v>
                </c:pt>
                <c:pt idx="517">
                  <c:v>38520</c:v>
                </c:pt>
                <c:pt idx="518">
                  <c:v>38523</c:v>
                </c:pt>
                <c:pt idx="519">
                  <c:v>38524</c:v>
                </c:pt>
                <c:pt idx="520">
                  <c:v>38525</c:v>
                </c:pt>
                <c:pt idx="521">
                  <c:v>38526</c:v>
                </c:pt>
                <c:pt idx="522">
                  <c:v>38527</c:v>
                </c:pt>
                <c:pt idx="523">
                  <c:v>38530</c:v>
                </c:pt>
                <c:pt idx="524">
                  <c:v>38531</c:v>
                </c:pt>
                <c:pt idx="525">
                  <c:v>38532</c:v>
                </c:pt>
                <c:pt idx="526">
                  <c:v>38533</c:v>
                </c:pt>
                <c:pt idx="527">
                  <c:v>38534</c:v>
                </c:pt>
                <c:pt idx="528">
                  <c:v>38537</c:v>
                </c:pt>
                <c:pt idx="529">
                  <c:v>38538</c:v>
                </c:pt>
                <c:pt idx="530">
                  <c:v>38539</c:v>
                </c:pt>
                <c:pt idx="531">
                  <c:v>38540</c:v>
                </c:pt>
                <c:pt idx="532">
                  <c:v>38541</c:v>
                </c:pt>
                <c:pt idx="533">
                  <c:v>38544</c:v>
                </c:pt>
                <c:pt idx="534">
                  <c:v>38545</c:v>
                </c:pt>
                <c:pt idx="535">
                  <c:v>38546</c:v>
                </c:pt>
                <c:pt idx="536">
                  <c:v>38547</c:v>
                </c:pt>
                <c:pt idx="537">
                  <c:v>38548</c:v>
                </c:pt>
                <c:pt idx="538">
                  <c:v>38552</c:v>
                </c:pt>
                <c:pt idx="539">
                  <c:v>38553</c:v>
                </c:pt>
                <c:pt idx="540">
                  <c:v>38554</c:v>
                </c:pt>
                <c:pt idx="541">
                  <c:v>38555</c:v>
                </c:pt>
                <c:pt idx="542">
                  <c:v>38558</c:v>
                </c:pt>
                <c:pt idx="543">
                  <c:v>38559</c:v>
                </c:pt>
                <c:pt idx="544">
                  <c:v>38560</c:v>
                </c:pt>
                <c:pt idx="545">
                  <c:v>38561</c:v>
                </c:pt>
                <c:pt idx="546">
                  <c:v>38562</c:v>
                </c:pt>
                <c:pt idx="547">
                  <c:v>38565</c:v>
                </c:pt>
                <c:pt idx="548">
                  <c:v>38566</c:v>
                </c:pt>
                <c:pt idx="549">
                  <c:v>38567</c:v>
                </c:pt>
                <c:pt idx="550">
                  <c:v>38568</c:v>
                </c:pt>
                <c:pt idx="551">
                  <c:v>38569</c:v>
                </c:pt>
                <c:pt idx="552">
                  <c:v>38572</c:v>
                </c:pt>
                <c:pt idx="553">
                  <c:v>38573</c:v>
                </c:pt>
                <c:pt idx="554">
                  <c:v>38574</c:v>
                </c:pt>
                <c:pt idx="555">
                  <c:v>38575</c:v>
                </c:pt>
                <c:pt idx="556">
                  <c:v>38576</c:v>
                </c:pt>
                <c:pt idx="557">
                  <c:v>38579</c:v>
                </c:pt>
                <c:pt idx="558">
                  <c:v>38580</c:v>
                </c:pt>
                <c:pt idx="559">
                  <c:v>38581</c:v>
                </c:pt>
                <c:pt idx="560">
                  <c:v>38582</c:v>
                </c:pt>
                <c:pt idx="561">
                  <c:v>38583</c:v>
                </c:pt>
                <c:pt idx="562">
                  <c:v>38586</c:v>
                </c:pt>
                <c:pt idx="563">
                  <c:v>38587</c:v>
                </c:pt>
                <c:pt idx="564">
                  <c:v>38588</c:v>
                </c:pt>
                <c:pt idx="565">
                  <c:v>38589</c:v>
                </c:pt>
                <c:pt idx="566">
                  <c:v>38590</c:v>
                </c:pt>
                <c:pt idx="567">
                  <c:v>38593</c:v>
                </c:pt>
                <c:pt idx="568">
                  <c:v>38594</c:v>
                </c:pt>
                <c:pt idx="569">
                  <c:v>38595</c:v>
                </c:pt>
                <c:pt idx="570">
                  <c:v>38596</c:v>
                </c:pt>
                <c:pt idx="571">
                  <c:v>38597</c:v>
                </c:pt>
                <c:pt idx="572">
                  <c:v>38600</c:v>
                </c:pt>
                <c:pt idx="573">
                  <c:v>38601</c:v>
                </c:pt>
                <c:pt idx="574">
                  <c:v>38602</c:v>
                </c:pt>
                <c:pt idx="575">
                  <c:v>38603</c:v>
                </c:pt>
                <c:pt idx="576">
                  <c:v>38604</c:v>
                </c:pt>
                <c:pt idx="577">
                  <c:v>38607</c:v>
                </c:pt>
                <c:pt idx="578">
                  <c:v>38608</c:v>
                </c:pt>
                <c:pt idx="579">
                  <c:v>38609</c:v>
                </c:pt>
                <c:pt idx="580">
                  <c:v>38610</c:v>
                </c:pt>
                <c:pt idx="581">
                  <c:v>38611</c:v>
                </c:pt>
                <c:pt idx="582">
                  <c:v>38615</c:v>
                </c:pt>
                <c:pt idx="583">
                  <c:v>38616</c:v>
                </c:pt>
                <c:pt idx="584">
                  <c:v>38617</c:v>
                </c:pt>
                <c:pt idx="585">
                  <c:v>38621</c:v>
                </c:pt>
                <c:pt idx="586">
                  <c:v>38622</c:v>
                </c:pt>
                <c:pt idx="587">
                  <c:v>38623</c:v>
                </c:pt>
                <c:pt idx="588">
                  <c:v>38624</c:v>
                </c:pt>
                <c:pt idx="589">
                  <c:v>38625</c:v>
                </c:pt>
                <c:pt idx="590">
                  <c:v>38628</c:v>
                </c:pt>
                <c:pt idx="591">
                  <c:v>38629</c:v>
                </c:pt>
                <c:pt idx="592">
                  <c:v>38630</c:v>
                </c:pt>
                <c:pt idx="593">
                  <c:v>38631</c:v>
                </c:pt>
                <c:pt idx="594">
                  <c:v>38632</c:v>
                </c:pt>
                <c:pt idx="595">
                  <c:v>38636</c:v>
                </c:pt>
                <c:pt idx="596">
                  <c:v>38637</c:v>
                </c:pt>
                <c:pt idx="597">
                  <c:v>38638</c:v>
                </c:pt>
                <c:pt idx="598">
                  <c:v>38639</c:v>
                </c:pt>
                <c:pt idx="599">
                  <c:v>38642</c:v>
                </c:pt>
                <c:pt idx="600">
                  <c:v>38643</c:v>
                </c:pt>
                <c:pt idx="601">
                  <c:v>38644</c:v>
                </c:pt>
                <c:pt idx="602">
                  <c:v>38645</c:v>
                </c:pt>
                <c:pt idx="603">
                  <c:v>38646</c:v>
                </c:pt>
                <c:pt idx="604">
                  <c:v>38649</c:v>
                </c:pt>
                <c:pt idx="605">
                  <c:v>38650</c:v>
                </c:pt>
                <c:pt idx="606">
                  <c:v>38651</c:v>
                </c:pt>
                <c:pt idx="607">
                  <c:v>38652</c:v>
                </c:pt>
                <c:pt idx="608">
                  <c:v>38653</c:v>
                </c:pt>
                <c:pt idx="609">
                  <c:v>38656</c:v>
                </c:pt>
                <c:pt idx="610">
                  <c:v>38657</c:v>
                </c:pt>
                <c:pt idx="611">
                  <c:v>38658</c:v>
                </c:pt>
                <c:pt idx="612">
                  <c:v>38660</c:v>
                </c:pt>
                <c:pt idx="613">
                  <c:v>38663</c:v>
                </c:pt>
                <c:pt idx="614">
                  <c:v>38664</c:v>
                </c:pt>
                <c:pt idx="615">
                  <c:v>38665</c:v>
                </c:pt>
                <c:pt idx="616">
                  <c:v>38666</c:v>
                </c:pt>
                <c:pt idx="617">
                  <c:v>38667</c:v>
                </c:pt>
                <c:pt idx="618">
                  <c:v>38670</c:v>
                </c:pt>
                <c:pt idx="619">
                  <c:v>38671</c:v>
                </c:pt>
                <c:pt idx="620">
                  <c:v>38672</c:v>
                </c:pt>
                <c:pt idx="621">
                  <c:v>38673</c:v>
                </c:pt>
                <c:pt idx="622">
                  <c:v>38674</c:v>
                </c:pt>
                <c:pt idx="623">
                  <c:v>38677</c:v>
                </c:pt>
                <c:pt idx="624">
                  <c:v>38678</c:v>
                </c:pt>
                <c:pt idx="625">
                  <c:v>38680</c:v>
                </c:pt>
                <c:pt idx="626">
                  <c:v>38681</c:v>
                </c:pt>
                <c:pt idx="627">
                  <c:v>38684</c:v>
                </c:pt>
                <c:pt idx="628">
                  <c:v>38685</c:v>
                </c:pt>
                <c:pt idx="629">
                  <c:v>38686</c:v>
                </c:pt>
                <c:pt idx="630">
                  <c:v>38687</c:v>
                </c:pt>
                <c:pt idx="631">
                  <c:v>38688</c:v>
                </c:pt>
                <c:pt idx="632">
                  <c:v>38691</c:v>
                </c:pt>
                <c:pt idx="633">
                  <c:v>38692</c:v>
                </c:pt>
                <c:pt idx="634">
                  <c:v>38693</c:v>
                </c:pt>
                <c:pt idx="635">
                  <c:v>38694</c:v>
                </c:pt>
                <c:pt idx="636">
                  <c:v>38695</c:v>
                </c:pt>
                <c:pt idx="637">
                  <c:v>38698</c:v>
                </c:pt>
                <c:pt idx="638">
                  <c:v>38699</c:v>
                </c:pt>
                <c:pt idx="639">
                  <c:v>38700</c:v>
                </c:pt>
                <c:pt idx="640">
                  <c:v>38701</c:v>
                </c:pt>
                <c:pt idx="641">
                  <c:v>38702</c:v>
                </c:pt>
                <c:pt idx="642">
                  <c:v>38705</c:v>
                </c:pt>
                <c:pt idx="643">
                  <c:v>38706</c:v>
                </c:pt>
                <c:pt idx="644">
                  <c:v>38707</c:v>
                </c:pt>
                <c:pt idx="645">
                  <c:v>38708</c:v>
                </c:pt>
                <c:pt idx="646">
                  <c:v>38712</c:v>
                </c:pt>
                <c:pt idx="647">
                  <c:v>38713</c:v>
                </c:pt>
                <c:pt idx="648">
                  <c:v>38714</c:v>
                </c:pt>
                <c:pt idx="649">
                  <c:v>38715</c:v>
                </c:pt>
                <c:pt idx="650">
                  <c:v>38716</c:v>
                </c:pt>
                <c:pt idx="651">
                  <c:v>38721</c:v>
                </c:pt>
                <c:pt idx="652">
                  <c:v>38722</c:v>
                </c:pt>
                <c:pt idx="653">
                  <c:v>38723</c:v>
                </c:pt>
                <c:pt idx="654">
                  <c:v>38727</c:v>
                </c:pt>
                <c:pt idx="655">
                  <c:v>38728</c:v>
                </c:pt>
                <c:pt idx="656">
                  <c:v>38729</c:v>
                </c:pt>
                <c:pt idx="657">
                  <c:v>38730</c:v>
                </c:pt>
                <c:pt idx="658">
                  <c:v>38733</c:v>
                </c:pt>
                <c:pt idx="659">
                  <c:v>38734</c:v>
                </c:pt>
                <c:pt idx="660">
                  <c:v>38735</c:v>
                </c:pt>
                <c:pt idx="661">
                  <c:v>38736</c:v>
                </c:pt>
                <c:pt idx="662">
                  <c:v>38737</c:v>
                </c:pt>
                <c:pt idx="663">
                  <c:v>38740</c:v>
                </c:pt>
                <c:pt idx="664">
                  <c:v>38741</c:v>
                </c:pt>
                <c:pt idx="665">
                  <c:v>38742</c:v>
                </c:pt>
                <c:pt idx="666">
                  <c:v>38743</c:v>
                </c:pt>
                <c:pt idx="667">
                  <c:v>38744</c:v>
                </c:pt>
                <c:pt idx="668">
                  <c:v>38747</c:v>
                </c:pt>
                <c:pt idx="669">
                  <c:v>38748</c:v>
                </c:pt>
                <c:pt idx="670">
                  <c:v>38749</c:v>
                </c:pt>
                <c:pt idx="671">
                  <c:v>38750</c:v>
                </c:pt>
                <c:pt idx="672">
                  <c:v>38751</c:v>
                </c:pt>
                <c:pt idx="673">
                  <c:v>38754</c:v>
                </c:pt>
                <c:pt idx="674">
                  <c:v>38755</c:v>
                </c:pt>
                <c:pt idx="675">
                  <c:v>38756</c:v>
                </c:pt>
                <c:pt idx="676">
                  <c:v>38757</c:v>
                </c:pt>
                <c:pt idx="677">
                  <c:v>38758</c:v>
                </c:pt>
                <c:pt idx="678">
                  <c:v>38761</c:v>
                </c:pt>
                <c:pt idx="679">
                  <c:v>38762</c:v>
                </c:pt>
                <c:pt idx="680">
                  <c:v>38763</c:v>
                </c:pt>
                <c:pt idx="681">
                  <c:v>38764</c:v>
                </c:pt>
                <c:pt idx="682">
                  <c:v>38765</c:v>
                </c:pt>
                <c:pt idx="683">
                  <c:v>38768</c:v>
                </c:pt>
                <c:pt idx="684">
                  <c:v>38769</c:v>
                </c:pt>
                <c:pt idx="685">
                  <c:v>38770</c:v>
                </c:pt>
                <c:pt idx="686">
                  <c:v>38771</c:v>
                </c:pt>
                <c:pt idx="687">
                  <c:v>38772</c:v>
                </c:pt>
                <c:pt idx="688">
                  <c:v>38775</c:v>
                </c:pt>
                <c:pt idx="689">
                  <c:v>38776</c:v>
                </c:pt>
                <c:pt idx="690">
                  <c:v>38777</c:v>
                </c:pt>
                <c:pt idx="691">
                  <c:v>38778</c:v>
                </c:pt>
                <c:pt idx="692">
                  <c:v>38779</c:v>
                </c:pt>
                <c:pt idx="693">
                  <c:v>38782</c:v>
                </c:pt>
                <c:pt idx="694">
                  <c:v>38783</c:v>
                </c:pt>
                <c:pt idx="695">
                  <c:v>38784</c:v>
                </c:pt>
                <c:pt idx="696">
                  <c:v>38785</c:v>
                </c:pt>
                <c:pt idx="697">
                  <c:v>38786</c:v>
                </c:pt>
                <c:pt idx="698">
                  <c:v>38789</c:v>
                </c:pt>
                <c:pt idx="699">
                  <c:v>38790</c:v>
                </c:pt>
                <c:pt idx="700">
                  <c:v>38791</c:v>
                </c:pt>
                <c:pt idx="701">
                  <c:v>38792</c:v>
                </c:pt>
                <c:pt idx="702">
                  <c:v>38793</c:v>
                </c:pt>
                <c:pt idx="703">
                  <c:v>38796</c:v>
                </c:pt>
                <c:pt idx="704">
                  <c:v>38798</c:v>
                </c:pt>
                <c:pt idx="705">
                  <c:v>38799</c:v>
                </c:pt>
                <c:pt idx="706">
                  <c:v>38800</c:v>
                </c:pt>
                <c:pt idx="707">
                  <c:v>38803</c:v>
                </c:pt>
                <c:pt idx="708">
                  <c:v>38804</c:v>
                </c:pt>
                <c:pt idx="709">
                  <c:v>38805</c:v>
                </c:pt>
                <c:pt idx="710">
                  <c:v>38806</c:v>
                </c:pt>
                <c:pt idx="711">
                  <c:v>38807</c:v>
                </c:pt>
                <c:pt idx="712">
                  <c:v>38810</c:v>
                </c:pt>
                <c:pt idx="713">
                  <c:v>38811</c:v>
                </c:pt>
                <c:pt idx="714">
                  <c:v>38812</c:v>
                </c:pt>
                <c:pt idx="715">
                  <c:v>38813</c:v>
                </c:pt>
                <c:pt idx="716">
                  <c:v>38814</c:v>
                </c:pt>
                <c:pt idx="717">
                  <c:v>38817</c:v>
                </c:pt>
                <c:pt idx="718">
                  <c:v>38818</c:v>
                </c:pt>
                <c:pt idx="719">
                  <c:v>38819</c:v>
                </c:pt>
                <c:pt idx="720">
                  <c:v>38820</c:v>
                </c:pt>
                <c:pt idx="721">
                  <c:v>38821</c:v>
                </c:pt>
                <c:pt idx="722">
                  <c:v>38824</c:v>
                </c:pt>
                <c:pt idx="723">
                  <c:v>38825</c:v>
                </c:pt>
                <c:pt idx="724">
                  <c:v>38826</c:v>
                </c:pt>
                <c:pt idx="725">
                  <c:v>38827</c:v>
                </c:pt>
                <c:pt idx="726">
                  <c:v>38828</c:v>
                </c:pt>
                <c:pt idx="727">
                  <c:v>38831</c:v>
                </c:pt>
                <c:pt idx="728">
                  <c:v>38832</c:v>
                </c:pt>
                <c:pt idx="729">
                  <c:v>38833</c:v>
                </c:pt>
                <c:pt idx="730">
                  <c:v>38834</c:v>
                </c:pt>
                <c:pt idx="731">
                  <c:v>38835</c:v>
                </c:pt>
                <c:pt idx="732">
                  <c:v>38838</c:v>
                </c:pt>
                <c:pt idx="733">
                  <c:v>38839</c:v>
                </c:pt>
                <c:pt idx="734">
                  <c:v>38845</c:v>
                </c:pt>
                <c:pt idx="735">
                  <c:v>38846</c:v>
                </c:pt>
                <c:pt idx="736">
                  <c:v>38847</c:v>
                </c:pt>
                <c:pt idx="737">
                  <c:v>38848</c:v>
                </c:pt>
                <c:pt idx="738">
                  <c:v>38849</c:v>
                </c:pt>
                <c:pt idx="739">
                  <c:v>38852</c:v>
                </c:pt>
                <c:pt idx="740">
                  <c:v>38853</c:v>
                </c:pt>
                <c:pt idx="741">
                  <c:v>38854</c:v>
                </c:pt>
                <c:pt idx="742">
                  <c:v>38855</c:v>
                </c:pt>
                <c:pt idx="743">
                  <c:v>38856</c:v>
                </c:pt>
                <c:pt idx="744">
                  <c:v>38859</c:v>
                </c:pt>
                <c:pt idx="745">
                  <c:v>38860</c:v>
                </c:pt>
                <c:pt idx="746">
                  <c:v>38861</c:v>
                </c:pt>
                <c:pt idx="747">
                  <c:v>38862</c:v>
                </c:pt>
                <c:pt idx="748">
                  <c:v>38863</c:v>
                </c:pt>
                <c:pt idx="749">
                  <c:v>38866</c:v>
                </c:pt>
                <c:pt idx="750">
                  <c:v>38867</c:v>
                </c:pt>
                <c:pt idx="751">
                  <c:v>38868</c:v>
                </c:pt>
                <c:pt idx="752">
                  <c:v>38869</c:v>
                </c:pt>
                <c:pt idx="753">
                  <c:v>38870</c:v>
                </c:pt>
                <c:pt idx="754">
                  <c:v>38873</c:v>
                </c:pt>
                <c:pt idx="755">
                  <c:v>38874</c:v>
                </c:pt>
                <c:pt idx="756">
                  <c:v>38875</c:v>
                </c:pt>
                <c:pt idx="757">
                  <c:v>38876</c:v>
                </c:pt>
                <c:pt idx="758">
                  <c:v>38877</c:v>
                </c:pt>
                <c:pt idx="759">
                  <c:v>38880</c:v>
                </c:pt>
                <c:pt idx="760">
                  <c:v>38881</c:v>
                </c:pt>
                <c:pt idx="761">
                  <c:v>38882</c:v>
                </c:pt>
                <c:pt idx="762">
                  <c:v>38883</c:v>
                </c:pt>
                <c:pt idx="763">
                  <c:v>38884</c:v>
                </c:pt>
                <c:pt idx="764">
                  <c:v>38887</c:v>
                </c:pt>
                <c:pt idx="765">
                  <c:v>38888</c:v>
                </c:pt>
                <c:pt idx="766">
                  <c:v>38889</c:v>
                </c:pt>
                <c:pt idx="767">
                  <c:v>38890</c:v>
                </c:pt>
                <c:pt idx="768">
                  <c:v>38891</c:v>
                </c:pt>
                <c:pt idx="769">
                  <c:v>38894</c:v>
                </c:pt>
                <c:pt idx="770">
                  <c:v>38895</c:v>
                </c:pt>
                <c:pt idx="771">
                  <c:v>38896</c:v>
                </c:pt>
                <c:pt idx="772">
                  <c:v>38897</c:v>
                </c:pt>
                <c:pt idx="773">
                  <c:v>38898</c:v>
                </c:pt>
                <c:pt idx="774">
                  <c:v>38901</c:v>
                </c:pt>
                <c:pt idx="775">
                  <c:v>38902</c:v>
                </c:pt>
                <c:pt idx="776">
                  <c:v>38903</c:v>
                </c:pt>
                <c:pt idx="777">
                  <c:v>38904</c:v>
                </c:pt>
                <c:pt idx="778">
                  <c:v>38905</c:v>
                </c:pt>
                <c:pt idx="779">
                  <c:v>38908</c:v>
                </c:pt>
                <c:pt idx="780">
                  <c:v>38909</c:v>
                </c:pt>
                <c:pt idx="781">
                  <c:v>38910</c:v>
                </c:pt>
                <c:pt idx="782">
                  <c:v>38911</c:v>
                </c:pt>
                <c:pt idx="783">
                  <c:v>38912</c:v>
                </c:pt>
                <c:pt idx="784">
                  <c:v>38916</c:v>
                </c:pt>
                <c:pt idx="785">
                  <c:v>38917</c:v>
                </c:pt>
                <c:pt idx="786">
                  <c:v>38918</c:v>
                </c:pt>
                <c:pt idx="787">
                  <c:v>38919</c:v>
                </c:pt>
                <c:pt idx="788">
                  <c:v>38922</c:v>
                </c:pt>
                <c:pt idx="789">
                  <c:v>38923</c:v>
                </c:pt>
                <c:pt idx="790">
                  <c:v>38924</c:v>
                </c:pt>
                <c:pt idx="791">
                  <c:v>38925</c:v>
                </c:pt>
                <c:pt idx="792">
                  <c:v>38926</c:v>
                </c:pt>
                <c:pt idx="793">
                  <c:v>38929</c:v>
                </c:pt>
                <c:pt idx="794">
                  <c:v>38930</c:v>
                </c:pt>
                <c:pt idx="795">
                  <c:v>38931</c:v>
                </c:pt>
                <c:pt idx="796">
                  <c:v>38932</c:v>
                </c:pt>
                <c:pt idx="797">
                  <c:v>38933</c:v>
                </c:pt>
                <c:pt idx="798">
                  <c:v>38936</c:v>
                </c:pt>
                <c:pt idx="799">
                  <c:v>38937</c:v>
                </c:pt>
                <c:pt idx="800">
                  <c:v>38938</c:v>
                </c:pt>
                <c:pt idx="801">
                  <c:v>38939</c:v>
                </c:pt>
                <c:pt idx="802">
                  <c:v>38940</c:v>
                </c:pt>
                <c:pt idx="803">
                  <c:v>38943</c:v>
                </c:pt>
                <c:pt idx="804">
                  <c:v>38944</c:v>
                </c:pt>
                <c:pt idx="805">
                  <c:v>38945</c:v>
                </c:pt>
                <c:pt idx="806">
                  <c:v>38946</c:v>
                </c:pt>
                <c:pt idx="807">
                  <c:v>38947</c:v>
                </c:pt>
                <c:pt idx="808">
                  <c:v>38950</c:v>
                </c:pt>
                <c:pt idx="809">
                  <c:v>38951</c:v>
                </c:pt>
                <c:pt idx="810">
                  <c:v>38952</c:v>
                </c:pt>
                <c:pt idx="811">
                  <c:v>38953</c:v>
                </c:pt>
                <c:pt idx="812">
                  <c:v>38954</c:v>
                </c:pt>
                <c:pt idx="813">
                  <c:v>38957</c:v>
                </c:pt>
                <c:pt idx="814">
                  <c:v>38958</c:v>
                </c:pt>
                <c:pt idx="815">
                  <c:v>38959</c:v>
                </c:pt>
                <c:pt idx="816">
                  <c:v>38960</c:v>
                </c:pt>
                <c:pt idx="817">
                  <c:v>38961</c:v>
                </c:pt>
                <c:pt idx="818">
                  <c:v>38964</c:v>
                </c:pt>
                <c:pt idx="819">
                  <c:v>38965</c:v>
                </c:pt>
                <c:pt idx="820">
                  <c:v>38966</c:v>
                </c:pt>
                <c:pt idx="821">
                  <c:v>38967</c:v>
                </c:pt>
                <c:pt idx="822">
                  <c:v>38968</c:v>
                </c:pt>
                <c:pt idx="823">
                  <c:v>38971</c:v>
                </c:pt>
                <c:pt idx="824">
                  <c:v>38972</c:v>
                </c:pt>
                <c:pt idx="825">
                  <c:v>38973</c:v>
                </c:pt>
                <c:pt idx="826">
                  <c:v>38974</c:v>
                </c:pt>
                <c:pt idx="827">
                  <c:v>38975</c:v>
                </c:pt>
                <c:pt idx="828">
                  <c:v>38979</c:v>
                </c:pt>
                <c:pt idx="829">
                  <c:v>38980</c:v>
                </c:pt>
                <c:pt idx="830">
                  <c:v>38981</c:v>
                </c:pt>
                <c:pt idx="831">
                  <c:v>38982</c:v>
                </c:pt>
                <c:pt idx="832">
                  <c:v>38985</c:v>
                </c:pt>
                <c:pt idx="833">
                  <c:v>38986</c:v>
                </c:pt>
                <c:pt idx="834">
                  <c:v>38987</c:v>
                </c:pt>
                <c:pt idx="835">
                  <c:v>38988</c:v>
                </c:pt>
                <c:pt idx="836">
                  <c:v>38989</c:v>
                </c:pt>
                <c:pt idx="837">
                  <c:v>38992</c:v>
                </c:pt>
                <c:pt idx="838">
                  <c:v>38993</c:v>
                </c:pt>
                <c:pt idx="839">
                  <c:v>38994</c:v>
                </c:pt>
                <c:pt idx="840">
                  <c:v>38995</c:v>
                </c:pt>
                <c:pt idx="841">
                  <c:v>38996</c:v>
                </c:pt>
                <c:pt idx="842">
                  <c:v>39000</c:v>
                </c:pt>
                <c:pt idx="843">
                  <c:v>39001</c:v>
                </c:pt>
                <c:pt idx="844">
                  <c:v>39002</c:v>
                </c:pt>
                <c:pt idx="845">
                  <c:v>39003</c:v>
                </c:pt>
                <c:pt idx="846">
                  <c:v>39006</c:v>
                </c:pt>
                <c:pt idx="847">
                  <c:v>39007</c:v>
                </c:pt>
                <c:pt idx="848">
                  <c:v>39008</c:v>
                </c:pt>
                <c:pt idx="849">
                  <c:v>39009</c:v>
                </c:pt>
                <c:pt idx="850">
                  <c:v>39010</c:v>
                </c:pt>
                <c:pt idx="851">
                  <c:v>39013</c:v>
                </c:pt>
                <c:pt idx="852">
                  <c:v>39014</c:v>
                </c:pt>
                <c:pt idx="853">
                  <c:v>39015</c:v>
                </c:pt>
                <c:pt idx="854">
                  <c:v>39016</c:v>
                </c:pt>
                <c:pt idx="855">
                  <c:v>39017</c:v>
                </c:pt>
                <c:pt idx="856">
                  <c:v>39020</c:v>
                </c:pt>
                <c:pt idx="857">
                  <c:v>39021</c:v>
                </c:pt>
                <c:pt idx="858">
                  <c:v>39022</c:v>
                </c:pt>
                <c:pt idx="859">
                  <c:v>39023</c:v>
                </c:pt>
                <c:pt idx="860">
                  <c:v>39027</c:v>
                </c:pt>
                <c:pt idx="861">
                  <c:v>39028</c:v>
                </c:pt>
                <c:pt idx="862">
                  <c:v>39029</c:v>
                </c:pt>
                <c:pt idx="863">
                  <c:v>39030</c:v>
                </c:pt>
                <c:pt idx="864">
                  <c:v>39031</c:v>
                </c:pt>
                <c:pt idx="865">
                  <c:v>39034</c:v>
                </c:pt>
                <c:pt idx="866">
                  <c:v>39035</c:v>
                </c:pt>
                <c:pt idx="867">
                  <c:v>39036</c:v>
                </c:pt>
                <c:pt idx="868">
                  <c:v>39037</c:v>
                </c:pt>
                <c:pt idx="869">
                  <c:v>39038</c:v>
                </c:pt>
                <c:pt idx="870">
                  <c:v>39041</c:v>
                </c:pt>
                <c:pt idx="871">
                  <c:v>39042</c:v>
                </c:pt>
                <c:pt idx="872">
                  <c:v>39043</c:v>
                </c:pt>
                <c:pt idx="873">
                  <c:v>39045</c:v>
                </c:pt>
                <c:pt idx="874">
                  <c:v>39048</c:v>
                </c:pt>
                <c:pt idx="875">
                  <c:v>39049</c:v>
                </c:pt>
                <c:pt idx="876">
                  <c:v>39050</c:v>
                </c:pt>
                <c:pt idx="877">
                  <c:v>39051</c:v>
                </c:pt>
                <c:pt idx="878">
                  <c:v>39052</c:v>
                </c:pt>
                <c:pt idx="879">
                  <c:v>39055</c:v>
                </c:pt>
                <c:pt idx="880">
                  <c:v>39056</c:v>
                </c:pt>
                <c:pt idx="881">
                  <c:v>39057</c:v>
                </c:pt>
                <c:pt idx="882">
                  <c:v>39058</c:v>
                </c:pt>
                <c:pt idx="883">
                  <c:v>39059</c:v>
                </c:pt>
                <c:pt idx="884">
                  <c:v>39062</c:v>
                </c:pt>
                <c:pt idx="885">
                  <c:v>39063</c:v>
                </c:pt>
                <c:pt idx="886">
                  <c:v>39064</c:v>
                </c:pt>
                <c:pt idx="887">
                  <c:v>39065</c:v>
                </c:pt>
                <c:pt idx="888">
                  <c:v>39066</c:v>
                </c:pt>
                <c:pt idx="889">
                  <c:v>39069</c:v>
                </c:pt>
                <c:pt idx="890">
                  <c:v>39070</c:v>
                </c:pt>
                <c:pt idx="891">
                  <c:v>39071</c:v>
                </c:pt>
                <c:pt idx="892">
                  <c:v>39072</c:v>
                </c:pt>
                <c:pt idx="893">
                  <c:v>39073</c:v>
                </c:pt>
                <c:pt idx="894">
                  <c:v>39076</c:v>
                </c:pt>
                <c:pt idx="895">
                  <c:v>39077</c:v>
                </c:pt>
                <c:pt idx="896">
                  <c:v>39078</c:v>
                </c:pt>
                <c:pt idx="897">
                  <c:v>39079</c:v>
                </c:pt>
                <c:pt idx="898">
                  <c:v>39080</c:v>
                </c:pt>
                <c:pt idx="899">
                  <c:v>39086</c:v>
                </c:pt>
                <c:pt idx="900">
                  <c:v>39087</c:v>
                </c:pt>
                <c:pt idx="901">
                  <c:v>39091</c:v>
                </c:pt>
                <c:pt idx="902">
                  <c:v>39092</c:v>
                </c:pt>
                <c:pt idx="903">
                  <c:v>39093</c:v>
                </c:pt>
                <c:pt idx="904">
                  <c:v>39094</c:v>
                </c:pt>
                <c:pt idx="905">
                  <c:v>39097</c:v>
                </c:pt>
                <c:pt idx="906">
                  <c:v>39098</c:v>
                </c:pt>
                <c:pt idx="907">
                  <c:v>39099</c:v>
                </c:pt>
                <c:pt idx="908">
                  <c:v>39100</c:v>
                </c:pt>
                <c:pt idx="909">
                  <c:v>39101</c:v>
                </c:pt>
                <c:pt idx="910">
                  <c:v>39104</c:v>
                </c:pt>
                <c:pt idx="911">
                  <c:v>39105</c:v>
                </c:pt>
                <c:pt idx="912">
                  <c:v>39106</c:v>
                </c:pt>
                <c:pt idx="913">
                  <c:v>39107</c:v>
                </c:pt>
                <c:pt idx="914">
                  <c:v>39108</c:v>
                </c:pt>
                <c:pt idx="915">
                  <c:v>39111</c:v>
                </c:pt>
                <c:pt idx="916">
                  <c:v>39112</c:v>
                </c:pt>
                <c:pt idx="917">
                  <c:v>39113</c:v>
                </c:pt>
                <c:pt idx="918">
                  <c:v>39114</c:v>
                </c:pt>
                <c:pt idx="919">
                  <c:v>39115</c:v>
                </c:pt>
                <c:pt idx="920">
                  <c:v>39118</c:v>
                </c:pt>
                <c:pt idx="921">
                  <c:v>39119</c:v>
                </c:pt>
                <c:pt idx="922">
                  <c:v>39120</c:v>
                </c:pt>
                <c:pt idx="923">
                  <c:v>39121</c:v>
                </c:pt>
                <c:pt idx="924">
                  <c:v>39122</c:v>
                </c:pt>
                <c:pt idx="925">
                  <c:v>39126</c:v>
                </c:pt>
                <c:pt idx="926">
                  <c:v>39127</c:v>
                </c:pt>
                <c:pt idx="927">
                  <c:v>39128</c:v>
                </c:pt>
                <c:pt idx="928">
                  <c:v>39129</c:v>
                </c:pt>
                <c:pt idx="929">
                  <c:v>39132</c:v>
                </c:pt>
                <c:pt idx="930">
                  <c:v>39133</c:v>
                </c:pt>
                <c:pt idx="931">
                  <c:v>39134</c:v>
                </c:pt>
                <c:pt idx="932">
                  <c:v>39135</c:v>
                </c:pt>
                <c:pt idx="933">
                  <c:v>39136</c:v>
                </c:pt>
                <c:pt idx="934">
                  <c:v>39139</c:v>
                </c:pt>
                <c:pt idx="935">
                  <c:v>39140</c:v>
                </c:pt>
                <c:pt idx="936">
                  <c:v>39141</c:v>
                </c:pt>
                <c:pt idx="937">
                  <c:v>39142</c:v>
                </c:pt>
                <c:pt idx="938">
                  <c:v>39143</c:v>
                </c:pt>
                <c:pt idx="939">
                  <c:v>39146</c:v>
                </c:pt>
                <c:pt idx="940">
                  <c:v>39147</c:v>
                </c:pt>
                <c:pt idx="941">
                  <c:v>39148</c:v>
                </c:pt>
                <c:pt idx="942">
                  <c:v>39149</c:v>
                </c:pt>
                <c:pt idx="943">
                  <c:v>39150</c:v>
                </c:pt>
                <c:pt idx="944">
                  <c:v>39153</c:v>
                </c:pt>
                <c:pt idx="945">
                  <c:v>39154</c:v>
                </c:pt>
                <c:pt idx="946">
                  <c:v>39155</c:v>
                </c:pt>
                <c:pt idx="947">
                  <c:v>39156</c:v>
                </c:pt>
                <c:pt idx="948">
                  <c:v>39157</c:v>
                </c:pt>
                <c:pt idx="949">
                  <c:v>39160</c:v>
                </c:pt>
                <c:pt idx="950">
                  <c:v>39161</c:v>
                </c:pt>
                <c:pt idx="951">
                  <c:v>39163</c:v>
                </c:pt>
                <c:pt idx="952">
                  <c:v>39164</c:v>
                </c:pt>
                <c:pt idx="953">
                  <c:v>39167</c:v>
                </c:pt>
                <c:pt idx="954">
                  <c:v>39168</c:v>
                </c:pt>
                <c:pt idx="955">
                  <c:v>39169</c:v>
                </c:pt>
                <c:pt idx="956">
                  <c:v>39170</c:v>
                </c:pt>
                <c:pt idx="957">
                  <c:v>39171</c:v>
                </c:pt>
                <c:pt idx="958">
                  <c:v>39174</c:v>
                </c:pt>
                <c:pt idx="959">
                  <c:v>39175</c:v>
                </c:pt>
                <c:pt idx="960">
                  <c:v>39176</c:v>
                </c:pt>
                <c:pt idx="961">
                  <c:v>39177</c:v>
                </c:pt>
                <c:pt idx="962">
                  <c:v>39178</c:v>
                </c:pt>
                <c:pt idx="963">
                  <c:v>39181</c:v>
                </c:pt>
                <c:pt idx="964">
                  <c:v>39182</c:v>
                </c:pt>
                <c:pt idx="965">
                  <c:v>39183</c:v>
                </c:pt>
                <c:pt idx="966">
                  <c:v>39184</c:v>
                </c:pt>
                <c:pt idx="967">
                  <c:v>39185</c:v>
                </c:pt>
                <c:pt idx="968">
                  <c:v>39188</c:v>
                </c:pt>
                <c:pt idx="969">
                  <c:v>39189</c:v>
                </c:pt>
                <c:pt idx="970">
                  <c:v>39190</c:v>
                </c:pt>
                <c:pt idx="971">
                  <c:v>39191</c:v>
                </c:pt>
                <c:pt idx="972">
                  <c:v>39192</c:v>
                </c:pt>
                <c:pt idx="973">
                  <c:v>39195</c:v>
                </c:pt>
                <c:pt idx="974">
                  <c:v>39196</c:v>
                </c:pt>
                <c:pt idx="975">
                  <c:v>39197</c:v>
                </c:pt>
                <c:pt idx="976">
                  <c:v>39198</c:v>
                </c:pt>
                <c:pt idx="977">
                  <c:v>39199</c:v>
                </c:pt>
                <c:pt idx="978">
                  <c:v>39203</c:v>
                </c:pt>
                <c:pt idx="979">
                  <c:v>39204</c:v>
                </c:pt>
                <c:pt idx="980">
                  <c:v>39209</c:v>
                </c:pt>
                <c:pt idx="981">
                  <c:v>39210</c:v>
                </c:pt>
                <c:pt idx="982">
                  <c:v>39211</c:v>
                </c:pt>
                <c:pt idx="983">
                  <c:v>39212</c:v>
                </c:pt>
                <c:pt idx="984">
                  <c:v>39213</c:v>
                </c:pt>
                <c:pt idx="985">
                  <c:v>39216</c:v>
                </c:pt>
                <c:pt idx="986">
                  <c:v>39217</c:v>
                </c:pt>
                <c:pt idx="987">
                  <c:v>39218</c:v>
                </c:pt>
                <c:pt idx="988">
                  <c:v>39219</c:v>
                </c:pt>
                <c:pt idx="989">
                  <c:v>39220</c:v>
                </c:pt>
                <c:pt idx="990">
                  <c:v>39223</c:v>
                </c:pt>
                <c:pt idx="991">
                  <c:v>39224</c:v>
                </c:pt>
                <c:pt idx="992">
                  <c:v>39225</c:v>
                </c:pt>
                <c:pt idx="993">
                  <c:v>39226</c:v>
                </c:pt>
                <c:pt idx="994">
                  <c:v>39227</c:v>
                </c:pt>
                <c:pt idx="995">
                  <c:v>39230</c:v>
                </c:pt>
                <c:pt idx="996">
                  <c:v>39231</c:v>
                </c:pt>
                <c:pt idx="997">
                  <c:v>39232</c:v>
                </c:pt>
                <c:pt idx="998">
                  <c:v>39233</c:v>
                </c:pt>
                <c:pt idx="999">
                  <c:v>39234</c:v>
                </c:pt>
                <c:pt idx="1000">
                  <c:v>39237</c:v>
                </c:pt>
                <c:pt idx="1001">
                  <c:v>39238</c:v>
                </c:pt>
                <c:pt idx="1002">
                  <c:v>39240</c:v>
                </c:pt>
                <c:pt idx="1003">
                  <c:v>39241</c:v>
                </c:pt>
                <c:pt idx="1004">
                  <c:v>39244</c:v>
                </c:pt>
                <c:pt idx="1005">
                  <c:v>39245</c:v>
                </c:pt>
                <c:pt idx="1006">
                  <c:v>39246</c:v>
                </c:pt>
                <c:pt idx="1007">
                  <c:v>39247</c:v>
                </c:pt>
                <c:pt idx="1008">
                  <c:v>39248</c:v>
                </c:pt>
                <c:pt idx="1009">
                  <c:v>39251</c:v>
                </c:pt>
                <c:pt idx="1010">
                  <c:v>39252</c:v>
                </c:pt>
                <c:pt idx="1011">
                  <c:v>39253</c:v>
                </c:pt>
                <c:pt idx="1012">
                  <c:v>39254</c:v>
                </c:pt>
                <c:pt idx="1013">
                  <c:v>39255</c:v>
                </c:pt>
                <c:pt idx="1014">
                  <c:v>39258</c:v>
                </c:pt>
                <c:pt idx="1015">
                  <c:v>39259</c:v>
                </c:pt>
                <c:pt idx="1016">
                  <c:v>39260</c:v>
                </c:pt>
                <c:pt idx="1017">
                  <c:v>39261</c:v>
                </c:pt>
                <c:pt idx="1018">
                  <c:v>39262</c:v>
                </c:pt>
                <c:pt idx="1019">
                  <c:v>39265</c:v>
                </c:pt>
                <c:pt idx="1020">
                  <c:v>39266</c:v>
                </c:pt>
                <c:pt idx="1021">
                  <c:v>39267</c:v>
                </c:pt>
                <c:pt idx="1022">
                  <c:v>39268</c:v>
                </c:pt>
                <c:pt idx="1023">
                  <c:v>39269</c:v>
                </c:pt>
                <c:pt idx="1024">
                  <c:v>39272</c:v>
                </c:pt>
                <c:pt idx="1025">
                  <c:v>39273</c:v>
                </c:pt>
                <c:pt idx="1026">
                  <c:v>39274</c:v>
                </c:pt>
                <c:pt idx="1027">
                  <c:v>39275</c:v>
                </c:pt>
                <c:pt idx="1028">
                  <c:v>39276</c:v>
                </c:pt>
                <c:pt idx="1029">
                  <c:v>39280</c:v>
                </c:pt>
                <c:pt idx="1030">
                  <c:v>39281</c:v>
                </c:pt>
                <c:pt idx="1031">
                  <c:v>39282</c:v>
                </c:pt>
                <c:pt idx="1032">
                  <c:v>39283</c:v>
                </c:pt>
                <c:pt idx="1033">
                  <c:v>39286</c:v>
                </c:pt>
                <c:pt idx="1034">
                  <c:v>39287</c:v>
                </c:pt>
                <c:pt idx="1035">
                  <c:v>39288</c:v>
                </c:pt>
                <c:pt idx="1036">
                  <c:v>39289</c:v>
                </c:pt>
                <c:pt idx="1037">
                  <c:v>39290</c:v>
                </c:pt>
                <c:pt idx="1038">
                  <c:v>39293</c:v>
                </c:pt>
                <c:pt idx="1039">
                  <c:v>39294</c:v>
                </c:pt>
                <c:pt idx="1040">
                  <c:v>39295</c:v>
                </c:pt>
                <c:pt idx="1041">
                  <c:v>39296</c:v>
                </c:pt>
                <c:pt idx="1042">
                  <c:v>39297</c:v>
                </c:pt>
                <c:pt idx="1043">
                  <c:v>39300</c:v>
                </c:pt>
                <c:pt idx="1044">
                  <c:v>39301</c:v>
                </c:pt>
                <c:pt idx="1045">
                  <c:v>39302</c:v>
                </c:pt>
                <c:pt idx="1046">
                  <c:v>39303</c:v>
                </c:pt>
                <c:pt idx="1047">
                  <c:v>39304</c:v>
                </c:pt>
                <c:pt idx="1048">
                  <c:v>39307</c:v>
                </c:pt>
                <c:pt idx="1049">
                  <c:v>39308</c:v>
                </c:pt>
                <c:pt idx="1050">
                  <c:v>39309</c:v>
                </c:pt>
                <c:pt idx="1051">
                  <c:v>39310</c:v>
                </c:pt>
                <c:pt idx="1052">
                  <c:v>39311</c:v>
                </c:pt>
                <c:pt idx="1053">
                  <c:v>39314</c:v>
                </c:pt>
                <c:pt idx="1054">
                  <c:v>39315</c:v>
                </c:pt>
                <c:pt idx="1055">
                  <c:v>39316</c:v>
                </c:pt>
                <c:pt idx="1056">
                  <c:v>39317</c:v>
                </c:pt>
                <c:pt idx="1057">
                  <c:v>39318</c:v>
                </c:pt>
                <c:pt idx="1058">
                  <c:v>39321</c:v>
                </c:pt>
                <c:pt idx="1059">
                  <c:v>39322</c:v>
                </c:pt>
                <c:pt idx="1060">
                  <c:v>39323</c:v>
                </c:pt>
                <c:pt idx="1061">
                  <c:v>39324</c:v>
                </c:pt>
                <c:pt idx="1062">
                  <c:v>39325</c:v>
                </c:pt>
                <c:pt idx="1063">
                  <c:v>39328</c:v>
                </c:pt>
                <c:pt idx="1064">
                  <c:v>39329</c:v>
                </c:pt>
                <c:pt idx="1065">
                  <c:v>39330</c:v>
                </c:pt>
                <c:pt idx="1066">
                  <c:v>39331</c:v>
                </c:pt>
                <c:pt idx="1067">
                  <c:v>39332</c:v>
                </c:pt>
                <c:pt idx="1068">
                  <c:v>39335</c:v>
                </c:pt>
                <c:pt idx="1069">
                  <c:v>39336</c:v>
                </c:pt>
                <c:pt idx="1070">
                  <c:v>39337</c:v>
                </c:pt>
                <c:pt idx="1071">
                  <c:v>39338</c:v>
                </c:pt>
                <c:pt idx="1072">
                  <c:v>39339</c:v>
                </c:pt>
                <c:pt idx="1073">
                  <c:v>39343</c:v>
                </c:pt>
                <c:pt idx="1074">
                  <c:v>39344</c:v>
                </c:pt>
                <c:pt idx="1075">
                  <c:v>39345</c:v>
                </c:pt>
                <c:pt idx="1076">
                  <c:v>39346</c:v>
                </c:pt>
                <c:pt idx="1077">
                  <c:v>39350</c:v>
                </c:pt>
                <c:pt idx="1078">
                  <c:v>39351</c:v>
                </c:pt>
                <c:pt idx="1079">
                  <c:v>39352</c:v>
                </c:pt>
                <c:pt idx="1080">
                  <c:v>39353</c:v>
                </c:pt>
                <c:pt idx="1081">
                  <c:v>39356</c:v>
                </c:pt>
                <c:pt idx="1082">
                  <c:v>39357</c:v>
                </c:pt>
                <c:pt idx="1083">
                  <c:v>39358</c:v>
                </c:pt>
                <c:pt idx="1084">
                  <c:v>39359</c:v>
                </c:pt>
                <c:pt idx="1085">
                  <c:v>39360</c:v>
                </c:pt>
                <c:pt idx="1086">
                  <c:v>39364</c:v>
                </c:pt>
                <c:pt idx="1087">
                  <c:v>39365</c:v>
                </c:pt>
                <c:pt idx="1088">
                  <c:v>39366</c:v>
                </c:pt>
                <c:pt idx="1089">
                  <c:v>39367</c:v>
                </c:pt>
                <c:pt idx="1090">
                  <c:v>39370</c:v>
                </c:pt>
                <c:pt idx="1091">
                  <c:v>39371</c:v>
                </c:pt>
                <c:pt idx="1092">
                  <c:v>39372</c:v>
                </c:pt>
                <c:pt idx="1093">
                  <c:v>39373</c:v>
                </c:pt>
                <c:pt idx="1094">
                  <c:v>39374</c:v>
                </c:pt>
                <c:pt idx="1095">
                  <c:v>39377</c:v>
                </c:pt>
                <c:pt idx="1096">
                  <c:v>39378</c:v>
                </c:pt>
                <c:pt idx="1097">
                  <c:v>39379</c:v>
                </c:pt>
                <c:pt idx="1098">
                  <c:v>39380</c:v>
                </c:pt>
                <c:pt idx="1099">
                  <c:v>39381</c:v>
                </c:pt>
                <c:pt idx="1100">
                  <c:v>39384</c:v>
                </c:pt>
                <c:pt idx="1101">
                  <c:v>39385</c:v>
                </c:pt>
                <c:pt idx="1102">
                  <c:v>39386</c:v>
                </c:pt>
                <c:pt idx="1103">
                  <c:v>39387</c:v>
                </c:pt>
                <c:pt idx="1104">
                  <c:v>39388</c:v>
                </c:pt>
                <c:pt idx="1105">
                  <c:v>39391</c:v>
                </c:pt>
                <c:pt idx="1106">
                  <c:v>39392</c:v>
                </c:pt>
                <c:pt idx="1107">
                  <c:v>39393</c:v>
                </c:pt>
                <c:pt idx="1108">
                  <c:v>39394</c:v>
                </c:pt>
                <c:pt idx="1109">
                  <c:v>39395</c:v>
                </c:pt>
                <c:pt idx="1110">
                  <c:v>39398</c:v>
                </c:pt>
                <c:pt idx="1111">
                  <c:v>39399</c:v>
                </c:pt>
                <c:pt idx="1112">
                  <c:v>39400</c:v>
                </c:pt>
                <c:pt idx="1113">
                  <c:v>39401</c:v>
                </c:pt>
                <c:pt idx="1114">
                  <c:v>39402</c:v>
                </c:pt>
                <c:pt idx="1115">
                  <c:v>39405</c:v>
                </c:pt>
                <c:pt idx="1116">
                  <c:v>39406</c:v>
                </c:pt>
                <c:pt idx="1117">
                  <c:v>39407</c:v>
                </c:pt>
                <c:pt idx="1118">
                  <c:v>39408</c:v>
                </c:pt>
                <c:pt idx="1119">
                  <c:v>39412</c:v>
                </c:pt>
                <c:pt idx="1120">
                  <c:v>39413</c:v>
                </c:pt>
                <c:pt idx="1121">
                  <c:v>39414</c:v>
                </c:pt>
                <c:pt idx="1122">
                  <c:v>39415</c:v>
                </c:pt>
                <c:pt idx="1123">
                  <c:v>39416</c:v>
                </c:pt>
                <c:pt idx="1124">
                  <c:v>39419</c:v>
                </c:pt>
                <c:pt idx="1125">
                  <c:v>39420</c:v>
                </c:pt>
                <c:pt idx="1126">
                  <c:v>39421</c:v>
                </c:pt>
                <c:pt idx="1127">
                  <c:v>39422</c:v>
                </c:pt>
                <c:pt idx="1128">
                  <c:v>39423</c:v>
                </c:pt>
                <c:pt idx="1129">
                  <c:v>39426</c:v>
                </c:pt>
                <c:pt idx="1130">
                  <c:v>39427</c:v>
                </c:pt>
                <c:pt idx="1131">
                  <c:v>39428</c:v>
                </c:pt>
                <c:pt idx="1132">
                  <c:v>39429</c:v>
                </c:pt>
                <c:pt idx="1133">
                  <c:v>39430</c:v>
                </c:pt>
                <c:pt idx="1134">
                  <c:v>39433</c:v>
                </c:pt>
                <c:pt idx="1135">
                  <c:v>39434</c:v>
                </c:pt>
                <c:pt idx="1136">
                  <c:v>39435</c:v>
                </c:pt>
                <c:pt idx="1137">
                  <c:v>39436</c:v>
                </c:pt>
                <c:pt idx="1138">
                  <c:v>39437</c:v>
                </c:pt>
                <c:pt idx="1139">
                  <c:v>39441</c:v>
                </c:pt>
                <c:pt idx="1140">
                  <c:v>39442</c:v>
                </c:pt>
                <c:pt idx="1141">
                  <c:v>39443</c:v>
                </c:pt>
                <c:pt idx="1142">
                  <c:v>39444</c:v>
                </c:pt>
                <c:pt idx="1143">
                  <c:v>39451</c:v>
                </c:pt>
                <c:pt idx="1144">
                  <c:v>39454</c:v>
                </c:pt>
                <c:pt idx="1145">
                  <c:v>39455</c:v>
                </c:pt>
                <c:pt idx="1146">
                  <c:v>39456</c:v>
                </c:pt>
                <c:pt idx="1147">
                  <c:v>39457</c:v>
                </c:pt>
                <c:pt idx="1148">
                  <c:v>39458</c:v>
                </c:pt>
                <c:pt idx="1149">
                  <c:v>39462</c:v>
                </c:pt>
                <c:pt idx="1150">
                  <c:v>39463</c:v>
                </c:pt>
                <c:pt idx="1151">
                  <c:v>39464</c:v>
                </c:pt>
                <c:pt idx="1152">
                  <c:v>39465</c:v>
                </c:pt>
                <c:pt idx="1153">
                  <c:v>39468</c:v>
                </c:pt>
                <c:pt idx="1154">
                  <c:v>39469</c:v>
                </c:pt>
                <c:pt idx="1155">
                  <c:v>39470</c:v>
                </c:pt>
                <c:pt idx="1156">
                  <c:v>39471</c:v>
                </c:pt>
                <c:pt idx="1157">
                  <c:v>39472</c:v>
                </c:pt>
                <c:pt idx="1158">
                  <c:v>39475</c:v>
                </c:pt>
                <c:pt idx="1159">
                  <c:v>39476</c:v>
                </c:pt>
                <c:pt idx="1160">
                  <c:v>39477</c:v>
                </c:pt>
                <c:pt idx="1161">
                  <c:v>39478</c:v>
                </c:pt>
                <c:pt idx="1162">
                  <c:v>39479</c:v>
                </c:pt>
                <c:pt idx="1163">
                  <c:v>39482</c:v>
                </c:pt>
                <c:pt idx="1164">
                  <c:v>39483</c:v>
                </c:pt>
                <c:pt idx="1165">
                  <c:v>39484</c:v>
                </c:pt>
                <c:pt idx="1166">
                  <c:v>39485</c:v>
                </c:pt>
                <c:pt idx="1167">
                  <c:v>39486</c:v>
                </c:pt>
                <c:pt idx="1168">
                  <c:v>39490</c:v>
                </c:pt>
                <c:pt idx="1169">
                  <c:v>39491</c:v>
                </c:pt>
                <c:pt idx="1170">
                  <c:v>39492</c:v>
                </c:pt>
                <c:pt idx="1171">
                  <c:v>39493</c:v>
                </c:pt>
                <c:pt idx="1172">
                  <c:v>39496</c:v>
                </c:pt>
                <c:pt idx="1173">
                  <c:v>39497</c:v>
                </c:pt>
                <c:pt idx="1174">
                  <c:v>39498</c:v>
                </c:pt>
                <c:pt idx="1175">
                  <c:v>39499</c:v>
                </c:pt>
                <c:pt idx="1176">
                  <c:v>39500</c:v>
                </c:pt>
                <c:pt idx="1177">
                  <c:v>39503</c:v>
                </c:pt>
                <c:pt idx="1178">
                  <c:v>39504</c:v>
                </c:pt>
                <c:pt idx="1179">
                  <c:v>39505</c:v>
                </c:pt>
                <c:pt idx="1180">
                  <c:v>39506</c:v>
                </c:pt>
                <c:pt idx="1181">
                  <c:v>39507</c:v>
                </c:pt>
                <c:pt idx="1182">
                  <c:v>39510</c:v>
                </c:pt>
                <c:pt idx="1183">
                  <c:v>39511</c:v>
                </c:pt>
                <c:pt idx="1184">
                  <c:v>39512</c:v>
                </c:pt>
                <c:pt idx="1185">
                  <c:v>39513</c:v>
                </c:pt>
                <c:pt idx="1186">
                  <c:v>39514</c:v>
                </c:pt>
                <c:pt idx="1187">
                  <c:v>39517</c:v>
                </c:pt>
                <c:pt idx="1188">
                  <c:v>39518</c:v>
                </c:pt>
                <c:pt idx="1189">
                  <c:v>39519</c:v>
                </c:pt>
                <c:pt idx="1190">
                  <c:v>39520</c:v>
                </c:pt>
                <c:pt idx="1191">
                  <c:v>39521</c:v>
                </c:pt>
                <c:pt idx="1192">
                  <c:v>39524</c:v>
                </c:pt>
                <c:pt idx="1193">
                  <c:v>39525</c:v>
                </c:pt>
                <c:pt idx="1194">
                  <c:v>39526</c:v>
                </c:pt>
                <c:pt idx="1195">
                  <c:v>39528</c:v>
                </c:pt>
                <c:pt idx="1196">
                  <c:v>39531</c:v>
                </c:pt>
                <c:pt idx="1197">
                  <c:v>39532</c:v>
                </c:pt>
                <c:pt idx="1198">
                  <c:v>39533</c:v>
                </c:pt>
                <c:pt idx="1199">
                  <c:v>39534</c:v>
                </c:pt>
                <c:pt idx="1200">
                  <c:v>39535</c:v>
                </c:pt>
                <c:pt idx="1201">
                  <c:v>39538</c:v>
                </c:pt>
                <c:pt idx="1202">
                  <c:v>39539</c:v>
                </c:pt>
                <c:pt idx="1203">
                  <c:v>39540</c:v>
                </c:pt>
                <c:pt idx="1204">
                  <c:v>39541</c:v>
                </c:pt>
                <c:pt idx="1205">
                  <c:v>39542</c:v>
                </c:pt>
                <c:pt idx="1206">
                  <c:v>39545</c:v>
                </c:pt>
                <c:pt idx="1207">
                  <c:v>39546</c:v>
                </c:pt>
                <c:pt idx="1208">
                  <c:v>39547</c:v>
                </c:pt>
                <c:pt idx="1209">
                  <c:v>39548</c:v>
                </c:pt>
                <c:pt idx="1210">
                  <c:v>39549</c:v>
                </c:pt>
                <c:pt idx="1211">
                  <c:v>39552</c:v>
                </c:pt>
                <c:pt idx="1212">
                  <c:v>39553</c:v>
                </c:pt>
                <c:pt idx="1213">
                  <c:v>39554</c:v>
                </c:pt>
                <c:pt idx="1214">
                  <c:v>39555</c:v>
                </c:pt>
                <c:pt idx="1215">
                  <c:v>39556</c:v>
                </c:pt>
                <c:pt idx="1216">
                  <c:v>39559</c:v>
                </c:pt>
                <c:pt idx="1217">
                  <c:v>39560</c:v>
                </c:pt>
                <c:pt idx="1218">
                  <c:v>39561</c:v>
                </c:pt>
                <c:pt idx="1219">
                  <c:v>39562</c:v>
                </c:pt>
                <c:pt idx="1220">
                  <c:v>39563</c:v>
                </c:pt>
                <c:pt idx="1221">
                  <c:v>39566</c:v>
                </c:pt>
                <c:pt idx="1222">
                  <c:v>39568</c:v>
                </c:pt>
                <c:pt idx="1223">
                  <c:v>39569</c:v>
                </c:pt>
                <c:pt idx="1224">
                  <c:v>39570</c:v>
                </c:pt>
                <c:pt idx="1225">
                  <c:v>39575</c:v>
                </c:pt>
                <c:pt idx="1226">
                  <c:v>39576</c:v>
                </c:pt>
                <c:pt idx="1227">
                  <c:v>39577</c:v>
                </c:pt>
                <c:pt idx="1228">
                  <c:v>39580</c:v>
                </c:pt>
                <c:pt idx="1229">
                  <c:v>39581</c:v>
                </c:pt>
                <c:pt idx="1230">
                  <c:v>39582</c:v>
                </c:pt>
                <c:pt idx="1231">
                  <c:v>39583</c:v>
                </c:pt>
                <c:pt idx="1232">
                  <c:v>39584</c:v>
                </c:pt>
                <c:pt idx="1233">
                  <c:v>39587</c:v>
                </c:pt>
                <c:pt idx="1234">
                  <c:v>39588</c:v>
                </c:pt>
                <c:pt idx="1235">
                  <c:v>39589</c:v>
                </c:pt>
                <c:pt idx="1236">
                  <c:v>39590</c:v>
                </c:pt>
                <c:pt idx="1237">
                  <c:v>39591</c:v>
                </c:pt>
                <c:pt idx="1238">
                  <c:v>39594</c:v>
                </c:pt>
                <c:pt idx="1239">
                  <c:v>39595</c:v>
                </c:pt>
                <c:pt idx="1240">
                  <c:v>39596</c:v>
                </c:pt>
                <c:pt idx="1241">
                  <c:v>39597</c:v>
                </c:pt>
                <c:pt idx="1242">
                  <c:v>39598</c:v>
                </c:pt>
                <c:pt idx="1243">
                  <c:v>39601</c:v>
                </c:pt>
                <c:pt idx="1244">
                  <c:v>39602</c:v>
                </c:pt>
                <c:pt idx="1245">
                  <c:v>39603</c:v>
                </c:pt>
                <c:pt idx="1246">
                  <c:v>39604</c:v>
                </c:pt>
                <c:pt idx="1247">
                  <c:v>39605</c:v>
                </c:pt>
                <c:pt idx="1248">
                  <c:v>39608</c:v>
                </c:pt>
                <c:pt idx="1249">
                  <c:v>39609</c:v>
                </c:pt>
                <c:pt idx="1250">
                  <c:v>39610</c:v>
                </c:pt>
                <c:pt idx="1251">
                  <c:v>39611</c:v>
                </c:pt>
                <c:pt idx="1252">
                  <c:v>39612</c:v>
                </c:pt>
                <c:pt idx="1253">
                  <c:v>39615</c:v>
                </c:pt>
                <c:pt idx="1254">
                  <c:v>39616</c:v>
                </c:pt>
                <c:pt idx="1255">
                  <c:v>39617</c:v>
                </c:pt>
                <c:pt idx="1256">
                  <c:v>39618</c:v>
                </c:pt>
                <c:pt idx="1257">
                  <c:v>39619</c:v>
                </c:pt>
                <c:pt idx="1258">
                  <c:v>39622</c:v>
                </c:pt>
                <c:pt idx="1259">
                  <c:v>39623</c:v>
                </c:pt>
                <c:pt idx="1260">
                  <c:v>39624</c:v>
                </c:pt>
                <c:pt idx="1261">
                  <c:v>39625</c:v>
                </c:pt>
                <c:pt idx="1262">
                  <c:v>39626</c:v>
                </c:pt>
                <c:pt idx="1263">
                  <c:v>39629</c:v>
                </c:pt>
                <c:pt idx="1264">
                  <c:v>39630</c:v>
                </c:pt>
                <c:pt idx="1265">
                  <c:v>39631</c:v>
                </c:pt>
                <c:pt idx="1266">
                  <c:v>39632</c:v>
                </c:pt>
                <c:pt idx="1267">
                  <c:v>39633</c:v>
                </c:pt>
                <c:pt idx="1268">
                  <c:v>39636</c:v>
                </c:pt>
                <c:pt idx="1269">
                  <c:v>39637</c:v>
                </c:pt>
                <c:pt idx="1270">
                  <c:v>39638</c:v>
                </c:pt>
                <c:pt idx="1271">
                  <c:v>39639</c:v>
                </c:pt>
                <c:pt idx="1272">
                  <c:v>39640</c:v>
                </c:pt>
                <c:pt idx="1273">
                  <c:v>39643</c:v>
                </c:pt>
                <c:pt idx="1274">
                  <c:v>39644</c:v>
                </c:pt>
                <c:pt idx="1275">
                  <c:v>39645</c:v>
                </c:pt>
                <c:pt idx="1276">
                  <c:v>39646</c:v>
                </c:pt>
                <c:pt idx="1277">
                  <c:v>39647</c:v>
                </c:pt>
                <c:pt idx="1278">
                  <c:v>39651</c:v>
                </c:pt>
                <c:pt idx="1279">
                  <c:v>39652</c:v>
                </c:pt>
                <c:pt idx="1280">
                  <c:v>39653</c:v>
                </c:pt>
                <c:pt idx="1281">
                  <c:v>39654</c:v>
                </c:pt>
                <c:pt idx="1282">
                  <c:v>39657</c:v>
                </c:pt>
                <c:pt idx="1283">
                  <c:v>39658</c:v>
                </c:pt>
                <c:pt idx="1284">
                  <c:v>39659</c:v>
                </c:pt>
                <c:pt idx="1285">
                  <c:v>39660</c:v>
                </c:pt>
                <c:pt idx="1286">
                  <c:v>39661</c:v>
                </c:pt>
                <c:pt idx="1287">
                  <c:v>39664</c:v>
                </c:pt>
                <c:pt idx="1288">
                  <c:v>39665</c:v>
                </c:pt>
                <c:pt idx="1289">
                  <c:v>39666</c:v>
                </c:pt>
                <c:pt idx="1290">
                  <c:v>39667</c:v>
                </c:pt>
                <c:pt idx="1291">
                  <c:v>39668</c:v>
                </c:pt>
                <c:pt idx="1292">
                  <c:v>39671</c:v>
                </c:pt>
                <c:pt idx="1293">
                  <c:v>39672</c:v>
                </c:pt>
                <c:pt idx="1294">
                  <c:v>39673</c:v>
                </c:pt>
                <c:pt idx="1295">
                  <c:v>39674</c:v>
                </c:pt>
                <c:pt idx="1296">
                  <c:v>39675</c:v>
                </c:pt>
                <c:pt idx="1297">
                  <c:v>39678</c:v>
                </c:pt>
                <c:pt idx="1298">
                  <c:v>39679</c:v>
                </c:pt>
                <c:pt idx="1299">
                  <c:v>39680</c:v>
                </c:pt>
                <c:pt idx="1300">
                  <c:v>39681</c:v>
                </c:pt>
                <c:pt idx="1301">
                  <c:v>39682</c:v>
                </c:pt>
                <c:pt idx="1302">
                  <c:v>39685</c:v>
                </c:pt>
                <c:pt idx="1303">
                  <c:v>39686</c:v>
                </c:pt>
                <c:pt idx="1304">
                  <c:v>39687</c:v>
                </c:pt>
                <c:pt idx="1305">
                  <c:v>39688</c:v>
                </c:pt>
                <c:pt idx="1306">
                  <c:v>39689</c:v>
                </c:pt>
                <c:pt idx="1307">
                  <c:v>39692</c:v>
                </c:pt>
                <c:pt idx="1308">
                  <c:v>39693</c:v>
                </c:pt>
                <c:pt idx="1309">
                  <c:v>39694</c:v>
                </c:pt>
                <c:pt idx="1310">
                  <c:v>39695</c:v>
                </c:pt>
                <c:pt idx="1311">
                  <c:v>39696</c:v>
                </c:pt>
                <c:pt idx="1312">
                  <c:v>39699</c:v>
                </c:pt>
                <c:pt idx="1313">
                  <c:v>39700</c:v>
                </c:pt>
                <c:pt idx="1314">
                  <c:v>39701</c:v>
                </c:pt>
                <c:pt idx="1315">
                  <c:v>39702</c:v>
                </c:pt>
                <c:pt idx="1316">
                  <c:v>39703</c:v>
                </c:pt>
                <c:pt idx="1317">
                  <c:v>39707</c:v>
                </c:pt>
                <c:pt idx="1318">
                  <c:v>39708</c:v>
                </c:pt>
                <c:pt idx="1319">
                  <c:v>39709</c:v>
                </c:pt>
                <c:pt idx="1320">
                  <c:v>39710</c:v>
                </c:pt>
                <c:pt idx="1321">
                  <c:v>39713</c:v>
                </c:pt>
                <c:pt idx="1322">
                  <c:v>39715</c:v>
                </c:pt>
                <c:pt idx="1323">
                  <c:v>39716</c:v>
                </c:pt>
                <c:pt idx="1324">
                  <c:v>39717</c:v>
                </c:pt>
                <c:pt idx="1325">
                  <c:v>39720</c:v>
                </c:pt>
                <c:pt idx="1326">
                  <c:v>39721</c:v>
                </c:pt>
                <c:pt idx="1327">
                  <c:v>39722</c:v>
                </c:pt>
                <c:pt idx="1328">
                  <c:v>39723</c:v>
                </c:pt>
                <c:pt idx="1329">
                  <c:v>39724</c:v>
                </c:pt>
                <c:pt idx="1330">
                  <c:v>39727</c:v>
                </c:pt>
                <c:pt idx="1331">
                  <c:v>39728</c:v>
                </c:pt>
                <c:pt idx="1332">
                  <c:v>39729</c:v>
                </c:pt>
                <c:pt idx="1333">
                  <c:v>39730</c:v>
                </c:pt>
                <c:pt idx="1334">
                  <c:v>39731</c:v>
                </c:pt>
                <c:pt idx="1335">
                  <c:v>39735</c:v>
                </c:pt>
                <c:pt idx="1336">
                  <c:v>39736</c:v>
                </c:pt>
                <c:pt idx="1337">
                  <c:v>39737</c:v>
                </c:pt>
                <c:pt idx="1338">
                  <c:v>39738</c:v>
                </c:pt>
                <c:pt idx="1339">
                  <c:v>39741</c:v>
                </c:pt>
                <c:pt idx="1340">
                  <c:v>39742</c:v>
                </c:pt>
                <c:pt idx="1341">
                  <c:v>39743</c:v>
                </c:pt>
                <c:pt idx="1342">
                  <c:v>39744</c:v>
                </c:pt>
                <c:pt idx="1343">
                  <c:v>39745</c:v>
                </c:pt>
                <c:pt idx="1344">
                  <c:v>39748</c:v>
                </c:pt>
                <c:pt idx="1345">
                  <c:v>39749</c:v>
                </c:pt>
                <c:pt idx="1346">
                  <c:v>39750</c:v>
                </c:pt>
                <c:pt idx="1347">
                  <c:v>39751</c:v>
                </c:pt>
                <c:pt idx="1348">
                  <c:v>39752</c:v>
                </c:pt>
                <c:pt idx="1349">
                  <c:v>39756</c:v>
                </c:pt>
                <c:pt idx="1350">
                  <c:v>39757</c:v>
                </c:pt>
                <c:pt idx="1351">
                  <c:v>39758</c:v>
                </c:pt>
                <c:pt idx="1352">
                  <c:v>39759</c:v>
                </c:pt>
                <c:pt idx="1353">
                  <c:v>39762</c:v>
                </c:pt>
                <c:pt idx="1354">
                  <c:v>39763</c:v>
                </c:pt>
                <c:pt idx="1355">
                  <c:v>39764</c:v>
                </c:pt>
                <c:pt idx="1356">
                  <c:v>39765</c:v>
                </c:pt>
                <c:pt idx="1357">
                  <c:v>39766</c:v>
                </c:pt>
                <c:pt idx="1358">
                  <c:v>39769</c:v>
                </c:pt>
                <c:pt idx="1359">
                  <c:v>39770</c:v>
                </c:pt>
                <c:pt idx="1360">
                  <c:v>39771</c:v>
                </c:pt>
                <c:pt idx="1361">
                  <c:v>39772</c:v>
                </c:pt>
                <c:pt idx="1362">
                  <c:v>39773</c:v>
                </c:pt>
                <c:pt idx="1363">
                  <c:v>39777</c:v>
                </c:pt>
                <c:pt idx="1364">
                  <c:v>39778</c:v>
                </c:pt>
                <c:pt idx="1365">
                  <c:v>39779</c:v>
                </c:pt>
                <c:pt idx="1366">
                  <c:v>39780</c:v>
                </c:pt>
                <c:pt idx="1367">
                  <c:v>39783</c:v>
                </c:pt>
                <c:pt idx="1368">
                  <c:v>39784</c:v>
                </c:pt>
                <c:pt idx="1369">
                  <c:v>39785</c:v>
                </c:pt>
                <c:pt idx="1370">
                  <c:v>39786</c:v>
                </c:pt>
                <c:pt idx="1371">
                  <c:v>39787</c:v>
                </c:pt>
                <c:pt idx="1372">
                  <c:v>39790</c:v>
                </c:pt>
                <c:pt idx="1373">
                  <c:v>39791</c:v>
                </c:pt>
                <c:pt idx="1374">
                  <c:v>39792</c:v>
                </c:pt>
                <c:pt idx="1375">
                  <c:v>39793</c:v>
                </c:pt>
                <c:pt idx="1376">
                  <c:v>39794</c:v>
                </c:pt>
                <c:pt idx="1377">
                  <c:v>39797</c:v>
                </c:pt>
                <c:pt idx="1378">
                  <c:v>39798</c:v>
                </c:pt>
                <c:pt idx="1379">
                  <c:v>39799</c:v>
                </c:pt>
                <c:pt idx="1380">
                  <c:v>39800</c:v>
                </c:pt>
                <c:pt idx="1381">
                  <c:v>39801</c:v>
                </c:pt>
                <c:pt idx="1382">
                  <c:v>39804</c:v>
                </c:pt>
                <c:pt idx="1383">
                  <c:v>39806</c:v>
                </c:pt>
                <c:pt idx="1384">
                  <c:v>39807</c:v>
                </c:pt>
                <c:pt idx="1385">
                  <c:v>39808</c:v>
                </c:pt>
                <c:pt idx="1386">
                  <c:v>39811</c:v>
                </c:pt>
                <c:pt idx="1387">
                  <c:v>39812</c:v>
                </c:pt>
                <c:pt idx="1388">
                  <c:v>39818</c:v>
                </c:pt>
                <c:pt idx="1389">
                  <c:v>39819</c:v>
                </c:pt>
                <c:pt idx="1390">
                  <c:v>39820</c:v>
                </c:pt>
                <c:pt idx="1391">
                  <c:v>39821</c:v>
                </c:pt>
                <c:pt idx="1392">
                  <c:v>39822</c:v>
                </c:pt>
                <c:pt idx="1393">
                  <c:v>39826</c:v>
                </c:pt>
                <c:pt idx="1394">
                  <c:v>39827</c:v>
                </c:pt>
                <c:pt idx="1395">
                  <c:v>39828</c:v>
                </c:pt>
                <c:pt idx="1396">
                  <c:v>39829</c:v>
                </c:pt>
                <c:pt idx="1397">
                  <c:v>39832</c:v>
                </c:pt>
                <c:pt idx="1398">
                  <c:v>39833</c:v>
                </c:pt>
                <c:pt idx="1399">
                  <c:v>39834</c:v>
                </c:pt>
                <c:pt idx="1400">
                  <c:v>39835</c:v>
                </c:pt>
                <c:pt idx="1401">
                  <c:v>39836</c:v>
                </c:pt>
                <c:pt idx="1402">
                  <c:v>39839</c:v>
                </c:pt>
                <c:pt idx="1403">
                  <c:v>39840</c:v>
                </c:pt>
                <c:pt idx="1404">
                  <c:v>39841</c:v>
                </c:pt>
                <c:pt idx="1405">
                  <c:v>39842</c:v>
                </c:pt>
                <c:pt idx="1406">
                  <c:v>39843</c:v>
                </c:pt>
                <c:pt idx="1407">
                  <c:v>39846</c:v>
                </c:pt>
                <c:pt idx="1408">
                  <c:v>39847</c:v>
                </c:pt>
                <c:pt idx="1409">
                  <c:v>39848</c:v>
                </c:pt>
                <c:pt idx="1410">
                  <c:v>39849</c:v>
                </c:pt>
                <c:pt idx="1411">
                  <c:v>39850</c:v>
                </c:pt>
                <c:pt idx="1412">
                  <c:v>39853</c:v>
                </c:pt>
                <c:pt idx="1413">
                  <c:v>39854</c:v>
                </c:pt>
                <c:pt idx="1414">
                  <c:v>39856</c:v>
                </c:pt>
                <c:pt idx="1415">
                  <c:v>39857</c:v>
                </c:pt>
                <c:pt idx="1416">
                  <c:v>39860</c:v>
                </c:pt>
                <c:pt idx="1417">
                  <c:v>39861</c:v>
                </c:pt>
                <c:pt idx="1418">
                  <c:v>39862</c:v>
                </c:pt>
                <c:pt idx="1419">
                  <c:v>39863</c:v>
                </c:pt>
                <c:pt idx="1420">
                  <c:v>39864</c:v>
                </c:pt>
                <c:pt idx="1421">
                  <c:v>39867</c:v>
                </c:pt>
                <c:pt idx="1422">
                  <c:v>39868</c:v>
                </c:pt>
                <c:pt idx="1423">
                  <c:v>39869</c:v>
                </c:pt>
                <c:pt idx="1424">
                  <c:v>39870</c:v>
                </c:pt>
                <c:pt idx="1425">
                  <c:v>39871</c:v>
                </c:pt>
                <c:pt idx="1426">
                  <c:v>39874</c:v>
                </c:pt>
                <c:pt idx="1427">
                  <c:v>39875</c:v>
                </c:pt>
                <c:pt idx="1428">
                  <c:v>39876</c:v>
                </c:pt>
                <c:pt idx="1429">
                  <c:v>39877</c:v>
                </c:pt>
                <c:pt idx="1430">
                  <c:v>39878</c:v>
                </c:pt>
                <c:pt idx="1431">
                  <c:v>39881</c:v>
                </c:pt>
                <c:pt idx="1432">
                  <c:v>39882</c:v>
                </c:pt>
                <c:pt idx="1433">
                  <c:v>39883</c:v>
                </c:pt>
                <c:pt idx="1434">
                  <c:v>39884</c:v>
                </c:pt>
                <c:pt idx="1435">
                  <c:v>39885</c:v>
                </c:pt>
                <c:pt idx="1436">
                  <c:v>39888</c:v>
                </c:pt>
                <c:pt idx="1437">
                  <c:v>39889</c:v>
                </c:pt>
                <c:pt idx="1438">
                  <c:v>39890</c:v>
                </c:pt>
                <c:pt idx="1439">
                  <c:v>39891</c:v>
                </c:pt>
                <c:pt idx="1440">
                  <c:v>39895</c:v>
                </c:pt>
                <c:pt idx="1441">
                  <c:v>39896</c:v>
                </c:pt>
                <c:pt idx="1442">
                  <c:v>39897</c:v>
                </c:pt>
                <c:pt idx="1443">
                  <c:v>39898</c:v>
                </c:pt>
                <c:pt idx="1444">
                  <c:v>39899</c:v>
                </c:pt>
                <c:pt idx="1445">
                  <c:v>39902</c:v>
                </c:pt>
                <c:pt idx="1446">
                  <c:v>39903</c:v>
                </c:pt>
                <c:pt idx="1447">
                  <c:v>39904</c:v>
                </c:pt>
                <c:pt idx="1448">
                  <c:v>39905</c:v>
                </c:pt>
                <c:pt idx="1449">
                  <c:v>39906</c:v>
                </c:pt>
                <c:pt idx="1450">
                  <c:v>39909</c:v>
                </c:pt>
                <c:pt idx="1451">
                  <c:v>39910</c:v>
                </c:pt>
                <c:pt idx="1452">
                  <c:v>39911</c:v>
                </c:pt>
                <c:pt idx="1453">
                  <c:v>39912</c:v>
                </c:pt>
                <c:pt idx="1454">
                  <c:v>39913</c:v>
                </c:pt>
                <c:pt idx="1455">
                  <c:v>39916</c:v>
                </c:pt>
                <c:pt idx="1456">
                  <c:v>39917</c:v>
                </c:pt>
                <c:pt idx="1457">
                  <c:v>39918</c:v>
                </c:pt>
                <c:pt idx="1458">
                  <c:v>39919</c:v>
                </c:pt>
                <c:pt idx="1459">
                  <c:v>39920</c:v>
                </c:pt>
                <c:pt idx="1460">
                  <c:v>39923</c:v>
                </c:pt>
                <c:pt idx="1461">
                  <c:v>39924</c:v>
                </c:pt>
                <c:pt idx="1462">
                  <c:v>39925</c:v>
                </c:pt>
                <c:pt idx="1463">
                  <c:v>39926</c:v>
                </c:pt>
                <c:pt idx="1464">
                  <c:v>39927</c:v>
                </c:pt>
                <c:pt idx="1465">
                  <c:v>39930</c:v>
                </c:pt>
                <c:pt idx="1466">
                  <c:v>39931</c:v>
                </c:pt>
                <c:pt idx="1467">
                  <c:v>39933</c:v>
                </c:pt>
                <c:pt idx="1468">
                  <c:v>39934</c:v>
                </c:pt>
                <c:pt idx="1469">
                  <c:v>39940</c:v>
                </c:pt>
                <c:pt idx="1470">
                  <c:v>39941</c:v>
                </c:pt>
                <c:pt idx="1471">
                  <c:v>39944</c:v>
                </c:pt>
                <c:pt idx="1472">
                  <c:v>39945</c:v>
                </c:pt>
                <c:pt idx="1473">
                  <c:v>39946</c:v>
                </c:pt>
                <c:pt idx="1474">
                  <c:v>39947</c:v>
                </c:pt>
                <c:pt idx="1475">
                  <c:v>39948</c:v>
                </c:pt>
                <c:pt idx="1476">
                  <c:v>39951</c:v>
                </c:pt>
                <c:pt idx="1477">
                  <c:v>39952</c:v>
                </c:pt>
                <c:pt idx="1478">
                  <c:v>39953</c:v>
                </c:pt>
                <c:pt idx="1479">
                  <c:v>39954</c:v>
                </c:pt>
                <c:pt idx="1480">
                  <c:v>39955</c:v>
                </c:pt>
                <c:pt idx="1481">
                  <c:v>39958</c:v>
                </c:pt>
                <c:pt idx="1482">
                  <c:v>39959</c:v>
                </c:pt>
                <c:pt idx="1483">
                  <c:v>39960</c:v>
                </c:pt>
                <c:pt idx="1484">
                  <c:v>39961</c:v>
                </c:pt>
                <c:pt idx="1485">
                  <c:v>39962</c:v>
                </c:pt>
                <c:pt idx="1486">
                  <c:v>39965</c:v>
                </c:pt>
                <c:pt idx="1487">
                  <c:v>39966</c:v>
                </c:pt>
                <c:pt idx="1488">
                  <c:v>39967</c:v>
                </c:pt>
                <c:pt idx="1489">
                  <c:v>39968</c:v>
                </c:pt>
                <c:pt idx="1490">
                  <c:v>39969</c:v>
                </c:pt>
                <c:pt idx="1491">
                  <c:v>39972</c:v>
                </c:pt>
                <c:pt idx="1492">
                  <c:v>39973</c:v>
                </c:pt>
                <c:pt idx="1493">
                  <c:v>39974</c:v>
                </c:pt>
                <c:pt idx="1494">
                  <c:v>39975</c:v>
                </c:pt>
                <c:pt idx="1495">
                  <c:v>39976</c:v>
                </c:pt>
                <c:pt idx="1496">
                  <c:v>39979</c:v>
                </c:pt>
                <c:pt idx="1497">
                  <c:v>39980</c:v>
                </c:pt>
                <c:pt idx="1498">
                  <c:v>39981</c:v>
                </c:pt>
                <c:pt idx="1499">
                  <c:v>39982</c:v>
                </c:pt>
                <c:pt idx="1500">
                  <c:v>39983</c:v>
                </c:pt>
                <c:pt idx="1501">
                  <c:v>39986</c:v>
                </c:pt>
                <c:pt idx="1502">
                  <c:v>39987</c:v>
                </c:pt>
                <c:pt idx="1503">
                  <c:v>39988</c:v>
                </c:pt>
                <c:pt idx="1504">
                  <c:v>39989</c:v>
                </c:pt>
                <c:pt idx="1505">
                  <c:v>39990</c:v>
                </c:pt>
                <c:pt idx="1506">
                  <c:v>39993</c:v>
                </c:pt>
                <c:pt idx="1507">
                  <c:v>39994</c:v>
                </c:pt>
                <c:pt idx="1508">
                  <c:v>39995</c:v>
                </c:pt>
                <c:pt idx="1509">
                  <c:v>39996</c:v>
                </c:pt>
                <c:pt idx="1510">
                  <c:v>39997</c:v>
                </c:pt>
                <c:pt idx="1511">
                  <c:v>40000</c:v>
                </c:pt>
                <c:pt idx="1512">
                  <c:v>40001</c:v>
                </c:pt>
                <c:pt idx="1513">
                  <c:v>40002</c:v>
                </c:pt>
                <c:pt idx="1514">
                  <c:v>40003</c:v>
                </c:pt>
                <c:pt idx="1515">
                  <c:v>40004</c:v>
                </c:pt>
                <c:pt idx="1516">
                  <c:v>40007</c:v>
                </c:pt>
                <c:pt idx="1517">
                  <c:v>40008</c:v>
                </c:pt>
                <c:pt idx="1518">
                  <c:v>40009</c:v>
                </c:pt>
                <c:pt idx="1519">
                  <c:v>40010</c:v>
                </c:pt>
                <c:pt idx="1520">
                  <c:v>40011</c:v>
                </c:pt>
                <c:pt idx="1521">
                  <c:v>40015</c:v>
                </c:pt>
                <c:pt idx="1522">
                  <c:v>40016</c:v>
                </c:pt>
                <c:pt idx="1523">
                  <c:v>40017</c:v>
                </c:pt>
                <c:pt idx="1524">
                  <c:v>40018</c:v>
                </c:pt>
                <c:pt idx="1525">
                  <c:v>40021</c:v>
                </c:pt>
                <c:pt idx="1526">
                  <c:v>40022</c:v>
                </c:pt>
                <c:pt idx="1527">
                  <c:v>40023</c:v>
                </c:pt>
                <c:pt idx="1528">
                  <c:v>40024</c:v>
                </c:pt>
                <c:pt idx="1529">
                  <c:v>40025</c:v>
                </c:pt>
                <c:pt idx="1530">
                  <c:v>40028</c:v>
                </c:pt>
                <c:pt idx="1531">
                  <c:v>40029</c:v>
                </c:pt>
                <c:pt idx="1532">
                  <c:v>40030</c:v>
                </c:pt>
                <c:pt idx="1533">
                  <c:v>40031</c:v>
                </c:pt>
                <c:pt idx="1534">
                  <c:v>40032</c:v>
                </c:pt>
                <c:pt idx="1535">
                  <c:v>40035</c:v>
                </c:pt>
                <c:pt idx="1536">
                  <c:v>40036</c:v>
                </c:pt>
                <c:pt idx="1537">
                  <c:v>40037</c:v>
                </c:pt>
                <c:pt idx="1538">
                  <c:v>40038</c:v>
                </c:pt>
                <c:pt idx="1539">
                  <c:v>40039</c:v>
                </c:pt>
                <c:pt idx="1540">
                  <c:v>40042</c:v>
                </c:pt>
                <c:pt idx="1541">
                  <c:v>40043</c:v>
                </c:pt>
                <c:pt idx="1542">
                  <c:v>40044</c:v>
                </c:pt>
                <c:pt idx="1543">
                  <c:v>40045</c:v>
                </c:pt>
                <c:pt idx="1544">
                  <c:v>40046</c:v>
                </c:pt>
                <c:pt idx="1545">
                  <c:v>40049</c:v>
                </c:pt>
                <c:pt idx="1546">
                  <c:v>40050</c:v>
                </c:pt>
                <c:pt idx="1547">
                  <c:v>40051</c:v>
                </c:pt>
                <c:pt idx="1548">
                  <c:v>40052</c:v>
                </c:pt>
                <c:pt idx="1549">
                  <c:v>40053</c:v>
                </c:pt>
                <c:pt idx="1550">
                  <c:v>40056</c:v>
                </c:pt>
                <c:pt idx="1551">
                  <c:v>40057</c:v>
                </c:pt>
                <c:pt idx="1552">
                  <c:v>40058</c:v>
                </c:pt>
                <c:pt idx="1553">
                  <c:v>40059</c:v>
                </c:pt>
                <c:pt idx="1554">
                  <c:v>40060</c:v>
                </c:pt>
                <c:pt idx="1555">
                  <c:v>40063</c:v>
                </c:pt>
                <c:pt idx="1556">
                  <c:v>40064</c:v>
                </c:pt>
                <c:pt idx="1557">
                  <c:v>40065</c:v>
                </c:pt>
                <c:pt idx="1558">
                  <c:v>40066</c:v>
                </c:pt>
                <c:pt idx="1559">
                  <c:v>40067</c:v>
                </c:pt>
                <c:pt idx="1560">
                  <c:v>40070</c:v>
                </c:pt>
                <c:pt idx="1561">
                  <c:v>40071</c:v>
                </c:pt>
                <c:pt idx="1562">
                  <c:v>40072</c:v>
                </c:pt>
                <c:pt idx="1563">
                  <c:v>40073</c:v>
                </c:pt>
                <c:pt idx="1564">
                  <c:v>40074</c:v>
                </c:pt>
                <c:pt idx="1565">
                  <c:v>40080</c:v>
                </c:pt>
                <c:pt idx="1566">
                  <c:v>40081</c:v>
                </c:pt>
                <c:pt idx="1567">
                  <c:v>40084</c:v>
                </c:pt>
                <c:pt idx="1568">
                  <c:v>40085</c:v>
                </c:pt>
                <c:pt idx="1569">
                  <c:v>40086</c:v>
                </c:pt>
                <c:pt idx="1570">
                  <c:v>40087</c:v>
                </c:pt>
                <c:pt idx="1571">
                  <c:v>40088</c:v>
                </c:pt>
                <c:pt idx="1572">
                  <c:v>40091</c:v>
                </c:pt>
                <c:pt idx="1573">
                  <c:v>40092</c:v>
                </c:pt>
                <c:pt idx="1574">
                  <c:v>40093</c:v>
                </c:pt>
                <c:pt idx="1575">
                  <c:v>40094</c:v>
                </c:pt>
                <c:pt idx="1576">
                  <c:v>40095</c:v>
                </c:pt>
                <c:pt idx="1577">
                  <c:v>40099</c:v>
                </c:pt>
                <c:pt idx="1578">
                  <c:v>40100</c:v>
                </c:pt>
                <c:pt idx="1579">
                  <c:v>40101</c:v>
                </c:pt>
                <c:pt idx="1580">
                  <c:v>40102</c:v>
                </c:pt>
                <c:pt idx="1581">
                  <c:v>40105</c:v>
                </c:pt>
                <c:pt idx="1582">
                  <c:v>40106</c:v>
                </c:pt>
                <c:pt idx="1583">
                  <c:v>40107</c:v>
                </c:pt>
                <c:pt idx="1584">
                  <c:v>40108</c:v>
                </c:pt>
                <c:pt idx="1585">
                  <c:v>40109</c:v>
                </c:pt>
                <c:pt idx="1586">
                  <c:v>40112</c:v>
                </c:pt>
                <c:pt idx="1587">
                  <c:v>40113</c:v>
                </c:pt>
                <c:pt idx="1588">
                  <c:v>40114</c:v>
                </c:pt>
                <c:pt idx="1589">
                  <c:v>40115</c:v>
                </c:pt>
                <c:pt idx="1590">
                  <c:v>40116</c:v>
                </c:pt>
                <c:pt idx="1591">
                  <c:v>40119</c:v>
                </c:pt>
                <c:pt idx="1592">
                  <c:v>40121</c:v>
                </c:pt>
                <c:pt idx="1593">
                  <c:v>40122</c:v>
                </c:pt>
                <c:pt idx="1594">
                  <c:v>40123</c:v>
                </c:pt>
                <c:pt idx="1595">
                  <c:v>40126</c:v>
                </c:pt>
                <c:pt idx="1596">
                  <c:v>40127</c:v>
                </c:pt>
                <c:pt idx="1597">
                  <c:v>40128</c:v>
                </c:pt>
                <c:pt idx="1598">
                  <c:v>40129</c:v>
                </c:pt>
                <c:pt idx="1599">
                  <c:v>40130</c:v>
                </c:pt>
                <c:pt idx="1600">
                  <c:v>40133</c:v>
                </c:pt>
                <c:pt idx="1601">
                  <c:v>40134</c:v>
                </c:pt>
                <c:pt idx="1602">
                  <c:v>40135</c:v>
                </c:pt>
                <c:pt idx="1603">
                  <c:v>40136</c:v>
                </c:pt>
                <c:pt idx="1604">
                  <c:v>40137</c:v>
                </c:pt>
                <c:pt idx="1605">
                  <c:v>40141</c:v>
                </c:pt>
                <c:pt idx="1606">
                  <c:v>40142</c:v>
                </c:pt>
                <c:pt idx="1607">
                  <c:v>40143</c:v>
                </c:pt>
                <c:pt idx="1608">
                  <c:v>40144</c:v>
                </c:pt>
                <c:pt idx="1609">
                  <c:v>40147</c:v>
                </c:pt>
                <c:pt idx="1610">
                  <c:v>40148</c:v>
                </c:pt>
                <c:pt idx="1611">
                  <c:v>40149</c:v>
                </c:pt>
                <c:pt idx="1612">
                  <c:v>40150</c:v>
                </c:pt>
                <c:pt idx="1613">
                  <c:v>40151</c:v>
                </c:pt>
                <c:pt idx="1614">
                  <c:v>40154</c:v>
                </c:pt>
                <c:pt idx="1615">
                  <c:v>40155</c:v>
                </c:pt>
                <c:pt idx="1616">
                  <c:v>40156</c:v>
                </c:pt>
                <c:pt idx="1617">
                  <c:v>40157</c:v>
                </c:pt>
                <c:pt idx="1618">
                  <c:v>40158</c:v>
                </c:pt>
                <c:pt idx="1619">
                  <c:v>40161</c:v>
                </c:pt>
                <c:pt idx="1620">
                  <c:v>40162</c:v>
                </c:pt>
                <c:pt idx="1621">
                  <c:v>40163</c:v>
                </c:pt>
                <c:pt idx="1622">
                  <c:v>40164</c:v>
                </c:pt>
                <c:pt idx="1623">
                  <c:v>40165</c:v>
                </c:pt>
                <c:pt idx="1624">
                  <c:v>40168</c:v>
                </c:pt>
                <c:pt idx="1625">
                  <c:v>40169</c:v>
                </c:pt>
                <c:pt idx="1626">
                  <c:v>40171</c:v>
                </c:pt>
                <c:pt idx="1627">
                  <c:v>40172</c:v>
                </c:pt>
                <c:pt idx="1628">
                  <c:v>40175</c:v>
                </c:pt>
                <c:pt idx="1629">
                  <c:v>40176</c:v>
                </c:pt>
                <c:pt idx="1630">
                  <c:v>40177</c:v>
                </c:pt>
                <c:pt idx="1631">
                  <c:v>40182</c:v>
                </c:pt>
                <c:pt idx="1632">
                  <c:v>40183</c:v>
                </c:pt>
                <c:pt idx="1633">
                  <c:v>40184</c:v>
                </c:pt>
                <c:pt idx="1634">
                  <c:v>40185</c:v>
                </c:pt>
                <c:pt idx="1635">
                  <c:v>40186</c:v>
                </c:pt>
                <c:pt idx="1636">
                  <c:v>40190</c:v>
                </c:pt>
                <c:pt idx="1637">
                  <c:v>40191</c:v>
                </c:pt>
                <c:pt idx="1638">
                  <c:v>40192</c:v>
                </c:pt>
                <c:pt idx="1639">
                  <c:v>40193</c:v>
                </c:pt>
                <c:pt idx="1640">
                  <c:v>40196</c:v>
                </c:pt>
                <c:pt idx="1641">
                  <c:v>40197</c:v>
                </c:pt>
                <c:pt idx="1642">
                  <c:v>40198</c:v>
                </c:pt>
                <c:pt idx="1643">
                  <c:v>40199</c:v>
                </c:pt>
                <c:pt idx="1644">
                  <c:v>40200</c:v>
                </c:pt>
                <c:pt idx="1645">
                  <c:v>40203</c:v>
                </c:pt>
                <c:pt idx="1646">
                  <c:v>40204</c:v>
                </c:pt>
                <c:pt idx="1647">
                  <c:v>40205</c:v>
                </c:pt>
                <c:pt idx="1648">
                  <c:v>40206</c:v>
                </c:pt>
                <c:pt idx="1649">
                  <c:v>40207</c:v>
                </c:pt>
                <c:pt idx="1650">
                  <c:v>40210</c:v>
                </c:pt>
                <c:pt idx="1651">
                  <c:v>40211</c:v>
                </c:pt>
                <c:pt idx="1652">
                  <c:v>40212</c:v>
                </c:pt>
                <c:pt idx="1653">
                  <c:v>40213</c:v>
                </c:pt>
                <c:pt idx="1654">
                  <c:v>40214</c:v>
                </c:pt>
                <c:pt idx="1655">
                  <c:v>40217</c:v>
                </c:pt>
                <c:pt idx="1656">
                  <c:v>40218</c:v>
                </c:pt>
                <c:pt idx="1657">
                  <c:v>40219</c:v>
                </c:pt>
                <c:pt idx="1658">
                  <c:v>40221</c:v>
                </c:pt>
                <c:pt idx="1659">
                  <c:v>40224</c:v>
                </c:pt>
                <c:pt idx="1660">
                  <c:v>40225</c:v>
                </c:pt>
                <c:pt idx="1661">
                  <c:v>40226</c:v>
                </c:pt>
                <c:pt idx="1662">
                  <c:v>40227</c:v>
                </c:pt>
                <c:pt idx="1663">
                  <c:v>40228</c:v>
                </c:pt>
                <c:pt idx="1664">
                  <c:v>40231</c:v>
                </c:pt>
                <c:pt idx="1665">
                  <c:v>40232</c:v>
                </c:pt>
                <c:pt idx="1666">
                  <c:v>40233</c:v>
                </c:pt>
                <c:pt idx="1667">
                  <c:v>40234</c:v>
                </c:pt>
                <c:pt idx="1668">
                  <c:v>40235</c:v>
                </c:pt>
                <c:pt idx="1669">
                  <c:v>40238</c:v>
                </c:pt>
                <c:pt idx="1670">
                  <c:v>40239</c:v>
                </c:pt>
                <c:pt idx="1671">
                  <c:v>40240</c:v>
                </c:pt>
                <c:pt idx="1672">
                  <c:v>40241</c:v>
                </c:pt>
                <c:pt idx="1673">
                  <c:v>40242</c:v>
                </c:pt>
                <c:pt idx="1674">
                  <c:v>40245</c:v>
                </c:pt>
                <c:pt idx="1675">
                  <c:v>40246</c:v>
                </c:pt>
                <c:pt idx="1676">
                  <c:v>40247</c:v>
                </c:pt>
                <c:pt idx="1677">
                  <c:v>40248</c:v>
                </c:pt>
                <c:pt idx="1678">
                  <c:v>40249</c:v>
                </c:pt>
                <c:pt idx="1679">
                  <c:v>40252</c:v>
                </c:pt>
                <c:pt idx="1680">
                  <c:v>40253</c:v>
                </c:pt>
                <c:pt idx="1681">
                  <c:v>40254</c:v>
                </c:pt>
                <c:pt idx="1682">
                  <c:v>40255</c:v>
                </c:pt>
                <c:pt idx="1683">
                  <c:v>40256</c:v>
                </c:pt>
                <c:pt idx="1684">
                  <c:v>40260</c:v>
                </c:pt>
                <c:pt idx="1685">
                  <c:v>40261</c:v>
                </c:pt>
                <c:pt idx="1686">
                  <c:v>40262</c:v>
                </c:pt>
                <c:pt idx="1687">
                  <c:v>40263</c:v>
                </c:pt>
                <c:pt idx="1688">
                  <c:v>40266</c:v>
                </c:pt>
                <c:pt idx="1689">
                  <c:v>40267</c:v>
                </c:pt>
                <c:pt idx="1690">
                  <c:v>40268</c:v>
                </c:pt>
                <c:pt idx="1691">
                  <c:v>40269</c:v>
                </c:pt>
                <c:pt idx="1692">
                  <c:v>40270</c:v>
                </c:pt>
                <c:pt idx="1693">
                  <c:v>40273</c:v>
                </c:pt>
                <c:pt idx="1694">
                  <c:v>40274</c:v>
                </c:pt>
                <c:pt idx="1695">
                  <c:v>40275</c:v>
                </c:pt>
                <c:pt idx="1696">
                  <c:v>40276</c:v>
                </c:pt>
                <c:pt idx="1697">
                  <c:v>40277</c:v>
                </c:pt>
                <c:pt idx="1698">
                  <c:v>40280</c:v>
                </c:pt>
                <c:pt idx="1699">
                  <c:v>40281</c:v>
                </c:pt>
                <c:pt idx="1700">
                  <c:v>40282</c:v>
                </c:pt>
                <c:pt idx="1701">
                  <c:v>40283</c:v>
                </c:pt>
                <c:pt idx="1702">
                  <c:v>40284</c:v>
                </c:pt>
                <c:pt idx="1703">
                  <c:v>40287</c:v>
                </c:pt>
                <c:pt idx="1704">
                  <c:v>40288</c:v>
                </c:pt>
                <c:pt idx="1705">
                  <c:v>40289</c:v>
                </c:pt>
                <c:pt idx="1706">
                  <c:v>40290</c:v>
                </c:pt>
                <c:pt idx="1707">
                  <c:v>40291</c:v>
                </c:pt>
                <c:pt idx="1708">
                  <c:v>40294</c:v>
                </c:pt>
                <c:pt idx="1709">
                  <c:v>40295</c:v>
                </c:pt>
                <c:pt idx="1710">
                  <c:v>40296</c:v>
                </c:pt>
                <c:pt idx="1711">
                  <c:v>40298</c:v>
                </c:pt>
                <c:pt idx="1712">
                  <c:v>40304</c:v>
                </c:pt>
                <c:pt idx="1713">
                  <c:v>40305</c:v>
                </c:pt>
                <c:pt idx="1714">
                  <c:v>40308</c:v>
                </c:pt>
                <c:pt idx="1715">
                  <c:v>40309</c:v>
                </c:pt>
                <c:pt idx="1716">
                  <c:v>40310</c:v>
                </c:pt>
                <c:pt idx="1717">
                  <c:v>40311</c:v>
                </c:pt>
                <c:pt idx="1718">
                  <c:v>40312</c:v>
                </c:pt>
                <c:pt idx="1719">
                  <c:v>40315</c:v>
                </c:pt>
                <c:pt idx="1720">
                  <c:v>40316</c:v>
                </c:pt>
                <c:pt idx="1721">
                  <c:v>40317</c:v>
                </c:pt>
                <c:pt idx="1722">
                  <c:v>40318</c:v>
                </c:pt>
                <c:pt idx="1723">
                  <c:v>40319</c:v>
                </c:pt>
                <c:pt idx="1724">
                  <c:v>40322</c:v>
                </c:pt>
                <c:pt idx="1725">
                  <c:v>40323</c:v>
                </c:pt>
                <c:pt idx="1726">
                  <c:v>40324</c:v>
                </c:pt>
                <c:pt idx="1727">
                  <c:v>40325</c:v>
                </c:pt>
                <c:pt idx="1728">
                  <c:v>40326</c:v>
                </c:pt>
                <c:pt idx="1729">
                  <c:v>40329</c:v>
                </c:pt>
                <c:pt idx="1730">
                  <c:v>40330</c:v>
                </c:pt>
                <c:pt idx="1731">
                  <c:v>40331</c:v>
                </c:pt>
                <c:pt idx="1732">
                  <c:v>40332</c:v>
                </c:pt>
                <c:pt idx="1733">
                  <c:v>40333</c:v>
                </c:pt>
                <c:pt idx="1734">
                  <c:v>40336</c:v>
                </c:pt>
                <c:pt idx="1735">
                  <c:v>40337</c:v>
                </c:pt>
                <c:pt idx="1736">
                  <c:v>40338</c:v>
                </c:pt>
                <c:pt idx="1737">
                  <c:v>40339</c:v>
                </c:pt>
                <c:pt idx="1738">
                  <c:v>40340</c:v>
                </c:pt>
                <c:pt idx="1739">
                  <c:v>40343</c:v>
                </c:pt>
                <c:pt idx="1740">
                  <c:v>40344</c:v>
                </c:pt>
                <c:pt idx="1741">
                  <c:v>40345</c:v>
                </c:pt>
                <c:pt idx="1742">
                  <c:v>40346</c:v>
                </c:pt>
                <c:pt idx="1743">
                  <c:v>40347</c:v>
                </c:pt>
                <c:pt idx="1744">
                  <c:v>40350</c:v>
                </c:pt>
                <c:pt idx="1745">
                  <c:v>40351</c:v>
                </c:pt>
                <c:pt idx="1746">
                  <c:v>40352</c:v>
                </c:pt>
                <c:pt idx="1747">
                  <c:v>40353</c:v>
                </c:pt>
                <c:pt idx="1748">
                  <c:v>40354</c:v>
                </c:pt>
                <c:pt idx="1749">
                  <c:v>40357</c:v>
                </c:pt>
                <c:pt idx="1750">
                  <c:v>40358</c:v>
                </c:pt>
                <c:pt idx="1751">
                  <c:v>40359</c:v>
                </c:pt>
                <c:pt idx="1752">
                  <c:v>40360</c:v>
                </c:pt>
                <c:pt idx="1753">
                  <c:v>40361</c:v>
                </c:pt>
                <c:pt idx="1754">
                  <c:v>40364</c:v>
                </c:pt>
                <c:pt idx="1755">
                  <c:v>40365</c:v>
                </c:pt>
                <c:pt idx="1756">
                  <c:v>40366</c:v>
                </c:pt>
                <c:pt idx="1757">
                  <c:v>40367</c:v>
                </c:pt>
                <c:pt idx="1758">
                  <c:v>40368</c:v>
                </c:pt>
                <c:pt idx="1759">
                  <c:v>40371</c:v>
                </c:pt>
                <c:pt idx="1760">
                  <c:v>40372</c:v>
                </c:pt>
                <c:pt idx="1761">
                  <c:v>40373</c:v>
                </c:pt>
                <c:pt idx="1762">
                  <c:v>40374</c:v>
                </c:pt>
                <c:pt idx="1763">
                  <c:v>40375</c:v>
                </c:pt>
                <c:pt idx="1764">
                  <c:v>40379</c:v>
                </c:pt>
                <c:pt idx="1765">
                  <c:v>40380</c:v>
                </c:pt>
                <c:pt idx="1766">
                  <c:v>40381</c:v>
                </c:pt>
                <c:pt idx="1767">
                  <c:v>40382</c:v>
                </c:pt>
                <c:pt idx="1768">
                  <c:v>40385</c:v>
                </c:pt>
                <c:pt idx="1769">
                  <c:v>40386</c:v>
                </c:pt>
                <c:pt idx="1770">
                  <c:v>40387</c:v>
                </c:pt>
                <c:pt idx="1771">
                  <c:v>40388</c:v>
                </c:pt>
                <c:pt idx="1772">
                  <c:v>40389</c:v>
                </c:pt>
                <c:pt idx="1773">
                  <c:v>40392</c:v>
                </c:pt>
                <c:pt idx="1774">
                  <c:v>40393</c:v>
                </c:pt>
                <c:pt idx="1775">
                  <c:v>40394</c:v>
                </c:pt>
                <c:pt idx="1776">
                  <c:v>40395</c:v>
                </c:pt>
                <c:pt idx="1777">
                  <c:v>40396</c:v>
                </c:pt>
                <c:pt idx="1778">
                  <c:v>40399</c:v>
                </c:pt>
                <c:pt idx="1779">
                  <c:v>40400</c:v>
                </c:pt>
                <c:pt idx="1780">
                  <c:v>40401</c:v>
                </c:pt>
                <c:pt idx="1781">
                  <c:v>40402</c:v>
                </c:pt>
                <c:pt idx="1782">
                  <c:v>40403</c:v>
                </c:pt>
                <c:pt idx="1783">
                  <c:v>40406</c:v>
                </c:pt>
                <c:pt idx="1784">
                  <c:v>40407</c:v>
                </c:pt>
                <c:pt idx="1785">
                  <c:v>40408</c:v>
                </c:pt>
                <c:pt idx="1786">
                  <c:v>40409</c:v>
                </c:pt>
                <c:pt idx="1787">
                  <c:v>40410</c:v>
                </c:pt>
                <c:pt idx="1788">
                  <c:v>40413</c:v>
                </c:pt>
                <c:pt idx="1789">
                  <c:v>40414</c:v>
                </c:pt>
                <c:pt idx="1790">
                  <c:v>40415</c:v>
                </c:pt>
                <c:pt idx="1791">
                  <c:v>40416</c:v>
                </c:pt>
                <c:pt idx="1792">
                  <c:v>40417</c:v>
                </c:pt>
                <c:pt idx="1793">
                  <c:v>40420</c:v>
                </c:pt>
                <c:pt idx="1794">
                  <c:v>40421</c:v>
                </c:pt>
                <c:pt idx="1795">
                  <c:v>40422</c:v>
                </c:pt>
                <c:pt idx="1796">
                  <c:v>40423</c:v>
                </c:pt>
                <c:pt idx="1797">
                  <c:v>40424</c:v>
                </c:pt>
                <c:pt idx="1798">
                  <c:v>40427</c:v>
                </c:pt>
                <c:pt idx="1799">
                  <c:v>40428</c:v>
                </c:pt>
                <c:pt idx="1800">
                  <c:v>40429</c:v>
                </c:pt>
                <c:pt idx="1801">
                  <c:v>40430</c:v>
                </c:pt>
                <c:pt idx="1802">
                  <c:v>40431</c:v>
                </c:pt>
                <c:pt idx="1803">
                  <c:v>40434</c:v>
                </c:pt>
                <c:pt idx="1804">
                  <c:v>40435</c:v>
                </c:pt>
                <c:pt idx="1805">
                  <c:v>40436</c:v>
                </c:pt>
                <c:pt idx="1806">
                  <c:v>40437</c:v>
                </c:pt>
                <c:pt idx="1807">
                  <c:v>40438</c:v>
                </c:pt>
                <c:pt idx="1808">
                  <c:v>40442</c:v>
                </c:pt>
                <c:pt idx="1809">
                  <c:v>40443</c:v>
                </c:pt>
                <c:pt idx="1810">
                  <c:v>40445</c:v>
                </c:pt>
                <c:pt idx="1811">
                  <c:v>40448</c:v>
                </c:pt>
                <c:pt idx="1812">
                  <c:v>40449</c:v>
                </c:pt>
                <c:pt idx="1813">
                  <c:v>40450</c:v>
                </c:pt>
                <c:pt idx="1814">
                  <c:v>40451</c:v>
                </c:pt>
                <c:pt idx="1815">
                  <c:v>40452</c:v>
                </c:pt>
                <c:pt idx="1816">
                  <c:v>40455</c:v>
                </c:pt>
                <c:pt idx="1817">
                  <c:v>40456</c:v>
                </c:pt>
                <c:pt idx="1818">
                  <c:v>40457</c:v>
                </c:pt>
                <c:pt idx="1819">
                  <c:v>40458</c:v>
                </c:pt>
                <c:pt idx="1820">
                  <c:v>40459</c:v>
                </c:pt>
                <c:pt idx="1821">
                  <c:v>40463</c:v>
                </c:pt>
                <c:pt idx="1822">
                  <c:v>40464</c:v>
                </c:pt>
                <c:pt idx="1823">
                  <c:v>40465</c:v>
                </c:pt>
                <c:pt idx="1824">
                  <c:v>40466</c:v>
                </c:pt>
                <c:pt idx="1825">
                  <c:v>40469</c:v>
                </c:pt>
                <c:pt idx="1826">
                  <c:v>40470</c:v>
                </c:pt>
                <c:pt idx="1827">
                  <c:v>40471</c:v>
                </c:pt>
                <c:pt idx="1828">
                  <c:v>40472</c:v>
                </c:pt>
                <c:pt idx="1829">
                  <c:v>40473</c:v>
                </c:pt>
                <c:pt idx="1830">
                  <c:v>40476</c:v>
                </c:pt>
                <c:pt idx="1831">
                  <c:v>40477</c:v>
                </c:pt>
                <c:pt idx="1832">
                  <c:v>40478</c:v>
                </c:pt>
                <c:pt idx="1833">
                  <c:v>40479</c:v>
                </c:pt>
                <c:pt idx="1834">
                  <c:v>40480</c:v>
                </c:pt>
                <c:pt idx="1835">
                  <c:v>40483</c:v>
                </c:pt>
                <c:pt idx="1836">
                  <c:v>40484</c:v>
                </c:pt>
                <c:pt idx="1837">
                  <c:v>40486</c:v>
                </c:pt>
                <c:pt idx="1838">
                  <c:v>40487</c:v>
                </c:pt>
                <c:pt idx="1839">
                  <c:v>40490</c:v>
                </c:pt>
                <c:pt idx="1840">
                  <c:v>40491</c:v>
                </c:pt>
                <c:pt idx="1841">
                  <c:v>40492</c:v>
                </c:pt>
                <c:pt idx="1842">
                  <c:v>40493</c:v>
                </c:pt>
                <c:pt idx="1843">
                  <c:v>40494</c:v>
                </c:pt>
                <c:pt idx="1844">
                  <c:v>40497</c:v>
                </c:pt>
                <c:pt idx="1845">
                  <c:v>40498</c:v>
                </c:pt>
                <c:pt idx="1846">
                  <c:v>40499</c:v>
                </c:pt>
                <c:pt idx="1847">
                  <c:v>40500</c:v>
                </c:pt>
                <c:pt idx="1848">
                  <c:v>40501</c:v>
                </c:pt>
                <c:pt idx="1849">
                  <c:v>40504</c:v>
                </c:pt>
                <c:pt idx="1850">
                  <c:v>40506</c:v>
                </c:pt>
                <c:pt idx="1851">
                  <c:v>40507</c:v>
                </c:pt>
                <c:pt idx="1852">
                  <c:v>40508</c:v>
                </c:pt>
                <c:pt idx="1853">
                  <c:v>40511</c:v>
                </c:pt>
                <c:pt idx="1854">
                  <c:v>40512</c:v>
                </c:pt>
                <c:pt idx="1855">
                  <c:v>40513</c:v>
                </c:pt>
                <c:pt idx="1856">
                  <c:v>40514</c:v>
                </c:pt>
                <c:pt idx="1857">
                  <c:v>40515</c:v>
                </c:pt>
                <c:pt idx="1858">
                  <c:v>40518</c:v>
                </c:pt>
                <c:pt idx="1859">
                  <c:v>40519</c:v>
                </c:pt>
                <c:pt idx="1860">
                  <c:v>40520</c:v>
                </c:pt>
                <c:pt idx="1861">
                  <c:v>40521</c:v>
                </c:pt>
                <c:pt idx="1862">
                  <c:v>40522</c:v>
                </c:pt>
                <c:pt idx="1863">
                  <c:v>40525</c:v>
                </c:pt>
                <c:pt idx="1864">
                  <c:v>40526</c:v>
                </c:pt>
                <c:pt idx="1865">
                  <c:v>40527</c:v>
                </c:pt>
                <c:pt idx="1866">
                  <c:v>40528</c:v>
                </c:pt>
                <c:pt idx="1867">
                  <c:v>40529</c:v>
                </c:pt>
                <c:pt idx="1868">
                  <c:v>40532</c:v>
                </c:pt>
                <c:pt idx="1869">
                  <c:v>40533</c:v>
                </c:pt>
                <c:pt idx="1870">
                  <c:v>40534</c:v>
                </c:pt>
                <c:pt idx="1871">
                  <c:v>40536</c:v>
                </c:pt>
                <c:pt idx="1872">
                  <c:v>40539</c:v>
                </c:pt>
                <c:pt idx="1873">
                  <c:v>40540</c:v>
                </c:pt>
                <c:pt idx="1874">
                  <c:v>40541</c:v>
                </c:pt>
                <c:pt idx="1875">
                  <c:v>40542</c:v>
                </c:pt>
                <c:pt idx="1876">
                  <c:v>40547</c:v>
                </c:pt>
                <c:pt idx="1877">
                  <c:v>40548</c:v>
                </c:pt>
                <c:pt idx="1878">
                  <c:v>40549</c:v>
                </c:pt>
                <c:pt idx="1879">
                  <c:v>40550</c:v>
                </c:pt>
                <c:pt idx="1880">
                  <c:v>40554</c:v>
                </c:pt>
                <c:pt idx="1881">
                  <c:v>40555</c:v>
                </c:pt>
                <c:pt idx="1882">
                  <c:v>40556</c:v>
                </c:pt>
                <c:pt idx="1883">
                  <c:v>40557</c:v>
                </c:pt>
                <c:pt idx="1884">
                  <c:v>40560</c:v>
                </c:pt>
                <c:pt idx="1885">
                  <c:v>40561</c:v>
                </c:pt>
                <c:pt idx="1886">
                  <c:v>40562</c:v>
                </c:pt>
                <c:pt idx="1887">
                  <c:v>40563</c:v>
                </c:pt>
                <c:pt idx="1888">
                  <c:v>40564</c:v>
                </c:pt>
                <c:pt idx="1889">
                  <c:v>40567</c:v>
                </c:pt>
                <c:pt idx="1890">
                  <c:v>40568</c:v>
                </c:pt>
                <c:pt idx="1891">
                  <c:v>40569</c:v>
                </c:pt>
                <c:pt idx="1892">
                  <c:v>40570</c:v>
                </c:pt>
                <c:pt idx="1893">
                  <c:v>40571</c:v>
                </c:pt>
                <c:pt idx="1894">
                  <c:v>40574</c:v>
                </c:pt>
                <c:pt idx="1895">
                  <c:v>40575</c:v>
                </c:pt>
                <c:pt idx="1896">
                  <c:v>40576</c:v>
                </c:pt>
                <c:pt idx="1897">
                  <c:v>40577</c:v>
                </c:pt>
                <c:pt idx="1898">
                  <c:v>40578</c:v>
                </c:pt>
                <c:pt idx="1899">
                  <c:v>40581</c:v>
                </c:pt>
                <c:pt idx="1900">
                  <c:v>40582</c:v>
                </c:pt>
                <c:pt idx="1901">
                  <c:v>40583</c:v>
                </c:pt>
                <c:pt idx="1902">
                  <c:v>40584</c:v>
                </c:pt>
                <c:pt idx="1903">
                  <c:v>40588</c:v>
                </c:pt>
                <c:pt idx="1904">
                  <c:v>40589</c:v>
                </c:pt>
                <c:pt idx="1905">
                  <c:v>40590</c:v>
                </c:pt>
                <c:pt idx="1906">
                  <c:v>40591</c:v>
                </c:pt>
                <c:pt idx="1907">
                  <c:v>40592</c:v>
                </c:pt>
                <c:pt idx="1908">
                  <c:v>40595</c:v>
                </c:pt>
                <c:pt idx="1909">
                  <c:v>40596</c:v>
                </c:pt>
                <c:pt idx="1910">
                  <c:v>40597</c:v>
                </c:pt>
                <c:pt idx="1911">
                  <c:v>40598</c:v>
                </c:pt>
                <c:pt idx="1912">
                  <c:v>40599</c:v>
                </c:pt>
                <c:pt idx="1913">
                  <c:v>40602</c:v>
                </c:pt>
                <c:pt idx="1914">
                  <c:v>40603</c:v>
                </c:pt>
                <c:pt idx="1915">
                  <c:v>40604</c:v>
                </c:pt>
                <c:pt idx="1916">
                  <c:v>40605</c:v>
                </c:pt>
                <c:pt idx="1917">
                  <c:v>40606</c:v>
                </c:pt>
                <c:pt idx="1918">
                  <c:v>40609</c:v>
                </c:pt>
                <c:pt idx="1919">
                  <c:v>40610</c:v>
                </c:pt>
                <c:pt idx="1920">
                  <c:v>40611</c:v>
                </c:pt>
                <c:pt idx="1921">
                  <c:v>40612</c:v>
                </c:pt>
                <c:pt idx="1922">
                  <c:v>40613</c:v>
                </c:pt>
                <c:pt idx="1923">
                  <c:v>40616</c:v>
                </c:pt>
                <c:pt idx="1924">
                  <c:v>40617</c:v>
                </c:pt>
                <c:pt idx="1925">
                  <c:v>40618</c:v>
                </c:pt>
                <c:pt idx="1926">
                  <c:v>40619</c:v>
                </c:pt>
                <c:pt idx="1927">
                  <c:v>40620</c:v>
                </c:pt>
                <c:pt idx="1928">
                  <c:v>40624</c:v>
                </c:pt>
                <c:pt idx="1929">
                  <c:v>40625</c:v>
                </c:pt>
                <c:pt idx="1930">
                  <c:v>40626</c:v>
                </c:pt>
                <c:pt idx="1931">
                  <c:v>40627</c:v>
                </c:pt>
                <c:pt idx="1932">
                  <c:v>40630</c:v>
                </c:pt>
                <c:pt idx="1933">
                  <c:v>40631</c:v>
                </c:pt>
                <c:pt idx="1934">
                  <c:v>40632</c:v>
                </c:pt>
                <c:pt idx="1935">
                  <c:v>40633</c:v>
                </c:pt>
                <c:pt idx="1936">
                  <c:v>40634</c:v>
                </c:pt>
                <c:pt idx="1937">
                  <c:v>40637</c:v>
                </c:pt>
                <c:pt idx="1938">
                  <c:v>40638</c:v>
                </c:pt>
                <c:pt idx="1939">
                  <c:v>40639</c:v>
                </c:pt>
                <c:pt idx="1940">
                  <c:v>40640</c:v>
                </c:pt>
                <c:pt idx="1941">
                  <c:v>40641</c:v>
                </c:pt>
                <c:pt idx="1942">
                  <c:v>40644</c:v>
                </c:pt>
                <c:pt idx="1943">
                  <c:v>40645</c:v>
                </c:pt>
                <c:pt idx="1944">
                  <c:v>40646</c:v>
                </c:pt>
                <c:pt idx="1945">
                  <c:v>40647</c:v>
                </c:pt>
                <c:pt idx="1946">
                  <c:v>40648</c:v>
                </c:pt>
                <c:pt idx="1947">
                  <c:v>40651</c:v>
                </c:pt>
                <c:pt idx="1948">
                  <c:v>40652</c:v>
                </c:pt>
                <c:pt idx="1949">
                  <c:v>40653</c:v>
                </c:pt>
                <c:pt idx="1950">
                  <c:v>40654</c:v>
                </c:pt>
                <c:pt idx="1951">
                  <c:v>40655</c:v>
                </c:pt>
                <c:pt idx="1952">
                  <c:v>40658</c:v>
                </c:pt>
                <c:pt idx="1953">
                  <c:v>40659</c:v>
                </c:pt>
                <c:pt idx="1954">
                  <c:v>40660</c:v>
                </c:pt>
                <c:pt idx="1955">
                  <c:v>40661</c:v>
                </c:pt>
                <c:pt idx="1956">
                  <c:v>40665</c:v>
                </c:pt>
                <c:pt idx="1957">
                  <c:v>40669</c:v>
                </c:pt>
                <c:pt idx="1958">
                  <c:v>40672</c:v>
                </c:pt>
                <c:pt idx="1959">
                  <c:v>40673</c:v>
                </c:pt>
                <c:pt idx="1960">
                  <c:v>40674</c:v>
                </c:pt>
                <c:pt idx="1961">
                  <c:v>40675</c:v>
                </c:pt>
                <c:pt idx="1962">
                  <c:v>40676</c:v>
                </c:pt>
                <c:pt idx="1963">
                  <c:v>40679</c:v>
                </c:pt>
                <c:pt idx="1964">
                  <c:v>40680</c:v>
                </c:pt>
                <c:pt idx="1965">
                  <c:v>40681</c:v>
                </c:pt>
                <c:pt idx="1966">
                  <c:v>40682</c:v>
                </c:pt>
                <c:pt idx="1967">
                  <c:v>40683</c:v>
                </c:pt>
                <c:pt idx="1968">
                  <c:v>40686</c:v>
                </c:pt>
                <c:pt idx="1969">
                  <c:v>40687</c:v>
                </c:pt>
                <c:pt idx="1970">
                  <c:v>40688</c:v>
                </c:pt>
                <c:pt idx="1971">
                  <c:v>40689</c:v>
                </c:pt>
                <c:pt idx="1972">
                  <c:v>40690</c:v>
                </c:pt>
                <c:pt idx="1973">
                  <c:v>40693</c:v>
                </c:pt>
                <c:pt idx="1974">
                  <c:v>40694</c:v>
                </c:pt>
                <c:pt idx="1975">
                  <c:v>40695</c:v>
                </c:pt>
                <c:pt idx="1976">
                  <c:v>40696</c:v>
                </c:pt>
                <c:pt idx="1977">
                  <c:v>40697</c:v>
                </c:pt>
                <c:pt idx="1978">
                  <c:v>40700</c:v>
                </c:pt>
                <c:pt idx="1979">
                  <c:v>40701</c:v>
                </c:pt>
                <c:pt idx="1980">
                  <c:v>40702</c:v>
                </c:pt>
                <c:pt idx="1981">
                  <c:v>40703</c:v>
                </c:pt>
                <c:pt idx="1982">
                  <c:v>40704</c:v>
                </c:pt>
                <c:pt idx="1983">
                  <c:v>40707</c:v>
                </c:pt>
                <c:pt idx="1984">
                  <c:v>40708</c:v>
                </c:pt>
                <c:pt idx="1985">
                  <c:v>40709</c:v>
                </c:pt>
                <c:pt idx="1986">
                  <c:v>40710</c:v>
                </c:pt>
                <c:pt idx="1987">
                  <c:v>40711</c:v>
                </c:pt>
                <c:pt idx="1988">
                  <c:v>40714</c:v>
                </c:pt>
                <c:pt idx="1989">
                  <c:v>40715</c:v>
                </c:pt>
                <c:pt idx="1990">
                  <c:v>40716</c:v>
                </c:pt>
                <c:pt idx="1991">
                  <c:v>40717</c:v>
                </c:pt>
                <c:pt idx="1992">
                  <c:v>40718</c:v>
                </c:pt>
                <c:pt idx="1993">
                  <c:v>40721</c:v>
                </c:pt>
                <c:pt idx="1994">
                  <c:v>40722</c:v>
                </c:pt>
                <c:pt idx="1995">
                  <c:v>40723</c:v>
                </c:pt>
                <c:pt idx="1996">
                  <c:v>40724</c:v>
                </c:pt>
                <c:pt idx="1997">
                  <c:v>40725</c:v>
                </c:pt>
                <c:pt idx="1998">
                  <c:v>40728</c:v>
                </c:pt>
                <c:pt idx="1999">
                  <c:v>40729</c:v>
                </c:pt>
                <c:pt idx="2000">
                  <c:v>40730</c:v>
                </c:pt>
                <c:pt idx="2001">
                  <c:v>40731</c:v>
                </c:pt>
                <c:pt idx="2002">
                  <c:v>40732</c:v>
                </c:pt>
                <c:pt idx="2003">
                  <c:v>40735</c:v>
                </c:pt>
                <c:pt idx="2004">
                  <c:v>40736</c:v>
                </c:pt>
                <c:pt idx="2005">
                  <c:v>40737</c:v>
                </c:pt>
                <c:pt idx="2006">
                  <c:v>40738</c:v>
                </c:pt>
                <c:pt idx="2007">
                  <c:v>40739</c:v>
                </c:pt>
                <c:pt idx="2008">
                  <c:v>40743</c:v>
                </c:pt>
                <c:pt idx="2009">
                  <c:v>40744</c:v>
                </c:pt>
                <c:pt idx="2010">
                  <c:v>40745</c:v>
                </c:pt>
                <c:pt idx="2011">
                  <c:v>40746</c:v>
                </c:pt>
                <c:pt idx="2012">
                  <c:v>40749</c:v>
                </c:pt>
                <c:pt idx="2013">
                  <c:v>40750</c:v>
                </c:pt>
                <c:pt idx="2014">
                  <c:v>40751</c:v>
                </c:pt>
                <c:pt idx="2015">
                  <c:v>40752</c:v>
                </c:pt>
                <c:pt idx="2016">
                  <c:v>40753</c:v>
                </c:pt>
                <c:pt idx="2017">
                  <c:v>40756</c:v>
                </c:pt>
                <c:pt idx="2018">
                  <c:v>40757</c:v>
                </c:pt>
                <c:pt idx="2019">
                  <c:v>40758</c:v>
                </c:pt>
                <c:pt idx="2020">
                  <c:v>40759</c:v>
                </c:pt>
                <c:pt idx="2021">
                  <c:v>40760</c:v>
                </c:pt>
                <c:pt idx="2022">
                  <c:v>40763</c:v>
                </c:pt>
                <c:pt idx="2023">
                  <c:v>40764</c:v>
                </c:pt>
                <c:pt idx="2024">
                  <c:v>40765</c:v>
                </c:pt>
                <c:pt idx="2025">
                  <c:v>40766</c:v>
                </c:pt>
                <c:pt idx="2026">
                  <c:v>40767</c:v>
                </c:pt>
                <c:pt idx="2027">
                  <c:v>40770</c:v>
                </c:pt>
                <c:pt idx="2028">
                  <c:v>40771</c:v>
                </c:pt>
                <c:pt idx="2029">
                  <c:v>40772</c:v>
                </c:pt>
                <c:pt idx="2030">
                  <c:v>40773</c:v>
                </c:pt>
                <c:pt idx="2031">
                  <c:v>40774</c:v>
                </c:pt>
                <c:pt idx="2032">
                  <c:v>40777</c:v>
                </c:pt>
                <c:pt idx="2033">
                  <c:v>40778</c:v>
                </c:pt>
                <c:pt idx="2034">
                  <c:v>40779</c:v>
                </c:pt>
                <c:pt idx="2035">
                  <c:v>40780</c:v>
                </c:pt>
                <c:pt idx="2036">
                  <c:v>40781</c:v>
                </c:pt>
                <c:pt idx="2037">
                  <c:v>40784</c:v>
                </c:pt>
                <c:pt idx="2038">
                  <c:v>40785</c:v>
                </c:pt>
                <c:pt idx="2039">
                  <c:v>40786</c:v>
                </c:pt>
                <c:pt idx="2040">
                  <c:v>40787</c:v>
                </c:pt>
                <c:pt idx="2041">
                  <c:v>40788</c:v>
                </c:pt>
                <c:pt idx="2042">
                  <c:v>40791</c:v>
                </c:pt>
                <c:pt idx="2043">
                  <c:v>40792</c:v>
                </c:pt>
                <c:pt idx="2044">
                  <c:v>40793</c:v>
                </c:pt>
                <c:pt idx="2045">
                  <c:v>40794</c:v>
                </c:pt>
                <c:pt idx="2046">
                  <c:v>40795</c:v>
                </c:pt>
                <c:pt idx="2047">
                  <c:v>40798</c:v>
                </c:pt>
                <c:pt idx="2048">
                  <c:v>40799</c:v>
                </c:pt>
                <c:pt idx="2049">
                  <c:v>40800</c:v>
                </c:pt>
                <c:pt idx="2050">
                  <c:v>40801</c:v>
                </c:pt>
                <c:pt idx="2051">
                  <c:v>40802</c:v>
                </c:pt>
                <c:pt idx="2052">
                  <c:v>40806</c:v>
                </c:pt>
                <c:pt idx="2053">
                  <c:v>40807</c:v>
                </c:pt>
                <c:pt idx="2054">
                  <c:v>40808</c:v>
                </c:pt>
                <c:pt idx="2055">
                  <c:v>40812</c:v>
                </c:pt>
                <c:pt idx="2056">
                  <c:v>40813</c:v>
                </c:pt>
                <c:pt idx="2057">
                  <c:v>40814</c:v>
                </c:pt>
                <c:pt idx="2058">
                  <c:v>40815</c:v>
                </c:pt>
                <c:pt idx="2059">
                  <c:v>40816</c:v>
                </c:pt>
                <c:pt idx="2060">
                  <c:v>40819</c:v>
                </c:pt>
                <c:pt idx="2061">
                  <c:v>40820</c:v>
                </c:pt>
                <c:pt idx="2062">
                  <c:v>40821</c:v>
                </c:pt>
                <c:pt idx="2063">
                  <c:v>40822</c:v>
                </c:pt>
                <c:pt idx="2064">
                  <c:v>40823</c:v>
                </c:pt>
                <c:pt idx="2065">
                  <c:v>40827</c:v>
                </c:pt>
                <c:pt idx="2066">
                  <c:v>40828</c:v>
                </c:pt>
                <c:pt idx="2067">
                  <c:v>40829</c:v>
                </c:pt>
                <c:pt idx="2068">
                  <c:v>40830</c:v>
                </c:pt>
                <c:pt idx="2069">
                  <c:v>40833</c:v>
                </c:pt>
                <c:pt idx="2070">
                  <c:v>40834</c:v>
                </c:pt>
                <c:pt idx="2071">
                  <c:v>40835</c:v>
                </c:pt>
                <c:pt idx="2072">
                  <c:v>40836</c:v>
                </c:pt>
                <c:pt idx="2073">
                  <c:v>40837</c:v>
                </c:pt>
                <c:pt idx="2074">
                  <c:v>40840</c:v>
                </c:pt>
                <c:pt idx="2075">
                  <c:v>40841</c:v>
                </c:pt>
                <c:pt idx="2076">
                  <c:v>40842</c:v>
                </c:pt>
                <c:pt idx="2077">
                  <c:v>40843</c:v>
                </c:pt>
                <c:pt idx="2078">
                  <c:v>40844</c:v>
                </c:pt>
                <c:pt idx="2079">
                  <c:v>40847</c:v>
                </c:pt>
                <c:pt idx="2080">
                  <c:v>40848</c:v>
                </c:pt>
                <c:pt idx="2081">
                  <c:v>40849</c:v>
                </c:pt>
                <c:pt idx="2082">
                  <c:v>40851</c:v>
                </c:pt>
                <c:pt idx="2083">
                  <c:v>40854</c:v>
                </c:pt>
                <c:pt idx="2084">
                  <c:v>40855</c:v>
                </c:pt>
                <c:pt idx="2085">
                  <c:v>40856</c:v>
                </c:pt>
                <c:pt idx="2086">
                  <c:v>40857</c:v>
                </c:pt>
                <c:pt idx="2087">
                  <c:v>40858</c:v>
                </c:pt>
                <c:pt idx="2088">
                  <c:v>40861</c:v>
                </c:pt>
                <c:pt idx="2089">
                  <c:v>40862</c:v>
                </c:pt>
                <c:pt idx="2090">
                  <c:v>40863</c:v>
                </c:pt>
                <c:pt idx="2091">
                  <c:v>40864</c:v>
                </c:pt>
                <c:pt idx="2092">
                  <c:v>40865</c:v>
                </c:pt>
                <c:pt idx="2093">
                  <c:v>40868</c:v>
                </c:pt>
                <c:pt idx="2094">
                  <c:v>40869</c:v>
                </c:pt>
                <c:pt idx="2095">
                  <c:v>40871</c:v>
                </c:pt>
                <c:pt idx="2096">
                  <c:v>40872</c:v>
                </c:pt>
                <c:pt idx="2097">
                  <c:v>40875</c:v>
                </c:pt>
                <c:pt idx="2098">
                  <c:v>40876</c:v>
                </c:pt>
                <c:pt idx="2099">
                  <c:v>40877</c:v>
                </c:pt>
                <c:pt idx="2100">
                  <c:v>40878</c:v>
                </c:pt>
                <c:pt idx="2101">
                  <c:v>40879</c:v>
                </c:pt>
                <c:pt idx="2102">
                  <c:v>40882</c:v>
                </c:pt>
                <c:pt idx="2103">
                  <c:v>40883</c:v>
                </c:pt>
                <c:pt idx="2104">
                  <c:v>40884</c:v>
                </c:pt>
                <c:pt idx="2105">
                  <c:v>40885</c:v>
                </c:pt>
                <c:pt idx="2106">
                  <c:v>40886</c:v>
                </c:pt>
                <c:pt idx="2107">
                  <c:v>40889</c:v>
                </c:pt>
                <c:pt idx="2108">
                  <c:v>40890</c:v>
                </c:pt>
                <c:pt idx="2109">
                  <c:v>40891</c:v>
                </c:pt>
                <c:pt idx="2110">
                  <c:v>40892</c:v>
                </c:pt>
                <c:pt idx="2111">
                  <c:v>40893</c:v>
                </c:pt>
                <c:pt idx="2112">
                  <c:v>40896</c:v>
                </c:pt>
                <c:pt idx="2113">
                  <c:v>40897</c:v>
                </c:pt>
                <c:pt idx="2114">
                  <c:v>40898</c:v>
                </c:pt>
                <c:pt idx="2115">
                  <c:v>40899</c:v>
                </c:pt>
                <c:pt idx="2116">
                  <c:v>40903</c:v>
                </c:pt>
                <c:pt idx="2117">
                  <c:v>40904</c:v>
                </c:pt>
                <c:pt idx="2118">
                  <c:v>40905</c:v>
                </c:pt>
                <c:pt idx="2119">
                  <c:v>40906</c:v>
                </c:pt>
                <c:pt idx="2120">
                  <c:v>40907</c:v>
                </c:pt>
                <c:pt idx="2121">
                  <c:v>40912</c:v>
                </c:pt>
                <c:pt idx="2122">
                  <c:v>40913</c:v>
                </c:pt>
                <c:pt idx="2123">
                  <c:v>40914</c:v>
                </c:pt>
                <c:pt idx="2124">
                  <c:v>40918</c:v>
                </c:pt>
                <c:pt idx="2125">
                  <c:v>40919</c:v>
                </c:pt>
                <c:pt idx="2126">
                  <c:v>40920</c:v>
                </c:pt>
                <c:pt idx="2127">
                  <c:v>40921</c:v>
                </c:pt>
                <c:pt idx="2128">
                  <c:v>40924</c:v>
                </c:pt>
                <c:pt idx="2129">
                  <c:v>40925</c:v>
                </c:pt>
                <c:pt idx="2130">
                  <c:v>40926</c:v>
                </c:pt>
                <c:pt idx="2131">
                  <c:v>40927</c:v>
                </c:pt>
                <c:pt idx="2132">
                  <c:v>40928</c:v>
                </c:pt>
                <c:pt idx="2133">
                  <c:v>40931</c:v>
                </c:pt>
                <c:pt idx="2134">
                  <c:v>40932</c:v>
                </c:pt>
                <c:pt idx="2135">
                  <c:v>40933</c:v>
                </c:pt>
                <c:pt idx="2136">
                  <c:v>40934</c:v>
                </c:pt>
                <c:pt idx="2137">
                  <c:v>40935</c:v>
                </c:pt>
                <c:pt idx="2138">
                  <c:v>40938</c:v>
                </c:pt>
                <c:pt idx="2139">
                  <c:v>40939</c:v>
                </c:pt>
                <c:pt idx="2140">
                  <c:v>40940</c:v>
                </c:pt>
                <c:pt idx="2141">
                  <c:v>40941</c:v>
                </c:pt>
                <c:pt idx="2142">
                  <c:v>40942</c:v>
                </c:pt>
                <c:pt idx="2143">
                  <c:v>40945</c:v>
                </c:pt>
                <c:pt idx="2144">
                  <c:v>40946</c:v>
                </c:pt>
                <c:pt idx="2145">
                  <c:v>40947</c:v>
                </c:pt>
                <c:pt idx="2146">
                  <c:v>40948</c:v>
                </c:pt>
                <c:pt idx="2147">
                  <c:v>40949</c:v>
                </c:pt>
                <c:pt idx="2148">
                  <c:v>40952</c:v>
                </c:pt>
                <c:pt idx="2149">
                  <c:v>40953</c:v>
                </c:pt>
                <c:pt idx="2150">
                  <c:v>40954</c:v>
                </c:pt>
                <c:pt idx="2151">
                  <c:v>40955</c:v>
                </c:pt>
                <c:pt idx="2152">
                  <c:v>40956</c:v>
                </c:pt>
                <c:pt idx="2153">
                  <c:v>40959</c:v>
                </c:pt>
                <c:pt idx="2154">
                  <c:v>40960</c:v>
                </c:pt>
                <c:pt idx="2155">
                  <c:v>40961</c:v>
                </c:pt>
                <c:pt idx="2156">
                  <c:v>40962</c:v>
                </c:pt>
                <c:pt idx="2157">
                  <c:v>40963</c:v>
                </c:pt>
                <c:pt idx="2158">
                  <c:v>40966</c:v>
                </c:pt>
                <c:pt idx="2159">
                  <c:v>40967</c:v>
                </c:pt>
                <c:pt idx="2160">
                  <c:v>40968</c:v>
                </c:pt>
                <c:pt idx="2161">
                  <c:v>40969</c:v>
                </c:pt>
                <c:pt idx="2162">
                  <c:v>40970</c:v>
                </c:pt>
                <c:pt idx="2163">
                  <c:v>40973</c:v>
                </c:pt>
                <c:pt idx="2164">
                  <c:v>40974</c:v>
                </c:pt>
                <c:pt idx="2165">
                  <c:v>40975</c:v>
                </c:pt>
                <c:pt idx="2166">
                  <c:v>40976</c:v>
                </c:pt>
                <c:pt idx="2167">
                  <c:v>40977</c:v>
                </c:pt>
                <c:pt idx="2168">
                  <c:v>40980</c:v>
                </c:pt>
                <c:pt idx="2169">
                  <c:v>40981</c:v>
                </c:pt>
                <c:pt idx="2170">
                  <c:v>40982</c:v>
                </c:pt>
                <c:pt idx="2171">
                  <c:v>40983</c:v>
                </c:pt>
                <c:pt idx="2172">
                  <c:v>40984</c:v>
                </c:pt>
                <c:pt idx="2173">
                  <c:v>40987</c:v>
                </c:pt>
                <c:pt idx="2174">
                  <c:v>40989</c:v>
                </c:pt>
                <c:pt idx="2175">
                  <c:v>40990</c:v>
                </c:pt>
                <c:pt idx="2176">
                  <c:v>40991</c:v>
                </c:pt>
                <c:pt idx="2177">
                  <c:v>40994</c:v>
                </c:pt>
                <c:pt idx="2178">
                  <c:v>40995</c:v>
                </c:pt>
                <c:pt idx="2179">
                  <c:v>40996</c:v>
                </c:pt>
                <c:pt idx="2180">
                  <c:v>40997</c:v>
                </c:pt>
                <c:pt idx="2181">
                  <c:v>40998</c:v>
                </c:pt>
                <c:pt idx="2182">
                  <c:v>41001</c:v>
                </c:pt>
                <c:pt idx="2183">
                  <c:v>41002</c:v>
                </c:pt>
                <c:pt idx="2184">
                  <c:v>41003</c:v>
                </c:pt>
                <c:pt idx="2185">
                  <c:v>41004</c:v>
                </c:pt>
                <c:pt idx="2186">
                  <c:v>41005</c:v>
                </c:pt>
                <c:pt idx="2187">
                  <c:v>41008</c:v>
                </c:pt>
                <c:pt idx="2188">
                  <c:v>41009</c:v>
                </c:pt>
                <c:pt idx="2189">
                  <c:v>41010</c:v>
                </c:pt>
                <c:pt idx="2190">
                  <c:v>41011</c:v>
                </c:pt>
                <c:pt idx="2191">
                  <c:v>41012</c:v>
                </c:pt>
                <c:pt idx="2192">
                  <c:v>41015</c:v>
                </c:pt>
                <c:pt idx="2193">
                  <c:v>41016</c:v>
                </c:pt>
                <c:pt idx="2194">
                  <c:v>41017</c:v>
                </c:pt>
                <c:pt idx="2195">
                  <c:v>41018</c:v>
                </c:pt>
                <c:pt idx="2196">
                  <c:v>41019</c:v>
                </c:pt>
                <c:pt idx="2197">
                  <c:v>41022</c:v>
                </c:pt>
                <c:pt idx="2198">
                  <c:v>41023</c:v>
                </c:pt>
                <c:pt idx="2199">
                  <c:v>41024</c:v>
                </c:pt>
                <c:pt idx="2200">
                  <c:v>41025</c:v>
                </c:pt>
                <c:pt idx="2201">
                  <c:v>41026</c:v>
                </c:pt>
                <c:pt idx="2202">
                  <c:v>41030</c:v>
                </c:pt>
                <c:pt idx="2203">
                  <c:v>41031</c:v>
                </c:pt>
                <c:pt idx="2204">
                  <c:v>41036</c:v>
                </c:pt>
                <c:pt idx="2205">
                  <c:v>41037</c:v>
                </c:pt>
                <c:pt idx="2206">
                  <c:v>41038</c:v>
                </c:pt>
                <c:pt idx="2207">
                  <c:v>41039</c:v>
                </c:pt>
                <c:pt idx="2208">
                  <c:v>41040</c:v>
                </c:pt>
                <c:pt idx="2209">
                  <c:v>41043</c:v>
                </c:pt>
                <c:pt idx="2210">
                  <c:v>41044</c:v>
                </c:pt>
                <c:pt idx="2211">
                  <c:v>41045</c:v>
                </c:pt>
                <c:pt idx="2212">
                  <c:v>41046</c:v>
                </c:pt>
                <c:pt idx="2213">
                  <c:v>41047</c:v>
                </c:pt>
                <c:pt idx="2214">
                  <c:v>41050</c:v>
                </c:pt>
                <c:pt idx="2215">
                  <c:v>41051</c:v>
                </c:pt>
                <c:pt idx="2216">
                  <c:v>41052</c:v>
                </c:pt>
                <c:pt idx="2217">
                  <c:v>41053</c:v>
                </c:pt>
                <c:pt idx="2218">
                  <c:v>41054</c:v>
                </c:pt>
                <c:pt idx="2219">
                  <c:v>41057</c:v>
                </c:pt>
                <c:pt idx="2220">
                  <c:v>41058</c:v>
                </c:pt>
                <c:pt idx="2221">
                  <c:v>41059</c:v>
                </c:pt>
                <c:pt idx="2222">
                  <c:v>41060</c:v>
                </c:pt>
                <c:pt idx="2223">
                  <c:v>41061</c:v>
                </c:pt>
                <c:pt idx="2224">
                  <c:v>41064</c:v>
                </c:pt>
                <c:pt idx="2225">
                  <c:v>41065</c:v>
                </c:pt>
                <c:pt idx="2226">
                  <c:v>41066</c:v>
                </c:pt>
                <c:pt idx="2227">
                  <c:v>41067</c:v>
                </c:pt>
                <c:pt idx="2228">
                  <c:v>41068</c:v>
                </c:pt>
                <c:pt idx="2229">
                  <c:v>41071</c:v>
                </c:pt>
                <c:pt idx="2230">
                  <c:v>41072</c:v>
                </c:pt>
                <c:pt idx="2231">
                  <c:v>41073</c:v>
                </c:pt>
                <c:pt idx="2232">
                  <c:v>41074</c:v>
                </c:pt>
                <c:pt idx="2233">
                  <c:v>41075</c:v>
                </c:pt>
                <c:pt idx="2234">
                  <c:v>41078</c:v>
                </c:pt>
                <c:pt idx="2235">
                  <c:v>41079</c:v>
                </c:pt>
                <c:pt idx="2236">
                  <c:v>41080</c:v>
                </c:pt>
                <c:pt idx="2237">
                  <c:v>41081</c:v>
                </c:pt>
                <c:pt idx="2238">
                  <c:v>41082</c:v>
                </c:pt>
                <c:pt idx="2239">
                  <c:v>41085</c:v>
                </c:pt>
                <c:pt idx="2240">
                  <c:v>41086</c:v>
                </c:pt>
                <c:pt idx="2241">
                  <c:v>41087</c:v>
                </c:pt>
                <c:pt idx="2242">
                  <c:v>41088</c:v>
                </c:pt>
                <c:pt idx="2243">
                  <c:v>41089</c:v>
                </c:pt>
                <c:pt idx="2244">
                  <c:v>41092</c:v>
                </c:pt>
                <c:pt idx="2245">
                  <c:v>41093</c:v>
                </c:pt>
                <c:pt idx="2246">
                  <c:v>41094</c:v>
                </c:pt>
                <c:pt idx="2247">
                  <c:v>41095</c:v>
                </c:pt>
                <c:pt idx="2248">
                  <c:v>41096</c:v>
                </c:pt>
                <c:pt idx="2249">
                  <c:v>41099</c:v>
                </c:pt>
                <c:pt idx="2250">
                  <c:v>41100</c:v>
                </c:pt>
                <c:pt idx="2251">
                  <c:v>41101</c:v>
                </c:pt>
                <c:pt idx="2252">
                  <c:v>41102</c:v>
                </c:pt>
                <c:pt idx="2253">
                  <c:v>41103</c:v>
                </c:pt>
                <c:pt idx="2254">
                  <c:v>41107</c:v>
                </c:pt>
                <c:pt idx="2255">
                  <c:v>41108</c:v>
                </c:pt>
                <c:pt idx="2256">
                  <c:v>41109</c:v>
                </c:pt>
                <c:pt idx="2257">
                  <c:v>41110</c:v>
                </c:pt>
                <c:pt idx="2258">
                  <c:v>41113</c:v>
                </c:pt>
                <c:pt idx="2259">
                  <c:v>41114</c:v>
                </c:pt>
                <c:pt idx="2260">
                  <c:v>41115</c:v>
                </c:pt>
                <c:pt idx="2261">
                  <c:v>41116</c:v>
                </c:pt>
                <c:pt idx="2262">
                  <c:v>41117</c:v>
                </c:pt>
                <c:pt idx="2263">
                  <c:v>41120</c:v>
                </c:pt>
                <c:pt idx="2264">
                  <c:v>41121</c:v>
                </c:pt>
                <c:pt idx="2265">
                  <c:v>41122</c:v>
                </c:pt>
                <c:pt idx="2266">
                  <c:v>41123</c:v>
                </c:pt>
                <c:pt idx="2267">
                  <c:v>41124</c:v>
                </c:pt>
                <c:pt idx="2268">
                  <c:v>41127</c:v>
                </c:pt>
                <c:pt idx="2269">
                  <c:v>41128</c:v>
                </c:pt>
                <c:pt idx="2270">
                  <c:v>41129</c:v>
                </c:pt>
                <c:pt idx="2271">
                  <c:v>41130</c:v>
                </c:pt>
                <c:pt idx="2272">
                  <c:v>41131</c:v>
                </c:pt>
                <c:pt idx="2273">
                  <c:v>41134</c:v>
                </c:pt>
                <c:pt idx="2274">
                  <c:v>41135</c:v>
                </c:pt>
                <c:pt idx="2275">
                  <c:v>41136</c:v>
                </c:pt>
                <c:pt idx="2276">
                  <c:v>41137</c:v>
                </c:pt>
                <c:pt idx="2277">
                  <c:v>41138</c:v>
                </c:pt>
                <c:pt idx="2278">
                  <c:v>41141</c:v>
                </c:pt>
                <c:pt idx="2279">
                  <c:v>41142</c:v>
                </c:pt>
                <c:pt idx="2280">
                  <c:v>41143</c:v>
                </c:pt>
                <c:pt idx="2281">
                  <c:v>41144</c:v>
                </c:pt>
                <c:pt idx="2282">
                  <c:v>41145</c:v>
                </c:pt>
                <c:pt idx="2283">
                  <c:v>41148</c:v>
                </c:pt>
                <c:pt idx="2284">
                  <c:v>41149</c:v>
                </c:pt>
                <c:pt idx="2285">
                  <c:v>41150</c:v>
                </c:pt>
                <c:pt idx="2286">
                  <c:v>41151</c:v>
                </c:pt>
                <c:pt idx="2287">
                  <c:v>41152</c:v>
                </c:pt>
                <c:pt idx="2288">
                  <c:v>41155</c:v>
                </c:pt>
                <c:pt idx="2289">
                  <c:v>41156</c:v>
                </c:pt>
                <c:pt idx="2290">
                  <c:v>41157</c:v>
                </c:pt>
                <c:pt idx="2291">
                  <c:v>41158</c:v>
                </c:pt>
                <c:pt idx="2292">
                  <c:v>41159</c:v>
                </c:pt>
                <c:pt idx="2293">
                  <c:v>41162</c:v>
                </c:pt>
                <c:pt idx="2294">
                  <c:v>41163</c:v>
                </c:pt>
                <c:pt idx="2295">
                  <c:v>41164</c:v>
                </c:pt>
                <c:pt idx="2296">
                  <c:v>41165</c:v>
                </c:pt>
                <c:pt idx="2297">
                  <c:v>41166</c:v>
                </c:pt>
                <c:pt idx="2298">
                  <c:v>41170</c:v>
                </c:pt>
                <c:pt idx="2299">
                  <c:v>41171</c:v>
                </c:pt>
                <c:pt idx="2300">
                  <c:v>41172</c:v>
                </c:pt>
                <c:pt idx="2301">
                  <c:v>41173</c:v>
                </c:pt>
                <c:pt idx="2302">
                  <c:v>41176</c:v>
                </c:pt>
                <c:pt idx="2303">
                  <c:v>41177</c:v>
                </c:pt>
                <c:pt idx="2304">
                  <c:v>41178</c:v>
                </c:pt>
                <c:pt idx="2305">
                  <c:v>41179</c:v>
                </c:pt>
                <c:pt idx="2306">
                  <c:v>41180</c:v>
                </c:pt>
                <c:pt idx="2307">
                  <c:v>41183</c:v>
                </c:pt>
                <c:pt idx="2308">
                  <c:v>41184</c:v>
                </c:pt>
                <c:pt idx="2309">
                  <c:v>41185</c:v>
                </c:pt>
                <c:pt idx="2310">
                  <c:v>41186</c:v>
                </c:pt>
                <c:pt idx="2311">
                  <c:v>41187</c:v>
                </c:pt>
                <c:pt idx="2312">
                  <c:v>41191</c:v>
                </c:pt>
                <c:pt idx="2313">
                  <c:v>41192</c:v>
                </c:pt>
                <c:pt idx="2314">
                  <c:v>41193</c:v>
                </c:pt>
                <c:pt idx="2315">
                  <c:v>41194</c:v>
                </c:pt>
                <c:pt idx="2316">
                  <c:v>41197</c:v>
                </c:pt>
                <c:pt idx="2317">
                  <c:v>41198</c:v>
                </c:pt>
                <c:pt idx="2318">
                  <c:v>41199</c:v>
                </c:pt>
                <c:pt idx="2319">
                  <c:v>41200</c:v>
                </c:pt>
                <c:pt idx="2320">
                  <c:v>41201</c:v>
                </c:pt>
                <c:pt idx="2321">
                  <c:v>41204</c:v>
                </c:pt>
                <c:pt idx="2322">
                  <c:v>41205</c:v>
                </c:pt>
                <c:pt idx="2323">
                  <c:v>41206</c:v>
                </c:pt>
                <c:pt idx="2324">
                  <c:v>41207</c:v>
                </c:pt>
                <c:pt idx="2325">
                  <c:v>41208</c:v>
                </c:pt>
                <c:pt idx="2326">
                  <c:v>41211</c:v>
                </c:pt>
                <c:pt idx="2327">
                  <c:v>41212</c:v>
                </c:pt>
                <c:pt idx="2328">
                  <c:v>41213</c:v>
                </c:pt>
                <c:pt idx="2329">
                  <c:v>41214</c:v>
                </c:pt>
                <c:pt idx="2330">
                  <c:v>41215</c:v>
                </c:pt>
                <c:pt idx="2331">
                  <c:v>41218</c:v>
                </c:pt>
                <c:pt idx="2332">
                  <c:v>41219</c:v>
                </c:pt>
                <c:pt idx="2333">
                  <c:v>41220</c:v>
                </c:pt>
                <c:pt idx="2334">
                  <c:v>41221</c:v>
                </c:pt>
                <c:pt idx="2335">
                  <c:v>41222</c:v>
                </c:pt>
                <c:pt idx="2336">
                  <c:v>41225</c:v>
                </c:pt>
                <c:pt idx="2337">
                  <c:v>41226</c:v>
                </c:pt>
                <c:pt idx="2338">
                  <c:v>41227</c:v>
                </c:pt>
                <c:pt idx="2339">
                  <c:v>41228</c:v>
                </c:pt>
                <c:pt idx="2340">
                  <c:v>41229</c:v>
                </c:pt>
                <c:pt idx="2341">
                  <c:v>41232</c:v>
                </c:pt>
                <c:pt idx="2342">
                  <c:v>41233</c:v>
                </c:pt>
                <c:pt idx="2343">
                  <c:v>41234</c:v>
                </c:pt>
                <c:pt idx="2344">
                  <c:v>41235</c:v>
                </c:pt>
                <c:pt idx="2345">
                  <c:v>41239</c:v>
                </c:pt>
                <c:pt idx="2346">
                  <c:v>41240</c:v>
                </c:pt>
                <c:pt idx="2347">
                  <c:v>41241</c:v>
                </c:pt>
                <c:pt idx="2348">
                  <c:v>41242</c:v>
                </c:pt>
                <c:pt idx="2349">
                  <c:v>41243</c:v>
                </c:pt>
                <c:pt idx="2350">
                  <c:v>41246</c:v>
                </c:pt>
                <c:pt idx="2351">
                  <c:v>41247</c:v>
                </c:pt>
                <c:pt idx="2352">
                  <c:v>41248</c:v>
                </c:pt>
                <c:pt idx="2353">
                  <c:v>41249</c:v>
                </c:pt>
                <c:pt idx="2354">
                  <c:v>41250</c:v>
                </c:pt>
                <c:pt idx="2355">
                  <c:v>41253</c:v>
                </c:pt>
                <c:pt idx="2356">
                  <c:v>41254</c:v>
                </c:pt>
                <c:pt idx="2357">
                  <c:v>41255</c:v>
                </c:pt>
                <c:pt idx="2358">
                  <c:v>41256</c:v>
                </c:pt>
                <c:pt idx="2359">
                  <c:v>41257</c:v>
                </c:pt>
                <c:pt idx="2360">
                  <c:v>41260</c:v>
                </c:pt>
                <c:pt idx="2361">
                  <c:v>41261</c:v>
                </c:pt>
                <c:pt idx="2362">
                  <c:v>41262</c:v>
                </c:pt>
                <c:pt idx="2363">
                  <c:v>41263</c:v>
                </c:pt>
                <c:pt idx="2364">
                  <c:v>41264</c:v>
                </c:pt>
                <c:pt idx="2365">
                  <c:v>41268</c:v>
                </c:pt>
                <c:pt idx="2366">
                  <c:v>41269</c:v>
                </c:pt>
                <c:pt idx="2367">
                  <c:v>41270</c:v>
                </c:pt>
                <c:pt idx="2368">
                  <c:v>41271</c:v>
                </c:pt>
                <c:pt idx="2369">
                  <c:v>41278</c:v>
                </c:pt>
                <c:pt idx="2370">
                  <c:v>41281</c:v>
                </c:pt>
                <c:pt idx="2371">
                  <c:v>41282</c:v>
                </c:pt>
                <c:pt idx="2372">
                  <c:v>41283</c:v>
                </c:pt>
                <c:pt idx="2373">
                  <c:v>41284</c:v>
                </c:pt>
                <c:pt idx="2374">
                  <c:v>41285</c:v>
                </c:pt>
                <c:pt idx="2375">
                  <c:v>41289</c:v>
                </c:pt>
                <c:pt idx="2376">
                  <c:v>41290</c:v>
                </c:pt>
                <c:pt idx="2377">
                  <c:v>41291</c:v>
                </c:pt>
                <c:pt idx="2378">
                  <c:v>41292</c:v>
                </c:pt>
                <c:pt idx="2379">
                  <c:v>41295</c:v>
                </c:pt>
                <c:pt idx="2380">
                  <c:v>41296</c:v>
                </c:pt>
                <c:pt idx="2381">
                  <c:v>41297</c:v>
                </c:pt>
                <c:pt idx="2382">
                  <c:v>41298</c:v>
                </c:pt>
                <c:pt idx="2383">
                  <c:v>41299</c:v>
                </c:pt>
                <c:pt idx="2384">
                  <c:v>41302</c:v>
                </c:pt>
                <c:pt idx="2385">
                  <c:v>41303</c:v>
                </c:pt>
                <c:pt idx="2386">
                  <c:v>41304</c:v>
                </c:pt>
                <c:pt idx="2387">
                  <c:v>41305</c:v>
                </c:pt>
                <c:pt idx="2388">
                  <c:v>41306</c:v>
                </c:pt>
                <c:pt idx="2389">
                  <c:v>41309</c:v>
                </c:pt>
                <c:pt idx="2390">
                  <c:v>41310</c:v>
                </c:pt>
                <c:pt idx="2391">
                  <c:v>41311</c:v>
                </c:pt>
                <c:pt idx="2392">
                  <c:v>41312</c:v>
                </c:pt>
                <c:pt idx="2393">
                  <c:v>41313</c:v>
                </c:pt>
                <c:pt idx="2394">
                  <c:v>41317</c:v>
                </c:pt>
                <c:pt idx="2395">
                  <c:v>41318</c:v>
                </c:pt>
                <c:pt idx="2396">
                  <c:v>41319</c:v>
                </c:pt>
                <c:pt idx="2397">
                  <c:v>41320</c:v>
                </c:pt>
                <c:pt idx="2398">
                  <c:v>41323</c:v>
                </c:pt>
                <c:pt idx="2399">
                  <c:v>41324</c:v>
                </c:pt>
                <c:pt idx="2400">
                  <c:v>41325</c:v>
                </c:pt>
                <c:pt idx="2401">
                  <c:v>41326</c:v>
                </c:pt>
                <c:pt idx="2402">
                  <c:v>41327</c:v>
                </c:pt>
                <c:pt idx="2403">
                  <c:v>41330</c:v>
                </c:pt>
                <c:pt idx="2404">
                  <c:v>41331</c:v>
                </c:pt>
                <c:pt idx="2405">
                  <c:v>41332</c:v>
                </c:pt>
                <c:pt idx="2406">
                  <c:v>41333</c:v>
                </c:pt>
                <c:pt idx="2407">
                  <c:v>41334</c:v>
                </c:pt>
                <c:pt idx="2408">
                  <c:v>41337</c:v>
                </c:pt>
                <c:pt idx="2409">
                  <c:v>41338</c:v>
                </c:pt>
                <c:pt idx="2410">
                  <c:v>41339</c:v>
                </c:pt>
                <c:pt idx="2411">
                  <c:v>41340</c:v>
                </c:pt>
                <c:pt idx="2412">
                  <c:v>41341</c:v>
                </c:pt>
                <c:pt idx="2413">
                  <c:v>41344</c:v>
                </c:pt>
                <c:pt idx="2414">
                  <c:v>41345</c:v>
                </c:pt>
                <c:pt idx="2415">
                  <c:v>41346</c:v>
                </c:pt>
                <c:pt idx="2416">
                  <c:v>41347</c:v>
                </c:pt>
                <c:pt idx="2417">
                  <c:v>41348</c:v>
                </c:pt>
                <c:pt idx="2418">
                  <c:v>41351</c:v>
                </c:pt>
                <c:pt idx="2419">
                  <c:v>41352</c:v>
                </c:pt>
                <c:pt idx="2420">
                  <c:v>41354</c:v>
                </c:pt>
                <c:pt idx="2421">
                  <c:v>41355</c:v>
                </c:pt>
                <c:pt idx="2422">
                  <c:v>41358</c:v>
                </c:pt>
                <c:pt idx="2423">
                  <c:v>41359</c:v>
                </c:pt>
                <c:pt idx="2424">
                  <c:v>41360</c:v>
                </c:pt>
                <c:pt idx="2425">
                  <c:v>41361</c:v>
                </c:pt>
                <c:pt idx="2426">
                  <c:v>41362</c:v>
                </c:pt>
                <c:pt idx="2427">
                  <c:v>41365</c:v>
                </c:pt>
                <c:pt idx="2428">
                  <c:v>41366</c:v>
                </c:pt>
                <c:pt idx="2429">
                  <c:v>41367</c:v>
                </c:pt>
                <c:pt idx="2430">
                  <c:v>41368</c:v>
                </c:pt>
                <c:pt idx="2431">
                  <c:v>41369</c:v>
                </c:pt>
                <c:pt idx="2432">
                  <c:v>41372</c:v>
                </c:pt>
                <c:pt idx="2433">
                  <c:v>41373</c:v>
                </c:pt>
                <c:pt idx="2434">
                  <c:v>41374</c:v>
                </c:pt>
                <c:pt idx="2435">
                  <c:v>41375</c:v>
                </c:pt>
                <c:pt idx="2436">
                  <c:v>41376</c:v>
                </c:pt>
                <c:pt idx="2437">
                  <c:v>41379</c:v>
                </c:pt>
                <c:pt idx="2438">
                  <c:v>41380</c:v>
                </c:pt>
                <c:pt idx="2439">
                  <c:v>41381</c:v>
                </c:pt>
                <c:pt idx="2440">
                  <c:v>41382</c:v>
                </c:pt>
                <c:pt idx="2441">
                  <c:v>41383</c:v>
                </c:pt>
                <c:pt idx="2442">
                  <c:v>41386</c:v>
                </c:pt>
                <c:pt idx="2443">
                  <c:v>41387</c:v>
                </c:pt>
                <c:pt idx="2444">
                  <c:v>41388</c:v>
                </c:pt>
                <c:pt idx="2445">
                  <c:v>41389</c:v>
                </c:pt>
                <c:pt idx="2446">
                  <c:v>41390</c:v>
                </c:pt>
                <c:pt idx="2447">
                  <c:v>41394</c:v>
                </c:pt>
                <c:pt idx="2448">
                  <c:v>41395</c:v>
                </c:pt>
                <c:pt idx="2449">
                  <c:v>41396</c:v>
                </c:pt>
                <c:pt idx="2450">
                  <c:v>41401</c:v>
                </c:pt>
                <c:pt idx="2451">
                  <c:v>41402</c:v>
                </c:pt>
                <c:pt idx="2452">
                  <c:v>41403</c:v>
                </c:pt>
                <c:pt idx="2453">
                  <c:v>41404</c:v>
                </c:pt>
                <c:pt idx="2454">
                  <c:v>41407</c:v>
                </c:pt>
                <c:pt idx="2455">
                  <c:v>41408</c:v>
                </c:pt>
                <c:pt idx="2456">
                  <c:v>41409</c:v>
                </c:pt>
                <c:pt idx="2457">
                  <c:v>41410</c:v>
                </c:pt>
                <c:pt idx="2458">
                  <c:v>41411</c:v>
                </c:pt>
                <c:pt idx="2459">
                  <c:v>41414</c:v>
                </c:pt>
                <c:pt idx="2460">
                  <c:v>41415</c:v>
                </c:pt>
                <c:pt idx="2461">
                  <c:v>41416</c:v>
                </c:pt>
                <c:pt idx="2462">
                  <c:v>41417</c:v>
                </c:pt>
                <c:pt idx="2463">
                  <c:v>41418</c:v>
                </c:pt>
                <c:pt idx="2464">
                  <c:v>41421</c:v>
                </c:pt>
                <c:pt idx="2465">
                  <c:v>41422</c:v>
                </c:pt>
                <c:pt idx="2466">
                  <c:v>41423</c:v>
                </c:pt>
                <c:pt idx="2467">
                  <c:v>41424</c:v>
                </c:pt>
                <c:pt idx="2468">
                  <c:v>41425</c:v>
                </c:pt>
                <c:pt idx="2469">
                  <c:v>41428</c:v>
                </c:pt>
                <c:pt idx="2470">
                  <c:v>41429</c:v>
                </c:pt>
                <c:pt idx="2471">
                  <c:v>41430</c:v>
                </c:pt>
                <c:pt idx="2472">
                  <c:v>41431</c:v>
                </c:pt>
                <c:pt idx="2473">
                  <c:v>41432</c:v>
                </c:pt>
                <c:pt idx="2474">
                  <c:v>41435</c:v>
                </c:pt>
                <c:pt idx="2475">
                  <c:v>41436</c:v>
                </c:pt>
                <c:pt idx="2476">
                  <c:v>41437</c:v>
                </c:pt>
                <c:pt idx="2477">
                  <c:v>41438</c:v>
                </c:pt>
                <c:pt idx="2478">
                  <c:v>41439</c:v>
                </c:pt>
                <c:pt idx="2479">
                  <c:v>41442</c:v>
                </c:pt>
                <c:pt idx="2480">
                  <c:v>41443</c:v>
                </c:pt>
                <c:pt idx="2481">
                  <c:v>41444</c:v>
                </c:pt>
                <c:pt idx="2482">
                  <c:v>41445</c:v>
                </c:pt>
                <c:pt idx="2483">
                  <c:v>41446</c:v>
                </c:pt>
                <c:pt idx="2484">
                  <c:v>41449</c:v>
                </c:pt>
                <c:pt idx="2485">
                  <c:v>41450</c:v>
                </c:pt>
                <c:pt idx="2486">
                  <c:v>41451</c:v>
                </c:pt>
                <c:pt idx="2487">
                  <c:v>41452</c:v>
                </c:pt>
                <c:pt idx="2488">
                  <c:v>41453</c:v>
                </c:pt>
                <c:pt idx="2489">
                  <c:v>41456</c:v>
                </c:pt>
                <c:pt idx="2490">
                  <c:v>41457</c:v>
                </c:pt>
                <c:pt idx="2491">
                  <c:v>41458</c:v>
                </c:pt>
                <c:pt idx="2492">
                  <c:v>41459</c:v>
                </c:pt>
                <c:pt idx="2493">
                  <c:v>41460</c:v>
                </c:pt>
                <c:pt idx="2494">
                  <c:v>41463</c:v>
                </c:pt>
                <c:pt idx="2495">
                  <c:v>41464</c:v>
                </c:pt>
                <c:pt idx="2496">
                  <c:v>41465</c:v>
                </c:pt>
                <c:pt idx="2497">
                  <c:v>41466</c:v>
                </c:pt>
                <c:pt idx="2498">
                  <c:v>41467</c:v>
                </c:pt>
                <c:pt idx="2499">
                  <c:v>41471</c:v>
                </c:pt>
                <c:pt idx="2500">
                  <c:v>41472</c:v>
                </c:pt>
                <c:pt idx="2501">
                  <c:v>41473</c:v>
                </c:pt>
                <c:pt idx="2502">
                  <c:v>41474</c:v>
                </c:pt>
                <c:pt idx="2503">
                  <c:v>41477</c:v>
                </c:pt>
                <c:pt idx="2504">
                  <c:v>41478</c:v>
                </c:pt>
                <c:pt idx="2505">
                  <c:v>41479</c:v>
                </c:pt>
                <c:pt idx="2506">
                  <c:v>41480</c:v>
                </c:pt>
                <c:pt idx="2507">
                  <c:v>41481</c:v>
                </c:pt>
                <c:pt idx="2508">
                  <c:v>41484</c:v>
                </c:pt>
                <c:pt idx="2509">
                  <c:v>41485</c:v>
                </c:pt>
                <c:pt idx="2510">
                  <c:v>41486</c:v>
                </c:pt>
                <c:pt idx="2511">
                  <c:v>41487</c:v>
                </c:pt>
                <c:pt idx="2512">
                  <c:v>41488</c:v>
                </c:pt>
                <c:pt idx="2513">
                  <c:v>41491</c:v>
                </c:pt>
                <c:pt idx="2514">
                  <c:v>41492</c:v>
                </c:pt>
                <c:pt idx="2515">
                  <c:v>41493</c:v>
                </c:pt>
                <c:pt idx="2516">
                  <c:v>41494</c:v>
                </c:pt>
                <c:pt idx="2517">
                  <c:v>41495</c:v>
                </c:pt>
                <c:pt idx="2518">
                  <c:v>41498</c:v>
                </c:pt>
                <c:pt idx="2519">
                  <c:v>41499</c:v>
                </c:pt>
                <c:pt idx="2520">
                  <c:v>41500</c:v>
                </c:pt>
                <c:pt idx="2521">
                  <c:v>41501</c:v>
                </c:pt>
                <c:pt idx="2522">
                  <c:v>41502</c:v>
                </c:pt>
                <c:pt idx="2523">
                  <c:v>41505</c:v>
                </c:pt>
                <c:pt idx="2524">
                  <c:v>41506</c:v>
                </c:pt>
                <c:pt idx="2525">
                  <c:v>41507</c:v>
                </c:pt>
                <c:pt idx="2526">
                  <c:v>41508</c:v>
                </c:pt>
                <c:pt idx="2527">
                  <c:v>41509</c:v>
                </c:pt>
                <c:pt idx="2528">
                  <c:v>41512</c:v>
                </c:pt>
                <c:pt idx="2529">
                  <c:v>41513</c:v>
                </c:pt>
                <c:pt idx="2530">
                  <c:v>41514</c:v>
                </c:pt>
                <c:pt idx="2531">
                  <c:v>41515</c:v>
                </c:pt>
                <c:pt idx="2532">
                  <c:v>41516</c:v>
                </c:pt>
                <c:pt idx="2533">
                  <c:v>41519</c:v>
                </c:pt>
                <c:pt idx="2534">
                  <c:v>41520</c:v>
                </c:pt>
                <c:pt idx="2535">
                  <c:v>41521</c:v>
                </c:pt>
                <c:pt idx="2536">
                  <c:v>41522</c:v>
                </c:pt>
                <c:pt idx="2537">
                  <c:v>41523</c:v>
                </c:pt>
                <c:pt idx="2538">
                  <c:v>41526</c:v>
                </c:pt>
                <c:pt idx="2539">
                  <c:v>41527</c:v>
                </c:pt>
                <c:pt idx="2540">
                  <c:v>41528</c:v>
                </c:pt>
                <c:pt idx="2541">
                  <c:v>41529</c:v>
                </c:pt>
                <c:pt idx="2542">
                  <c:v>41530</c:v>
                </c:pt>
                <c:pt idx="2543">
                  <c:v>41534</c:v>
                </c:pt>
                <c:pt idx="2544">
                  <c:v>41535</c:v>
                </c:pt>
                <c:pt idx="2545">
                  <c:v>41536</c:v>
                </c:pt>
                <c:pt idx="2546">
                  <c:v>41537</c:v>
                </c:pt>
                <c:pt idx="2547">
                  <c:v>41541</c:v>
                </c:pt>
                <c:pt idx="2548">
                  <c:v>41542</c:v>
                </c:pt>
                <c:pt idx="2549">
                  <c:v>41543</c:v>
                </c:pt>
                <c:pt idx="2550">
                  <c:v>41544</c:v>
                </c:pt>
                <c:pt idx="2551">
                  <c:v>41547</c:v>
                </c:pt>
                <c:pt idx="2552">
                  <c:v>41548</c:v>
                </c:pt>
                <c:pt idx="2553">
                  <c:v>41549</c:v>
                </c:pt>
                <c:pt idx="2554">
                  <c:v>41550</c:v>
                </c:pt>
                <c:pt idx="2555">
                  <c:v>41551</c:v>
                </c:pt>
                <c:pt idx="2556">
                  <c:v>41554</c:v>
                </c:pt>
                <c:pt idx="2557">
                  <c:v>41555</c:v>
                </c:pt>
                <c:pt idx="2558">
                  <c:v>41556</c:v>
                </c:pt>
                <c:pt idx="2559">
                  <c:v>41557</c:v>
                </c:pt>
                <c:pt idx="2560">
                  <c:v>41558</c:v>
                </c:pt>
                <c:pt idx="2561">
                  <c:v>41562</c:v>
                </c:pt>
                <c:pt idx="2562">
                  <c:v>41563</c:v>
                </c:pt>
                <c:pt idx="2563">
                  <c:v>41564</c:v>
                </c:pt>
                <c:pt idx="2564">
                  <c:v>41565</c:v>
                </c:pt>
                <c:pt idx="2565">
                  <c:v>41568</c:v>
                </c:pt>
                <c:pt idx="2566">
                  <c:v>41569</c:v>
                </c:pt>
                <c:pt idx="2567">
                  <c:v>41570</c:v>
                </c:pt>
                <c:pt idx="2568">
                  <c:v>41571</c:v>
                </c:pt>
                <c:pt idx="2569">
                  <c:v>41572</c:v>
                </c:pt>
                <c:pt idx="2570">
                  <c:v>41575</c:v>
                </c:pt>
                <c:pt idx="2571">
                  <c:v>41576</c:v>
                </c:pt>
                <c:pt idx="2572">
                  <c:v>41577</c:v>
                </c:pt>
                <c:pt idx="2573">
                  <c:v>41578</c:v>
                </c:pt>
                <c:pt idx="2574">
                  <c:v>41579</c:v>
                </c:pt>
                <c:pt idx="2575">
                  <c:v>41583</c:v>
                </c:pt>
                <c:pt idx="2576">
                  <c:v>41584</c:v>
                </c:pt>
                <c:pt idx="2577">
                  <c:v>41585</c:v>
                </c:pt>
                <c:pt idx="2578">
                  <c:v>41586</c:v>
                </c:pt>
                <c:pt idx="2579">
                  <c:v>41589</c:v>
                </c:pt>
                <c:pt idx="2580">
                  <c:v>41590</c:v>
                </c:pt>
                <c:pt idx="2581">
                  <c:v>41591</c:v>
                </c:pt>
                <c:pt idx="2582">
                  <c:v>41592</c:v>
                </c:pt>
                <c:pt idx="2583">
                  <c:v>41593</c:v>
                </c:pt>
                <c:pt idx="2584">
                  <c:v>41596</c:v>
                </c:pt>
                <c:pt idx="2585">
                  <c:v>41597</c:v>
                </c:pt>
                <c:pt idx="2586">
                  <c:v>41598</c:v>
                </c:pt>
                <c:pt idx="2587">
                  <c:v>41599</c:v>
                </c:pt>
                <c:pt idx="2588">
                  <c:v>41600</c:v>
                </c:pt>
                <c:pt idx="2589">
                  <c:v>41603</c:v>
                </c:pt>
                <c:pt idx="2590">
                  <c:v>41604</c:v>
                </c:pt>
                <c:pt idx="2591">
                  <c:v>41605</c:v>
                </c:pt>
                <c:pt idx="2592">
                  <c:v>41606</c:v>
                </c:pt>
                <c:pt idx="2593">
                  <c:v>41607</c:v>
                </c:pt>
                <c:pt idx="2594">
                  <c:v>41610</c:v>
                </c:pt>
                <c:pt idx="2595">
                  <c:v>41611</c:v>
                </c:pt>
                <c:pt idx="2596">
                  <c:v>41612</c:v>
                </c:pt>
                <c:pt idx="2597">
                  <c:v>41613</c:v>
                </c:pt>
                <c:pt idx="2598">
                  <c:v>41614</c:v>
                </c:pt>
                <c:pt idx="2599">
                  <c:v>41617</c:v>
                </c:pt>
                <c:pt idx="2600">
                  <c:v>41618</c:v>
                </c:pt>
                <c:pt idx="2601">
                  <c:v>41619</c:v>
                </c:pt>
                <c:pt idx="2602">
                  <c:v>41620</c:v>
                </c:pt>
                <c:pt idx="2603">
                  <c:v>41621</c:v>
                </c:pt>
                <c:pt idx="2604">
                  <c:v>41624</c:v>
                </c:pt>
                <c:pt idx="2605">
                  <c:v>41625</c:v>
                </c:pt>
                <c:pt idx="2606">
                  <c:v>41626</c:v>
                </c:pt>
                <c:pt idx="2607">
                  <c:v>41627</c:v>
                </c:pt>
                <c:pt idx="2608">
                  <c:v>41628</c:v>
                </c:pt>
                <c:pt idx="2609">
                  <c:v>41632</c:v>
                </c:pt>
                <c:pt idx="2610">
                  <c:v>41633</c:v>
                </c:pt>
                <c:pt idx="2611">
                  <c:v>41634</c:v>
                </c:pt>
                <c:pt idx="2612">
                  <c:v>41635</c:v>
                </c:pt>
                <c:pt idx="2613">
                  <c:v>41638</c:v>
                </c:pt>
                <c:pt idx="2614">
                  <c:v>41645</c:v>
                </c:pt>
                <c:pt idx="2615">
                  <c:v>41646</c:v>
                </c:pt>
                <c:pt idx="2616">
                  <c:v>41647</c:v>
                </c:pt>
                <c:pt idx="2617">
                  <c:v>41648</c:v>
                </c:pt>
                <c:pt idx="2618">
                  <c:v>41649</c:v>
                </c:pt>
                <c:pt idx="2619">
                  <c:v>41653</c:v>
                </c:pt>
                <c:pt idx="2620">
                  <c:v>41654</c:v>
                </c:pt>
                <c:pt idx="2621">
                  <c:v>41655</c:v>
                </c:pt>
                <c:pt idx="2622">
                  <c:v>41656</c:v>
                </c:pt>
                <c:pt idx="2623">
                  <c:v>41659</c:v>
                </c:pt>
                <c:pt idx="2624">
                  <c:v>41660</c:v>
                </c:pt>
                <c:pt idx="2625">
                  <c:v>41661</c:v>
                </c:pt>
                <c:pt idx="2626">
                  <c:v>41662</c:v>
                </c:pt>
                <c:pt idx="2627">
                  <c:v>41663</c:v>
                </c:pt>
                <c:pt idx="2628">
                  <c:v>41666</c:v>
                </c:pt>
                <c:pt idx="2629">
                  <c:v>41667</c:v>
                </c:pt>
                <c:pt idx="2630">
                  <c:v>41668</c:v>
                </c:pt>
                <c:pt idx="2631">
                  <c:v>41669</c:v>
                </c:pt>
                <c:pt idx="2632">
                  <c:v>41670</c:v>
                </c:pt>
                <c:pt idx="2633">
                  <c:v>41673</c:v>
                </c:pt>
                <c:pt idx="2634">
                  <c:v>41674</c:v>
                </c:pt>
                <c:pt idx="2635">
                  <c:v>41675</c:v>
                </c:pt>
                <c:pt idx="2636">
                  <c:v>41676</c:v>
                </c:pt>
                <c:pt idx="2637">
                  <c:v>41677</c:v>
                </c:pt>
                <c:pt idx="2638">
                  <c:v>41680</c:v>
                </c:pt>
                <c:pt idx="2639">
                  <c:v>41682</c:v>
                </c:pt>
                <c:pt idx="2640">
                  <c:v>41683</c:v>
                </c:pt>
                <c:pt idx="2641">
                  <c:v>41684</c:v>
                </c:pt>
                <c:pt idx="2642">
                  <c:v>41687</c:v>
                </c:pt>
                <c:pt idx="2643">
                  <c:v>41688</c:v>
                </c:pt>
                <c:pt idx="2644">
                  <c:v>41689</c:v>
                </c:pt>
                <c:pt idx="2645">
                  <c:v>41690</c:v>
                </c:pt>
                <c:pt idx="2646">
                  <c:v>41691</c:v>
                </c:pt>
                <c:pt idx="2647">
                  <c:v>41694</c:v>
                </c:pt>
                <c:pt idx="2648">
                  <c:v>41695</c:v>
                </c:pt>
                <c:pt idx="2649">
                  <c:v>41696</c:v>
                </c:pt>
                <c:pt idx="2650">
                  <c:v>41697</c:v>
                </c:pt>
                <c:pt idx="2651">
                  <c:v>41698</c:v>
                </c:pt>
                <c:pt idx="2652">
                  <c:v>41701</c:v>
                </c:pt>
                <c:pt idx="2653">
                  <c:v>41702</c:v>
                </c:pt>
                <c:pt idx="2654">
                  <c:v>41703</c:v>
                </c:pt>
                <c:pt idx="2655">
                  <c:v>41704</c:v>
                </c:pt>
                <c:pt idx="2656">
                  <c:v>41705</c:v>
                </c:pt>
                <c:pt idx="2657">
                  <c:v>41708</c:v>
                </c:pt>
                <c:pt idx="2658">
                  <c:v>41709</c:v>
                </c:pt>
                <c:pt idx="2659">
                  <c:v>41710</c:v>
                </c:pt>
                <c:pt idx="2660">
                  <c:v>41711</c:v>
                </c:pt>
                <c:pt idx="2661">
                  <c:v>41712</c:v>
                </c:pt>
                <c:pt idx="2662">
                  <c:v>41715</c:v>
                </c:pt>
                <c:pt idx="2663">
                  <c:v>41716</c:v>
                </c:pt>
                <c:pt idx="2664">
                  <c:v>41717</c:v>
                </c:pt>
                <c:pt idx="2665">
                  <c:v>41718</c:v>
                </c:pt>
                <c:pt idx="2666">
                  <c:v>41722</c:v>
                </c:pt>
                <c:pt idx="2667">
                  <c:v>41723</c:v>
                </c:pt>
                <c:pt idx="2668">
                  <c:v>41724</c:v>
                </c:pt>
                <c:pt idx="2669">
                  <c:v>41725</c:v>
                </c:pt>
                <c:pt idx="2670">
                  <c:v>41726</c:v>
                </c:pt>
                <c:pt idx="2671">
                  <c:v>41729</c:v>
                </c:pt>
                <c:pt idx="2672">
                  <c:v>41730</c:v>
                </c:pt>
                <c:pt idx="2673">
                  <c:v>41731</c:v>
                </c:pt>
                <c:pt idx="2674">
                  <c:v>41732</c:v>
                </c:pt>
                <c:pt idx="2675">
                  <c:v>41733</c:v>
                </c:pt>
                <c:pt idx="2676">
                  <c:v>41736</c:v>
                </c:pt>
                <c:pt idx="2677">
                  <c:v>41737</c:v>
                </c:pt>
                <c:pt idx="2678">
                  <c:v>41738</c:v>
                </c:pt>
                <c:pt idx="2679">
                  <c:v>41739</c:v>
                </c:pt>
                <c:pt idx="2680">
                  <c:v>41740</c:v>
                </c:pt>
                <c:pt idx="2681">
                  <c:v>41743</c:v>
                </c:pt>
                <c:pt idx="2682">
                  <c:v>41744</c:v>
                </c:pt>
                <c:pt idx="2683">
                  <c:v>41745</c:v>
                </c:pt>
                <c:pt idx="2684">
                  <c:v>41746</c:v>
                </c:pt>
                <c:pt idx="2685">
                  <c:v>41747</c:v>
                </c:pt>
                <c:pt idx="2686">
                  <c:v>41750</c:v>
                </c:pt>
                <c:pt idx="2687">
                  <c:v>41751</c:v>
                </c:pt>
                <c:pt idx="2688">
                  <c:v>41752</c:v>
                </c:pt>
                <c:pt idx="2689">
                  <c:v>41753</c:v>
                </c:pt>
                <c:pt idx="2690">
                  <c:v>41754</c:v>
                </c:pt>
                <c:pt idx="2691">
                  <c:v>41757</c:v>
                </c:pt>
                <c:pt idx="2692">
                  <c:v>41759</c:v>
                </c:pt>
                <c:pt idx="2693">
                  <c:v>41760</c:v>
                </c:pt>
                <c:pt idx="2694">
                  <c:v>41761</c:v>
                </c:pt>
                <c:pt idx="2695">
                  <c:v>41766</c:v>
                </c:pt>
                <c:pt idx="2696">
                  <c:v>41767</c:v>
                </c:pt>
                <c:pt idx="2697">
                  <c:v>41768</c:v>
                </c:pt>
                <c:pt idx="2698">
                  <c:v>41771</c:v>
                </c:pt>
                <c:pt idx="2699">
                  <c:v>41772</c:v>
                </c:pt>
                <c:pt idx="2700">
                  <c:v>41773</c:v>
                </c:pt>
                <c:pt idx="2701">
                  <c:v>41774</c:v>
                </c:pt>
                <c:pt idx="2702">
                  <c:v>41775</c:v>
                </c:pt>
                <c:pt idx="2703">
                  <c:v>41778</c:v>
                </c:pt>
                <c:pt idx="2704">
                  <c:v>41779</c:v>
                </c:pt>
                <c:pt idx="2705">
                  <c:v>41780</c:v>
                </c:pt>
                <c:pt idx="2706">
                  <c:v>41781</c:v>
                </c:pt>
                <c:pt idx="2707">
                  <c:v>41782</c:v>
                </c:pt>
                <c:pt idx="2708">
                  <c:v>41785</c:v>
                </c:pt>
                <c:pt idx="2709">
                  <c:v>41786</c:v>
                </c:pt>
                <c:pt idx="2710">
                  <c:v>41787</c:v>
                </c:pt>
                <c:pt idx="2711">
                  <c:v>41788</c:v>
                </c:pt>
                <c:pt idx="2712">
                  <c:v>41789</c:v>
                </c:pt>
                <c:pt idx="2713">
                  <c:v>41792</c:v>
                </c:pt>
                <c:pt idx="2714">
                  <c:v>41793</c:v>
                </c:pt>
                <c:pt idx="2715">
                  <c:v>41794</c:v>
                </c:pt>
                <c:pt idx="2716">
                  <c:v>41795</c:v>
                </c:pt>
                <c:pt idx="2717">
                  <c:v>41796</c:v>
                </c:pt>
                <c:pt idx="2718">
                  <c:v>41799</c:v>
                </c:pt>
                <c:pt idx="2719">
                  <c:v>41800</c:v>
                </c:pt>
                <c:pt idx="2720">
                  <c:v>41801</c:v>
                </c:pt>
                <c:pt idx="2721">
                  <c:v>41802</c:v>
                </c:pt>
                <c:pt idx="2722">
                  <c:v>41803</c:v>
                </c:pt>
                <c:pt idx="2723">
                  <c:v>41806</c:v>
                </c:pt>
                <c:pt idx="2724">
                  <c:v>41807</c:v>
                </c:pt>
                <c:pt idx="2725">
                  <c:v>41808</c:v>
                </c:pt>
                <c:pt idx="2726">
                  <c:v>41809</c:v>
                </c:pt>
                <c:pt idx="2727">
                  <c:v>41810</c:v>
                </c:pt>
                <c:pt idx="2728">
                  <c:v>41813</c:v>
                </c:pt>
                <c:pt idx="2729">
                  <c:v>41814</c:v>
                </c:pt>
                <c:pt idx="2730">
                  <c:v>41815</c:v>
                </c:pt>
                <c:pt idx="2731">
                  <c:v>41816</c:v>
                </c:pt>
                <c:pt idx="2732">
                  <c:v>41817</c:v>
                </c:pt>
                <c:pt idx="2733">
                  <c:v>41820</c:v>
                </c:pt>
                <c:pt idx="2734">
                  <c:v>41821</c:v>
                </c:pt>
                <c:pt idx="2735">
                  <c:v>41822</c:v>
                </c:pt>
                <c:pt idx="2736">
                  <c:v>41823</c:v>
                </c:pt>
                <c:pt idx="2737">
                  <c:v>41824</c:v>
                </c:pt>
                <c:pt idx="2738">
                  <c:v>41827</c:v>
                </c:pt>
                <c:pt idx="2739">
                  <c:v>41828</c:v>
                </c:pt>
                <c:pt idx="2740">
                  <c:v>41829</c:v>
                </c:pt>
                <c:pt idx="2741">
                  <c:v>41830</c:v>
                </c:pt>
                <c:pt idx="2742">
                  <c:v>41831</c:v>
                </c:pt>
                <c:pt idx="2743">
                  <c:v>41834</c:v>
                </c:pt>
                <c:pt idx="2744">
                  <c:v>41835</c:v>
                </c:pt>
                <c:pt idx="2745">
                  <c:v>41836</c:v>
                </c:pt>
                <c:pt idx="2746">
                  <c:v>41837</c:v>
                </c:pt>
                <c:pt idx="2747">
                  <c:v>41838</c:v>
                </c:pt>
                <c:pt idx="2748">
                  <c:v>41842</c:v>
                </c:pt>
                <c:pt idx="2749">
                  <c:v>41843</c:v>
                </c:pt>
                <c:pt idx="2750">
                  <c:v>41844</c:v>
                </c:pt>
                <c:pt idx="2751">
                  <c:v>41845</c:v>
                </c:pt>
                <c:pt idx="2752">
                  <c:v>41848</c:v>
                </c:pt>
                <c:pt idx="2753">
                  <c:v>41849</c:v>
                </c:pt>
                <c:pt idx="2754">
                  <c:v>41850</c:v>
                </c:pt>
                <c:pt idx="2755">
                  <c:v>41851</c:v>
                </c:pt>
                <c:pt idx="2756">
                  <c:v>41852</c:v>
                </c:pt>
                <c:pt idx="2757">
                  <c:v>41855</c:v>
                </c:pt>
                <c:pt idx="2758">
                  <c:v>41856</c:v>
                </c:pt>
                <c:pt idx="2759">
                  <c:v>41857</c:v>
                </c:pt>
                <c:pt idx="2760">
                  <c:v>41858</c:v>
                </c:pt>
                <c:pt idx="2761">
                  <c:v>41859</c:v>
                </c:pt>
                <c:pt idx="2762">
                  <c:v>41862</c:v>
                </c:pt>
                <c:pt idx="2763">
                  <c:v>41863</c:v>
                </c:pt>
                <c:pt idx="2764">
                  <c:v>41864</c:v>
                </c:pt>
                <c:pt idx="2765">
                  <c:v>41865</c:v>
                </c:pt>
                <c:pt idx="2766">
                  <c:v>41866</c:v>
                </c:pt>
                <c:pt idx="2767">
                  <c:v>41869</c:v>
                </c:pt>
                <c:pt idx="2768">
                  <c:v>41870</c:v>
                </c:pt>
                <c:pt idx="2769">
                  <c:v>41871</c:v>
                </c:pt>
                <c:pt idx="2770">
                  <c:v>41872</c:v>
                </c:pt>
                <c:pt idx="2771">
                  <c:v>41873</c:v>
                </c:pt>
                <c:pt idx="2772">
                  <c:v>41876</c:v>
                </c:pt>
                <c:pt idx="2773">
                  <c:v>41877</c:v>
                </c:pt>
                <c:pt idx="2774">
                  <c:v>41878</c:v>
                </c:pt>
                <c:pt idx="2775">
                  <c:v>41879</c:v>
                </c:pt>
                <c:pt idx="2776">
                  <c:v>41880</c:v>
                </c:pt>
                <c:pt idx="2777">
                  <c:v>41883</c:v>
                </c:pt>
                <c:pt idx="2778">
                  <c:v>41884</c:v>
                </c:pt>
                <c:pt idx="2779">
                  <c:v>41885</c:v>
                </c:pt>
                <c:pt idx="2780">
                  <c:v>41886</c:v>
                </c:pt>
                <c:pt idx="2781">
                  <c:v>41887</c:v>
                </c:pt>
                <c:pt idx="2782">
                  <c:v>41890</c:v>
                </c:pt>
                <c:pt idx="2783">
                  <c:v>41891</c:v>
                </c:pt>
                <c:pt idx="2784">
                  <c:v>41892</c:v>
                </c:pt>
                <c:pt idx="2785">
                  <c:v>41893</c:v>
                </c:pt>
                <c:pt idx="2786">
                  <c:v>41894</c:v>
                </c:pt>
                <c:pt idx="2787">
                  <c:v>41898</c:v>
                </c:pt>
                <c:pt idx="2788">
                  <c:v>41899</c:v>
                </c:pt>
                <c:pt idx="2789">
                  <c:v>41900</c:v>
                </c:pt>
                <c:pt idx="2790">
                  <c:v>41901</c:v>
                </c:pt>
                <c:pt idx="2791">
                  <c:v>41904</c:v>
                </c:pt>
                <c:pt idx="2792">
                  <c:v>41906</c:v>
                </c:pt>
                <c:pt idx="2793">
                  <c:v>41907</c:v>
                </c:pt>
                <c:pt idx="2794">
                  <c:v>41908</c:v>
                </c:pt>
                <c:pt idx="2795">
                  <c:v>41911</c:v>
                </c:pt>
                <c:pt idx="2796">
                  <c:v>41912</c:v>
                </c:pt>
                <c:pt idx="2797">
                  <c:v>41913</c:v>
                </c:pt>
                <c:pt idx="2798">
                  <c:v>41914</c:v>
                </c:pt>
                <c:pt idx="2799">
                  <c:v>41915</c:v>
                </c:pt>
                <c:pt idx="2800">
                  <c:v>41918</c:v>
                </c:pt>
                <c:pt idx="2801">
                  <c:v>41919</c:v>
                </c:pt>
                <c:pt idx="2802">
                  <c:v>41920</c:v>
                </c:pt>
                <c:pt idx="2803">
                  <c:v>41921</c:v>
                </c:pt>
                <c:pt idx="2804">
                  <c:v>41922</c:v>
                </c:pt>
                <c:pt idx="2805">
                  <c:v>41926</c:v>
                </c:pt>
                <c:pt idx="2806">
                  <c:v>41927</c:v>
                </c:pt>
                <c:pt idx="2807">
                  <c:v>41928</c:v>
                </c:pt>
                <c:pt idx="2808">
                  <c:v>41929</c:v>
                </c:pt>
                <c:pt idx="2809">
                  <c:v>41932</c:v>
                </c:pt>
                <c:pt idx="2810">
                  <c:v>41933</c:v>
                </c:pt>
                <c:pt idx="2811">
                  <c:v>41934</c:v>
                </c:pt>
                <c:pt idx="2812">
                  <c:v>41935</c:v>
                </c:pt>
                <c:pt idx="2813">
                  <c:v>41936</c:v>
                </c:pt>
                <c:pt idx="2814">
                  <c:v>41939</c:v>
                </c:pt>
                <c:pt idx="2815">
                  <c:v>41940</c:v>
                </c:pt>
                <c:pt idx="2816">
                  <c:v>41941</c:v>
                </c:pt>
                <c:pt idx="2817">
                  <c:v>41942</c:v>
                </c:pt>
                <c:pt idx="2818">
                  <c:v>41943</c:v>
                </c:pt>
                <c:pt idx="2819">
                  <c:v>41947</c:v>
                </c:pt>
                <c:pt idx="2820">
                  <c:v>41948</c:v>
                </c:pt>
                <c:pt idx="2821">
                  <c:v>41949</c:v>
                </c:pt>
                <c:pt idx="2822">
                  <c:v>41950</c:v>
                </c:pt>
                <c:pt idx="2823">
                  <c:v>41953</c:v>
                </c:pt>
                <c:pt idx="2824">
                  <c:v>41954</c:v>
                </c:pt>
                <c:pt idx="2825">
                  <c:v>41955</c:v>
                </c:pt>
                <c:pt idx="2826">
                  <c:v>41956</c:v>
                </c:pt>
                <c:pt idx="2827">
                  <c:v>41957</c:v>
                </c:pt>
                <c:pt idx="2828">
                  <c:v>41960</c:v>
                </c:pt>
                <c:pt idx="2829">
                  <c:v>41961</c:v>
                </c:pt>
                <c:pt idx="2830">
                  <c:v>41962</c:v>
                </c:pt>
                <c:pt idx="2831">
                  <c:v>41963</c:v>
                </c:pt>
                <c:pt idx="2832">
                  <c:v>41964</c:v>
                </c:pt>
                <c:pt idx="2833">
                  <c:v>41968</c:v>
                </c:pt>
                <c:pt idx="2834">
                  <c:v>41969</c:v>
                </c:pt>
                <c:pt idx="2835">
                  <c:v>41970</c:v>
                </c:pt>
                <c:pt idx="2836">
                  <c:v>41971</c:v>
                </c:pt>
                <c:pt idx="2837">
                  <c:v>41974</c:v>
                </c:pt>
                <c:pt idx="2838">
                  <c:v>41975</c:v>
                </c:pt>
                <c:pt idx="2839">
                  <c:v>41976</c:v>
                </c:pt>
                <c:pt idx="2840">
                  <c:v>41977</c:v>
                </c:pt>
                <c:pt idx="2841">
                  <c:v>41978</c:v>
                </c:pt>
                <c:pt idx="2842">
                  <c:v>41981</c:v>
                </c:pt>
                <c:pt idx="2843">
                  <c:v>41982</c:v>
                </c:pt>
                <c:pt idx="2844">
                  <c:v>41983</c:v>
                </c:pt>
                <c:pt idx="2845">
                  <c:v>41984</c:v>
                </c:pt>
                <c:pt idx="2846">
                  <c:v>41985</c:v>
                </c:pt>
                <c:pt idx="2847">
                  <c:v>41988</c:v>
                </c:pt>
                <c:pt idx="2848">
                  <c:v>41989</c:v>
                </c:pt>
                <c:pt idx="2849">
                  <c:v>41990</c:v>
                </c:pt>
                <c:pt idx="2850">
                  <c:v>41991</c:v>
                </c:pt>
                <c:pt idx="2851">
                  <c:v>41992</c:v>
                </c:pt>
                <c:pt idx="2852">
                  <c:v>41995</c:v>
                </c:pt>
                <c:pt idx="2853">
                  <c:v>41997</c:v>
                </c:pt>
                <c:pt idx="2854">
                  <c:v>41998</c:v>
                </c:pt>
                <c:pt idx="2855">
                  <c:v>41999</c:v>
                </c:pt>
                <c:pt idx="2856">
                  <c:v>42002</c:v>
                </c:pt>
                <c:pt idx="2857">
                  <c:v>42003</c:v>
                </c:pt>
                <c:pt idx="2858">
                  <c:v>42009</c:v>
                </c:pt>
                <c:pt idx="2859">
                  <c:v>42010</c:v>
                </c:pt>
                <c:pt idx="2860">
                  <c:v>42011</c:v>
                </c:pt>
                <c:pt idx="2861">
                  <c:v>42012</c:v>
                </c:pt>
                <c:pt idx="2862">
                  <c:v>42013</c:v>
                </c:pt>
                <c:pt idx="2863">
                  <c:v>42017</c:v>
                </c:pt>
                <c:pt idx="2864">
                  <c:v>42018</c:v>
                </c:pt>
                <c:pt idx="2865">
                  <c:v>42019</c:v>
                </c:pt>
                <c:pt idx="2866">
                  <c:v>42020</c:v>
                </c:pt>
                <c:pt idx="2867">
                  <c:v>42023</c:v>
                </c:pt>
                <c:pt idx="2868">
                  <c:v>42024</c:v>
                </c:pt>
                <c:pt idx="2869">
                  <c:v>42025</c:v>
                </c:pt>
                <c:pt idx="2870">
                  <c:v>42026</c:v>
                </c:pt>
                <c:pt idx="2871">
                  <c:v>42027</c:v>
                </c:pt>
                <c:pt idx="2872">
                  <c:v>42030</c:v>
                </c:pt>
                <c:pt idx="2873">
                  <c:v>42031</c:v>
                </c:pt>
                <c:pt idx="2874">
                  <c:v>42032</c:v>
                </c:pt>
                <c:pt idx="2875">
                  <c:v>42033</c:v>
                </c:pt>
                <c:pt idx="2876">
                  <c:v>42034</c:v>
                </c:pt>
                <c:pt idx="2877">
                  <c:v>42037</c:v>
                </c:pt>
                <c:pt idx="2878">
                  <c:v>42038</c:v>
                </c:pt>
                <c:pt idx="2879">
                  <c:v>42039</c:v>
                </c:pt>
                <c:pt idx="2880">
                  <c:v>42040</c:v>
                </c:pt>
                <c:pt idx="2881">
                  <c:v>42041</c:v>
                </c:pt>
                <c:pt idx="2882">
                  <c:v>42044</c:v>
                </c:pt>
                <c:pt idx="2883">
                  <c:v>42045</c:v>
                </c:pt>
                <c:pt idx="2884">
                  <c:v>42047</c:v>
                </c:pt>
                <c:pt idx="2885">
                  <c:v>42048</c:v>
                </c:pt>
                <c:pt idx="2886">
                  <c:v>42051</c:v>
                </c:pt>
                <c:pt idx="2887">
                  <c:v>42052</c:v>
                </c:pt>
                <c:pt idx="2888">
                  <c:v>42053</c:v>
                </c:pt>
                <c:pt idx="2889">
                  <c:v>42054</c:v>
                </c:pt>
                <c:pt idx="2890">
                  <c:v>42055</c:v>
                </c:pt>
                <c:pt idx="2891">
                  <c:v>42058</c:v>
                </c:pt>
                <c:pt idx="2892">
                  <c:v>42059</c:v>
                </c:pt>
                <c:pt idx="2893">
                  <c:v>42060</c:v>
                </c:pt>
                <c:pt idx="2894">
                  <c:v>42061</c:v>
                </c:pt>
                <c:pt idx="2895">
                  <c:v>42062</c:v>
                </c:pt>
                <c:pt idx="2896">
                  <c:v>42065</c:v>
                </c:pt>
                <c:pt idx="2897">
                  <c:v>42066</c:v>
                </c:pt>
                <c:pt idx="2898">
                  <c:v>42067</c:v>
                </c:pt>
                <c:pt idx="2899">
                  <c:v>42068</c:v>
                </c:pt>
                <c:pt idx="2900">
                  <c:v>42069</c:v>
                </c:pt>
                <c:pt idx="2901">
                  <c:v>42072</c:v>
                </c:pt>
                <c:pt idx="2902">
                  <c:v>42073</c:v>
                </c:pt>
                <c:pt idx="2903">
                  <c:v>42074</c:v>
                </c:pt>
                <c:pt idx="2904">
                  <c:v>42075</c:v>
                </c:pt>
                <c:pt idx="2905">
                  <c:v>42076</c:v>
                </c:pt>
                <c:pt idx="2906">
                  <c:v>42079</c:v>
                </c:pt>
                <c:pt idx="2907">
                  <c:v>42080</c:v>
                </c:pt>
                <c:pt idx="2908">
                  <c:v>42081</c:v>
                </c:pt>
                <c:pt idx="2909">
                  <c:v>42082</c:v>
                </c:pt>
                <c:pt idx="2910">
                  <c:v>42083</c:v>
                </c:pt>
                <c:pt idx="2911">
                  <c:v>42086</c:v>
                </c:pt>
                <c:pt idx="2912">
                  <c:v>42087</c:v>
                </c:pt>
                <c:pt idx="2913">
                  <c:v>42088</c:v>
                </c:pt>
                <c:pt idx="2914">
                  <c:v>42089</c:v>
                </c:pt>
                <c:pt idx="2915">
                  <c:v>42090</c:v>
                </c:pt>
                <c:pt idx="2916">
                  <c:v>42093</c:v>
                </c:pt>
                <c:pt idx="2917">
                  <c:v>42094</c:v>
                </c:pt>
                <c:pt idx="2918">
                  <c:v>42095</c:v>
                </c:pt>
                <c:pt idx="2919">
                  <c:v>42096</c:v>
                </c:pt>
                <c:pt idx="2920">
                  <c:v>42097</c:v>
                </c:pt>
                <c:pt idx="2921">
                  <c:v>42100</c:v>
                </c:pt>
                <c:pt idx="2922">
                  <c:v>42101</c:v>
                </c:pt>
                <c:pt idx="2923">
                  <c:v>42102</c:v>
                </c:pt>
                <c:pt idx="2924">
                  <c:v>42103</c:v>
                </c:pt>
                <c:pt idx="2925">
                  <c:v>42104</c:v>
                </c:pt>
                <c:pt idx="2926">
                  <c:v>42107</c:v>
                </c:pt>
                <c:pt idx="2927">
                  <c:v>42108</c:v>
                </c:pt>
                <c:pt idx="2928">
                  <c:v>42109</c:v>
                </c:pt>
                <c:pt idx="2929">
                  <c:v>42110</c:v>
                </c:pt>
                <c:pt idx="2930">
                  <c:v>42111</c:v>
                </c:pt>
                <c:pt idx="2931">
                  <c:v>42114</c:v>
                </c:pt>
                <c:pt idx="2932">
                  <c:v>42115</c:v>
                </c:pt>
                <c:pt idx="2933">
                  <c:v>42116</c:v>
                </c:pt>
                <c:pt idx="2934">
                  <c:v>42117</c:v>
                </c:pt>
                <c:pt idx="2935">
                  <c:v>42118</c:v>
                </c:pt>
                <c:pt idx="2936">
                  <c:v>42121</c:v>
                </c:pt>
                <c:pt idx="2937">
                  <c:v>42122</c:v>
                </c:pt>
                <c:pt idx="2938">
                  <c:v>42124</c:v>
                </c:pt>
                <c:pt idx="2939">
                  <c:v>42125</c:v>
                </c:pt>
                <c:pt idx="2940">
                  <c:v>42131</c:v>
                </c:pt>
                <c:pt idx="2941">
                  <c:v>42132</c:v>
                </c:pt>
                <c:pt idx="2942">
                  <c:v>42135</c:v>
                </c:pt>
                <c:pt idx="2943">
                  <c:v>42136</c:v>
                </c:pt>
                <c:pt idx="2944">
                  <c:v>42137</c:v>
                </c:pt>
                <c:pt idx="2945">
                  <c:v>42138</c:v>
                </c:pt>
                <c:pt idx="2946">
                  <c:v>42139</c:v>
                </c:pt>
                <c:pt idx="2947">
                  <c:v>42142</c:v>
                </c:pt>
                <c:pt idx="2948">
                  <c:v>42143</c:v>
                </c:pt>
                <c:pt idx="2949">
                  <c:v>42144</c:v>
                </c:pt>
                <c:pt idx="2950">
                  <c:v>42145</c:v>
                </c:pt>
                <c:pt idx="2951">
                  <c:v>42146</c:v>
                </c:pt>
                <c:pt idx="2952">
                  <c:v>42149</c:v>
                </c:pt>
                <c:pt idx="2953">
                  <c:v>42150</c:v>
                </c:pt>
                <c:pt idx="2954">
                  <c:v>42151</c:v>
                </c:pt>
                <c:pt idx="2955">
                  <c:v>42152</c:v>
                </c:pt>
                <c:pt idx="2956">
                  <c:v>42153</c:v>
                </c:pt>
                <c:pt idx="2957">
                  <c:v>42156</c:v>
                </c:pt>
                <c:pt idx="2958">
                  <c:v>42157</c:v>
                </c:pt>
                <c:pt idx="2959">
                  <c:v>42158</c:v>
                </c:pt>
                <c:pt idx="2960">
                  <c:v>42159</c:v>
                </c:pt>
                <c:pt idx="2961">
                  <c:v>42160</c:v>
                </c:pt>
                <c:pt idx="2962">
                  <c:v>42163</c:v>
                </c:pt>
                <c:pt idx="2963">
                  <c:v>42164</c:v>
                </c:pt>
                <c:pt idx="2964">
                  <c:v>42165</c:v>
                </c:pt>
                <c:pt idx="2965">
                  <c:v>42166</c:v>
                </c:pt>
                <c:pt idx="2966">
                  <c:v>42167</c:v>
                </c:pt>
                <c:pt idx="2967">
                  <c:v>42170</c:v>
                </c:pt>
                <c:pt idx="2968">
                  <c:v>42171</c:v>
                </c:pt>
                <c:pt idx="2969">
                  <c:v>42172</c:v>
                </c:pt>
                <c:pt idx="2970">
                  <c:v>42173</c:v>
                </c:pt>
                <c:pt idx="2971">
                  <c:v>42174</c:v>
                </c:pt>
                <c:pt idx="2972">
                  <c:v>42177</c:v>
                </c:pt>
                <c:pt idx="2973">
                  <c:v>42178</c:v>
                </c:pt>
                <c:pt idx="2974">
                  <c:v>42179</c:v>
                </c:pt>
                <c:pt idx="2975">
                  <c:v>42180</c:v>
                </c:pt>
                <c:pt idx="2976">
                  <c:v>42181</c:v>
                </c:pt>
                <c:pt idx="2977">
                  <c:v>42184</c:v>
                </c:pt>
                <c:pt idx="2978">
                  <c:v>42185</c:v>
                </c:pt>
                <c:pt idx="2979">
                  <c:v>42186</c:v>
                </c:pt>
                <c:pt idx="2980">
                  <c:v>42187</c:v>
                </c:pt>
                <c:pt idx="2981">
                  <c:v>42188</c:v>
                </c:pt>
                <c:pt idx="2982">
                  <c:v>42191</c:v>
                </c:pt>
                <c:pt idx="2983">
                  <c:v>42192</c:v>
                </c:pt>
                <c:pt idx="2984">
                  <c:v>42193</c:v>
                </c:pt>
                <c:pt idx="2985">
                  <c:v>42194</c:v>
                </c:pt>
                <c:pt idx="2986">
                  <c:v>42195</c:v>
                </c:pt>
                <c:pt idx="2987">
                  <c:v>42198</c:v>
                </c:pt>
                <c:pt idx="2988">
                  <c:v>42199</c:v>
                </c:pt>
                <c:pt idx="2989">
                  <c:v>42200</c:v>
                </c:pt>
                <c:pt idx="2990">
                  <c:v>42201</c:v>
                </c:pt>
                <c:pt idx="2991">
                  <c:v>42202</c:v>
                </c:pt>
                <c:pt idx="2992">
                  <c:v>42206</c:v>
                </c:pt>
                <c:pt idx="2993">
                  <c:v>42207</c:v>
                </c:pt>
                <c:pt idx="2994">
                  <c:v>42208</c:v>
                </c:pt>
                <c:pt idx="2995">
                  <c:v>42209</c:v>
                </c:pt>
                <c:pt idx="2996">
                  <c:v>42212</c:v>
                </c:pt>
                <c:pt idx="2997">
                  <c:v>42213</c:v>
                </c:pt>
                <c:pt idx="2998">
                  <c:v>42214</c:v>
                </c:pt>
                <c:pt idx="2999">
                  <c:v>42215</c:v>
                </c:pt>
                <c:pt idx="3000">
                  <c:v>42216</c:v>
                </c:pt>
                <c:pt idx="3001">
                  <c:v>42219</c:v>
                </c:pt>
                <c:pt idx="3002">
                  <c:v>42220</c:v>
                </c:pt>
                <c:pt idx="3003">
                  <c:v>42221</c:v>
                </c:pt>
                <c:pt idx="3004">
                  <c:v>42222</c:v>
                </c:pt>
                <c:pt idx="3005">
                  <c:v>42223</c:v>
                </c:pt>
                <c:pt idx="3006">
                  <c:v>42226</c:v>
                </c:pt>
                <c:pt idx="3007">
                  <c:v>42227</c:v>
                </c:pt>
                <c:pt idx="3008">
                  <c:v>42228</c:v>
                </c:pt>
                <c:pt idx="3009">
                  <c:v>42229</c:v>
                </c:pt>
                <c:pt idx="3010">
                  <c:v>42230</c:v>
                </c:pt>
                <c:pt idx="3011">
                  <c:v>42233</c:v>
                </c:pt>
                <c:pt idx="3012">
                  <c:v>42234</c:v>
                </c:pt>
                <c:pt idx="3013">
                  <c:v>42235</c:v>
                </c:pt>
                <c:pt idx="3014">
                  <c:v>42236</c:v>
                </c:pt>
                <c:pt idx="3015">
                  <c:v>42237</c:v>
                </c:pt>
                <c:pt idx="3016">
                  <c:v>42240</c:v>
                </c:pt>
                <c:pt idx="3017">
                  <c:v>42241</c:v>
                </c:pt>
                <c:pt idx="3018">
                  <c:v>42242</c:v>
                </c:pt>
                <c:pt idx="3019">
                  <c:v>42243</c:v>
                </c:pt>
                <c:pt idx="3020">
                  <c:v>42244</c:v>
                </c:pt>
                <c:pt idx="3021">
                  <c:v>42247</c:v>
                </c:pt>
                <c:pt idx="3022">
                  <c:v>42248</c:v>
                </c:pt>
                <c:pt idx="3023">
                  <c:v>42249</c:v>
                </c:pt>
                <c:pt idx="3024">
                  <c:v>42250</c:v>
                </c:pt>
                <c:pt idx="3025">
                  <c:v>42251</c:v>
                </c:pt>
                <c:pt idx="3026">
                  <c:v>42254</c:v>
                </c:pt>
                <c:pt idx="3027">
                  <c:v>42255</c:v>
                </c:pt>
                <c:pt idx="3028">
                  <c:v>42256</c:v>
                </c:pt>
                <c:pt idx="3029">
                  <c:v>42257</c:v>
                </c:pt>
                <c:pt idx="3030">
                  <c:v>42258</c:v>
                </c:pt>
                <c:pt idx="3031">
                  <c:v>42261</c:v>
                </c:pt>
                <c:pt idx="3032">
                  <c:v>42262</c:v>
                </c:pt>
                <c:pt idx="3033">
                  <c:v>42263</c:v>
                </c:pt>
                <c:pt idx="3034">
                  <c:v>42264</c:v>
                </c:pt>
                <c:pt idx="3035">
                  <c:v>42265</c:v>
                </c:pt>
                <c:pt idx="3036">
                  <c:v>42271</c:v>
                </c:pt>
                <c:pt idx="3037">
                  <c:v>42272</c:v>
                </c:pt>
                <c:pt idx="3038">
                  <c:v>42275</c:v>
                </c:pt>
                <c:pt idx="3039">
                  <c:v>42276</c:v>
                </c:pt>
                <c:pt idx="3040">
                  <c:v>42277</c:v>
                </c:pt>
                <c:pt idx="3041">
                  <c:v>42278</c:v>
                </c:pt>
                <c:pt idx="3042">
                  <c:v>42279</c:v>
                </c:pt>
                <c:pt idx="3043">
                  <c:v>42282</c:v>
                </c:pt>
                <c:pt idx="3044">
                  <c:v>42283</c:v>
                </c:pt>
                <c:pt idx="3045">
                  <c:v>42284</c:v>
                </c:pt>
                <c:pt idx="3046">
                  <c:v>42285</c:v>
                </c:pt>
                <c:pt idx="3047">
                  <c:v>42286</c:v>
                </c:pt>
                <c:pt idx="3048">
                  <c:v>42290</c:v>
                </c:pt>
                <c:pt idx="3049">
                  <c:v>42291</c:v>
                </c:pt>
                <c:pt idx="3050">
                  <c:v>42292</c:v>
                </c:pt>
                <c:pt idx="3051">
                  <c:v>42293</c:v>
                </c:pt>
                <c:pt idx="3052">
                  <c:v>42296</c:v>
                </c:pt>
                <c:pt idx="3053">
                  <c:v>42297</c:v>
                </c:pt>
                <c:pt idx="3054">
                  <c:v>42298</c:v>
                </c:pt>
                <c:pt idx="3055">
                  <c:v>42299</c:v>
                </c:pt>
                <c:pt idx="3056">
                  <c:v>42300</c:v>
                </c:pt>
                <c:pt idx="3057">
                  <c:v>42303</c:v>
                </c:pt>
                <c:pt idx="3058">
                  <c:v>42304</c:v>
                </c:pt>
                <c:pt idx="3059">
                  <c:v>42305</c:v>
                </c:pt>
                <c:pt idx="3060">
                  <c:v>42306</c:v>
                </c:pt>
                <c:pt idx="3061">
                  <c:v>42307</c:v>
                </c:pt>
                <c:pt idx="3062">
                  <c:v>42310</c:v>
                </c:pt>
                <c:pt idx="3063">
                  <c:v>42312</c:v>
                </c:pt>
                <c:pt idx="3064">
                  <c:v>42313</c:v>
                </c:pt>
                <c:pt idx="3065">
                  <c:v>42314</c:v>
                </c:pt>
                <c:pt idx="3066">
                  <c:v>42317</c:v>
                </c:pt>
                <c:pt idx="3067">
                  <c:v>42318</c:v>
                </c:pt>
                <c:pt idx="3068">
                  <c:v>42319</c:v>
                </c:pt>
                <c:pt idx="3069">
                  <c:v>42320</c:v>
                </c:pt>
                <c:pt idx="3070">
                  <c:v>42321</c:v>
                </c:pt>
                <c:pt idx="3071">
                  <c:v>42324</c:v>
                </c:pt>
                <c:pt idx="3072">
                  <c:v>42325</c:v>
                </c:pt>
                <c:pt idx="3073">
                  <c:v>42326</c:v>
                </c:pt>
                <c:pt idx="3074">
                  <c:v>42327</c:v>
                </c:pt>
                <c:pt idx="3075">
                  <c:v>42328</c:v>
                </c:pt>
                <c:pt idx="3076">
                  <c:v>42332</c:v>
                </c:pt>
                <c:pt idx="3077">
                  <c:v>42333</c:v>
                </c:pt>
                <c:pt idx="3078">
                  <c:v>42334</c:v>
                </c:pt>
                <c:pt idx="3079">
                  <c:v>42335</c:v>
                </c:pt>
                <c:pt idx="3080">
                  <c:v>42338</c:v>
                </c:pt>
                <c:pt idx="3081">
                  <c:v>42339</c:v>
                </c:pt>
                <c:pt idx="3082">
                  <c:v>42340</c:v>
                </c:pt>
                <c:pt idx="3083">
                  <c:v>42341</c:v>
                </c:pt>
                <c:pt idx="3084">
                  <c:v>42342</c:v>
                </c:pt>
                <c:pt idx="3085">
                  <c:v>42345</c:v>
                </c:pt>
                <c:pt idx="3086">
                  <c:v>42346</c:v>
                </c:pt>
                <c:pt idx="3087">
                  <c:v>42347</c:v>
                </c:pt>
                <c:pt idx="3088">
                  <c:v>42348</c:v>
                </c:pt>
                <c:pt idx="3089">
                  <c:v>42349</c:v>
                </c:pt>
                <c:pt idx="3090">
                  <c:v>42352</c:v>
                </c:pt>
                <c:pt idx="3091">
                  <c:v>42353</c:v>
                </c:pt>
                <c:pt idx="3092">
                  <c:v>42354</c:v>
                </c:pt>
                <c:pt idx="3093">
                  <c:v>42355</c:v>
                </c:pt>
                <c:pt idx="3094">
                  <c:v>42356</c:v>
                </c:pt>
                <c:pt idx="3095">
                  <c:v>42359</c:v>
                </c:pt>
                <c:pt idx="3096">
                  <c:v>42360</c:v>
                </c:pt>
                <c:pt idx="3097">
                  <c:v>42362</c:v>
                </c:pt>
                <c:pt idx="3098">
                  <c:v>42363</c:v>
                </c:pt>
                <c:pt idx="3099">
                  <c:v>42366</c:v>
                </c:pt>
                <c:pt idx="3100">
                  <c:v>42367</c:v>
                </c:pt>
                <c:pt idx="3101">
                  <c:v>42368</c:v>
                </c:pt>
                <c:pt idx="3102">
                  <c:v>42373</c:v>
                </c:pt>
                <c:pt idx="3103">
                  <c:v>42374</c:v>
                </c:pt>
                <c:pt idx="3104">
                  <c:v>42375</c:v>
                </c:pt>
                <c:pt idx="3105">
                  <c:v>42376</c:v>
                </c:pt>
                <c:pt idx="3106">
                  <c:v>42377</c:v>
                </c:pt>
                <c:pt idx="3107">
                  <c:v>42381</c:v>
                </c:pt>
                <c:pt idx="3108">
                  <c:v>42382</c:v>
                </c:pt>
                <c:pt idx="3109">
                  <c:v>42383</c:v>
                </c:pt>
                <c:pt idx="3110">
                  <c:v>42384</c:v>
                </c:pt>
                <c:pt idx="3111">
                  <c:v>42387</c:v>
                </c:pt>
                <c:pt idx="3112">
                  <c:v>42388</c:v>
                </c:pt>
                <c:pt idx="3113">
                  <c:v>42389</c:v>
                </c:pt>
                <c:pt idx="3114">
                  <c:v>42390</c:v>
                </c:pt>
                <c:pt idx="3115">
                  <c:v>42391</c:v>
                </c:pt>
                <c:pt idx="3116">
                  <c:v>42394</c:v>
                </c:pt>
                <c:pt idx="3117">
                  <c:v>42395</c:v>
                </c:pt>
                <c:pt idx="3118">
                  <c:v>42396</c:v>
                </c:pt>
                <c:pt idx="3119">
                  <c:v>42397</c:v>
                </c:pt>
                <c:pt idx="3120">
                  <c:v>42398</c:v>
                </c:pt>
                <c:pt idx="3121">
                  <c:v>42401</c:v>
                </c:pt>
                <c:pt idx="3122">
                  <c:v>42402</c:v>
                </c:pt>
                <c:pt idx="3123">
                  <c:v>42403</c:v>
                </c:pt>
                <c:pt idx="3124">
                  <c:v>42404</c:v>
                </c:pt>
                <c:pt idx="3125">
                  <c:v>42405</c:v>
                </c:pt>
                <c:pt idx="3126">
                  <c:v>42408</c:v>
                </c:pt>
                <c:pt idx="3127">
                  <c:v>42409</c:v>
                </c:pt>
                <c:pt idx="3128">
                  <c:v>42410</c:v>
                </c:pt>
                <c:pt idx="3129">
                  <c:v>42412</c:v>
                </c:pt>
                <c:pt idx="3130">
                  <c:v>42415</c:v>
                </c:pt>
                <c:pt idx="3131">
                  <c:v>42416</c:v>
                </c:pt>
                <c:pt idx="3132">
                  <c:v>42417</c:v>
                </c:pt>
                <c:pt idx="3133">
                  <c:v>42418</c:v>
                </c:pt>
                <c:pt idx="3134">
                  <c:v>42419</c:v>
                </c:pt>
                <c:pt idx="3135">
                  <c:v>42422</c:v>
                </c:pt>
                <c:pt idx="3136">
                  <c:v>42423</c:v>
                </c:pt>
                <c:pt idx="3137">
                  <c:v>42424</c:v>
                </c:pt>
                <c:pt idx="3138">
                  <c:v>42425</c:v>
                </c:pt>
                <c:pt idx="3139">
                  <c:v>42426</c:v>
                </c:pt>
                <c:pt idx="3140">
                  <c:v>42429</c:v>
                </c:pt>
                <c:pt idx="3141">
                  <c:v>42430</c:v>
                </c:pt>
                <c:pt idx="3142">
                  <c:v>42431</c:v>
                </c:pt>
                <c:pt idx="3143">
                  <c:v>42432</c:v>
                </c:pt>
                <c:pt idx="3144">
                  <c:v>42433</c:v>
                </c:pt>
                <c:pt idx="3145">
                  <c:v>42436</c:v>
                </c:pt>
                <c:pt idx="3146">
                  <c:v>42437</c:v>
                </c:pt>
                <c:pt idx="3147">
                  <c:v>42438</c:v>
                </c:pt>
                <c:pt idx="3148">
                  <c:v>42439</c:v>
                </c:pt>
                <c:pt idx="3149">
                  <c:v>42440</c:v>
                </c:pt>
                <c:pt idx="3150">
                  <c:v>42443</c:v>
                </c:pt>
                <c:pt idx="3151">
                  <c:v>42444</c:v>
                </c:pt>
                <c:pt idx="3152">
                  <c:v>42445</c:v>
                </c:pt>
                <c:pt idx="3153">
                  <c:v>42446</c:v>
                </c:pt>
                <c:pt idx="3154">
                  <c:v>42447</c:v>
                </c:pt>
                <c:pt idx="3155">
                  <c:v>42451</c:v>
                </c:pt>
                <c:pt idx="3156">
                  <c:v>42452</c:v>
                </c:pt>
                <c:pt idx="3157">
                  <c:v>42453</c:v>
                </c:pt>
                <c:pt idx="3158">
                  <c:v>42454</c:v>
                </c:pt>
                <c:pt idx="3159">
                  <c:v>42457</c:v>
                </c:pt>
                <c:pt idx="3160">
                  <c:v>42458</c:v>
                </c:pt>
                <c:pt idx="3161">
                  <c:v>42459</c:v>
                </c:pt>
                <c:pt idx="3162">
                  <c:v>42460</c:v>
                </c:pt>
                <c:pt idx="3163">
                  <c:v>42461</c:v>
                </c:pt>
                <c:pt idx="3164">
                  <c:v>42464</c:v>
                </c:pt>
                <c:pt idx="3165">
                  <c:v>42465</c:v>
                </c:pt>
                <c:pt idx="3166">
                  <c:v>42466</c:v>
                </c:pt>
                <c:pt idx="3167">
                  <c:v>42467</c:v>
                </c:pt>
                <c:pt idx="3168">
                  <c:v>42468</c:v>
                </c:pt>
                <c:pt idx="3169">
                  <c:v>42471</c:v>
                </c:pt>
                <c:pt idx="3170">
                  <c:v>42472</c:v>
                </c:pt>
                <c:pt idx="3171">
                  <c:v>42473</c:v>
                </c:pt>
                <c:pt idx="3172">
                  <c:v>42474</c:v>
                </c:pt>
                <c:pt idx="3173">
                  <c:v>42475</c:v>
                </c:pt>
                <c:pt idx="3174">
                  <c:v>42478</c:v>
                </c:pt>
                <c:pt idx="3175">
                  <c:v>42479</c:v>
                </c:pt>
                <c:pt idx="3176">
                  <c:v>42480</c:v>
                </c:pt>
                <c:pt idx="3177">
                  <c:v>42481</c:v>
                </c:pt>
                <c:pt idx="3178">
                  <c:v>42482</c:v>
                </c:pt>
                <c:pt idx="3179">
                  <c:v>42485</c:v>
                </c:pt>
                <c:pt idx="3180">
                  <c:v>42486</c:v>
                </c:pt>
                <c:pt idx="3181">
                  <c:v>42487</c:v>
                </c:pt>
                <c:pt idx="3182">
                  <c:v>42488</c:v>
                </c:pt>
                <c:pt idx="3183">
                  <c:v>42492</c:v>
                </c:pt>
                <c:pt idx="3184">
                  <c:v>42496</c:v>
                </c:pt>
                <c:pt idx="3185">
                  <c:v>42499</c:v>
                </c:pt>
                <c:pt idx="3186">
                  <c:v>42500</c:v>
                </c:pt>
                <c:pt idx="3187">
                  <c:v>42501</c:v>
                </c:pt>
                <c:pt idx="3188">
                  <c:v>42502</c:v>
                </c:pt>
                <c:pt idx="3189">
                  <c:v>42503</c:v>
                </c:pt>
                <c:pt idx="3190">
                  <c:v>42506</c:v>
                </c:pt>
                <c:pt idx="3191">
                  <c:v>42507</c:v>
                </c:pt>
                <c:pt idx="3192">
                  <c:v>42508</c:v>
                </c:pt>
                <c:pt idx="3193">
                  <c:v>42509</c:v>
                </c:pt>
                <c:pt idx="3194">
                  <c:v>42510</c:v>
                </c:pt>
                <c:pt idx="3195">
                  <c:v>42513</c:v>
                </c:pt>
                <c:pt idx="3196">
                  <c:v>42514</c:v>
                </c:pt>
                <c:pt idx="3197">
                  <c:v>42515</c:v>
                </c:pt>
                <c:pt idx="3198">
                  <c:v>42516</c:v>
                </c:pt>
                <c:pt idx="3199">
                  <c:v>42517</c:v>
                </c:pt>
                <c:pt idx="3200">
                  <c:v>42520</c:v>
                </c:pt>
                <c:pt idx="3201">
                  <c:v>42521</c:v>
                </c:pt>
                <c:pt idx="3202">
                  <c:v>42522</c:v>
                </c:pt>
                <c:pt idx="3203">
                  <c:v>42523</c:v>
                </c:pt>
                <c:pt idx="3204">
                  <c:v>42524</c:v>
                </c:pt>
                <c:pt idx="3205">
                  <c:v>42527</c:v>
                </c:pt>
                <c:pt idx="3206">
                  <c:v>42528</c:v>
                </c:pt>
                <c:pt idx="3207">
                  <c:v>42529</c:v>
                </c:pt>
                <c:pt idx="3208">
                  <c:v>42530</c:v>
                </c:pt>
                <c:pt idx="3209">
                  <c:v>42531</c:v>
                </c:pt>
                <c:pt idx="3210">
                  <c:v>42534</c:v>
                </c:pt>
                <c:pt idx="3211">
                  <c:v>42535</c:v>
                </c:pt>
                <c:pt idx="3212">
                  <c:v>42536</c:v>
                </c:pt>
                <c:pt idx="3213">
                  <c:v>42537</c:v>
                </c:pt>
                <c:pt idx="3214">
                  <c:v>42538</c:v>
                </c:pt>
                <c:pt idx="3215">
                  <c:v>42541</c:v>
                </c:pt>
                <c:pt idx="3216">
                  <c:v>42542</c:v>
                </c:pt>
                <c:pt idx="3217">
                  <c:v>42543</c:v>
                </c:pt>
                <c:pt idx="3218">
                  <c:v>42544</c:v>
                </c:pt>
                <c:pt idx="3219">
                  <c:v>42545</c:v>
                </c:pt>
                <c:pt idx="3220">
                  <c:v>42548</c:v>
                </c:pt>
                <c:pt idx="3221">
                  <c:v>42549</c:v>
                </c:pt>
                <c:pt idx="3222">
                  <c:v>42550</c:v>
                </c:pt>
                <c:pt idx="3223">
                  <c:v>42551</c:v>
                </c:pt>
                <c:pt idx="3224">
                  <c:v>42552</c:v>
                </c:pt>
                <c:pt idx="3225">
                  <c:v>42555</c:v>
                </c:pt>
                <c:pt idx="3226">
                  <c:v>42556</c:v>
                </c:pt>
                <c:pt idx="3227">
                  <c:v>42557</c:v>
                </c:pt>
                <c:pt idx="3228">
                  <c:v>42558</c:v>
                </c:pt>
                <c:pt idx="3229">
                  <c:v>42559</c:v>
                </c:pt>
                <c:pt idx="3230">
                  <c:v>42562</c:v>
                </c:pt>
                <c:pt idx="3231">
                  <c:v>42563</c:v>
                </c:pt>
                <c:pt idx="3232">
                  <c:v>42564</c:v>
                </c:pt>
                <c:pt idx="3233">
                  <c:v>42565</c:v>
                </c:pt>
                <c:pt idx="3234">
                  <c:v>42566</c:v>
                </c:pt>
                <c:pt idx="3235">
                  <c:v>42570</c:v>
                </c:pt>
                <c:pt idx="3236">
                  <c:v>42571</c:v>
                </c:pt>
                <c:pt idx="3237">
                  <c:v>42572</c:v>
                </c:pt>
                <c:pt idx="3238">
                  <c:v>42573</c:v>
                </c:pt>
                <c:pt idx="3239">
                  <c:v>42576</c:v>
                </c:pt>
                <c:pt idx="3240">
                  <c:v>42577</c:v>
                </c:pt>
                <c:pt idx="3241">
                  <c:v>42578</c:v>
                </c:pt>
                <c:pt idx="3242">
                  <c:v>42579</c:v>
                </c:pt>
                <c:pt idx="3243">
                  <c:v>42580</c:v>
                </c:pt>
                <c:pt idx="3244">
                  <c:v>42583</c:v>
                </c:pt>
                <c:pt idx="3245">
                  <c:v>42584</c:v>
                </c:pt>
                <c:pt idx="3246">
                  <c:v>42585</c:v>
                </c:pt>
                <c:pt idx="3247">
                  <c:v>42586</c:v>
                </c:pt>
                <c:pt idx="3248">
                  <c:v>42587</c:v>
                </c:pt>
                <c:pt idx="3249">
                  <c:v>42590</c:v>
                </c:pt>
                <c:pt idx="3250">
                  <c:v>42591</c:v>
                </c:pt>
                <c:pt idx="3251">
                  <c:v>42592</c:v>
                </c:pt>
                <c:pt idx="3252">
                  <c:v>42594</c:v>
                </c:pt>
                <c:pt idx="3253">
                  <c:v>42597</c:v>
                </c:pt>
                <c:pt idx="3254">
                  <c:v>42598</c:v>
                </c:pt>
                <c:pt idx="3255">
                  <c:v>42599</c:v>
                </c:pt>
                <c:pt idx="3256">
                  <c:v>42600</c:v>
                </c:pt>
                <c:pt idx="3257">
                  <c:v>42601</c:v>
                </c:pt>
                <c:pt idx="3258">
                  <c:v>42604</c:v>
                </c:pt>
                <c:pt idx="3259">
                  <c:v>42605</c:v>
                </c:pt>
                <c:pt idx="3260">
                  <c:v>42606</c:v>
                </c:pt>
                <c:pt idx="3261">
                  <c:v>42607</c:v>
                </c:pt>
                <c:pt idx="3262">
                  <c:v>42608</c:v>
                </c:pt>
                <c:pt idx="3263">
                  <c:v>42611</c:v>
                </c:pt>
                <c:pt idx="3264">
                  <c:v>42612</c:v>
                </c:pt>
                <c:pt idx="3265">
                  <c:v>42613</c:v>
                </c:pt>
                <c:pt idx="3266">
                  <c:v>42614</c:v>
                </c:pt>
                <c:pt idx="3267">
                  <c:v>42615</c:v>
                </c:pt>
                <c:pt idx="3268">
                  <c:v>42618</c:v>
                </c:pt>
                <c:pt idx="3269">
                  <c:v>42619</c:v>
                </c:pt>
                <c:pt idx="3270">
                  <c:v>42620</c:v>
                </c:pt>
                <c:pt idx="3271">
                  <c:v>42621</c:v>
                </c:pt>
                <c:pt idx="3272">
                  <c:v>42622</c:v>
                </c:pt>
                <c:pt idx="3273">
                  <c:v>42625</c:v>
                </c:pt>
                <c:pt idx="3274">
                  <c:v>42626</c:v>
                </c:pt>
                <c:pt idx="3275">
                  <c:v>42627</c:v>
                </c:pt>
                <c:pt idx="3276">
                  <c:v>42628</c:v>
                </c:pt>
                <c:pt idx="3277">
                  <c:v>42629</c:v>
                </c:pt>
                <c:pt idx="3278">
                  <c:v>42633</c:v>
                </c:pt>
                <c:pt idx="3279">
                  <c:v>42634</c:v>
                </c:pt>
                <c:pt idx="3280">
                  <c:v>42636</c:v>
                </c:pt>
                <c:pt idx="3281">
                  <c:v>42639</c:v>
                </c:pt>
                <c:pt idx="3282">
                  <c:v>42640</c:v>
                </c:pt>
                <c:pt idx="3283">
                  <c:v>42641</c:v>
                </c:pt>
                <c:pt idx="3284">
                  <c:v>42642</c:v>
                </c:pt>
                <c:pt idx="3285">
                  <c:v>42643</c:v>
                </c:pt>
                <c:pt idx="3286">
                  <c:v>42646</c:v>
                </c:pt>
                <c:pt idx="3287">
                  <c:v>42647</c:v>
                </c:pt>
                <c:pt idx="3288">
                  <c:v>42648</c:v>
                </c:pt>
                <c:pt idx="3289">
                  <c:v>42649</c:v>
                </c:pt>
                <c:pt idx="3290">
                  <c:v>42650</c:v>
                </c:pt>
                <c:pt idx="3291">
                  <c:v>42654</c:v>
                </c:pt>
                <c:pt idx="3292">
                  <c:v>42655</c:v>
                </c:pt>
                <c:pt idx="3293">
                  <c:v>42656</c:v>
                </c:pt>
                <c:pt idx="3294">
                  <c:v>42657</c:v>
                </c:pt>
                <c:pt idx="3295">
                  <c:v>42660</c:v>
                </c:pt>
                <c:pt idx="3296">
                  <c:v>42661</c:v>
                </c:pt>
                <c:pt idx="3297">
                  <c:v>42662</c:v>
                </c:pt>
                <c:pt idx="3298">
                  <c:v>42663</c:v>
                </c:pt>
                <c:pt idx="3299">
                  <c:v>42664</c:v>
                </c:pt>
                <c:pt idx="3300">
                  <c:v>42667</c:v>
                </c:pt>
                <c:pt idx="3301">
                  <c:v>42668</c:v>
                </c:pt>
                <c:pt idx="3302">
                  <c:v>42669</c:v>
                </c:pt>
                <c:pt idx="3303">
                  <c:v>42670</c:v>
                </c:pt>
                <c:pt idx="3304">
                  <c:v>42671</c:v>
                </c:pt>
                <c:pt idx="3305">
                  <c:v>42674</c:v>
                </c:pt>
                <c:pt idx="3306">
                  <c:v>42675</c:v>
                </c:pt>
                <c:pt idx="3307">
                  <c:v>42676</c:v>
                </c:pt>
                <c:pt idx="3308">
                  <c:v>42678</c:v>
                </c:pt>
                <c:pt idx="3309">
                  <c:v>42681</c:v>
                </c:pt>
                <c:pt idx="3310">
                  <c:v>42682</c:v>
                </c:pt>
                <c:pt idx="3311">
                  <c:v>42683</c:v>
                </c:pt>
                <c:pt idx="3312">
                  <c:v>42684</c:v>
                </c:pt>
                <c:pt idx="3313">
                  <c:v>42685</c:v>
                </c:pt>
                <c:pt idx="3314">
                  <c:v>42688</c:v>
                </c:pt>
                <c:pt idx="3315">
                  <c:v>42689</c:v>
                </c:pt>
                <c:pt idx="3316">
                  <c:v>42690</c:v>
                </c:pt>
                <c:pt idx="3317">
                  <c:v>42691</c:v>
                </c:pt>
                <c:pt idx="3318">
                  <c:v>42692</c:v>
                </c:pt>
                <c:pt idx="3319">
                  <c:v>42695</c:v>
                </c:pt>
                <c:pt idx="3320">
                  <c:v>42696</c:v>
                </c:pt>
                <c:pt idx="3321">
                  <c:v>42698</c:v>
                </c:pt>
                <c:pt idx="3322">
                  <c:v>42699</c:v>
                </c:pt>
                <c:pt idx="3323">
                  <c:v>42702</c:v>
                </c:pt>
                <c:pt idx="3324">
                  <c:v>42703</c:v>
                </c:pt>
                <c:pt idx="3325">
                  <c:v>42704</c:v>
                </c:pt>
                <c:pt idx="3326">
                  <c:v>42705</c:v>
                </c:pt>
                <c:pt idx="3327">
                  <c:v>42706</c:v>
                </c:pt>
                <c:pt idx="3328">
                  <c:v>42709</c:v>
                </c:pt>
                <c:pt idx="3329">
                  <c:v>42710</c:v>
                </c:pt>
                <c:pt idx="3330">
                  <c:v>42711</c:v>
                </c:pt>
                <c:pt idx="3331">
                  <c:v>42712</c:v>
                </c:pt>
                <c:pt idx="3332">
                  <c:v>42713</c:v>
                </c:pt>
                <c:pt idx="3333">
                  <c:v>42716</c:v>
                </c:pt>
                <c:pt idx="3334">
                  <c:v>42717</c:v>
                </c:pt>
                <c:pt idx="3335">
                  <c:v>42718</c:v>
                </c:pt>
                <c:pt idx="3336">
                  <c:v>42719</c:v>
                </c:pt>
                <c:pt idx="3337">
                  <c:v>42720</c:v>
                </c:pt>
                <c:pt idx="3338">
                  <c:v>42723</c:v>
                </c:pt>
                <c:pt idx="3339">
                  <c:v>42724</c:v>
                </c:pt>
                <c:pt idx="3340">
                  <c:v>42725</c:v>
                </c:pt>
                <c:pt idx="3341">
                  <c:v>42726</c:v>
                </c:pt>
                <c:pt idx="3342">
                  <c:v>42730</c:v>
                </c:pt>
                <c:pt idx="3343">
                  <c:v>42731</c:v>
                </c:pt>
                <c:pt idx="3344">
                  <c:v>42732</c:v>
                </c:pt>
                <c:pt idx="3345">
                  <c:v>42733</c:v>
                </c:pt>
                <c:pt idx="3346">
                  <c:v>42734</c:v>
                </c:pt>
                <c:pt idx="3347">
                  <c:v>42739</c:v>
                </c:pt>
                <c:pt idx="3348">
                  <c:v>42740</c:v>
                </c:pt>
                <c:pt idx="3349">
                  <c:v>42741</c:v>
                </c:pt>
                <c:pt idx="3350">
                  <c:v>42745</c:v>
                </c:pt>
                <c:pt idx="3351">
                  <c:v>42746</c:v>
                </c:pt>
                <c:pt idx="3352">
                  <c:v>42747</c:v>
                </c:pt>
                <c:pt idx="3353">
                  <c:v>42748</c:v>
                </c:pt>
                <c:pt idx="3354">
                  <c:v>42751</c:v>
                </c:pt>
                <c:pt idx="3355">
                  <c:v>42752</c:v>
                </c:pt>
                <c:pt idx="3356">
                  <c:v>42753</c:v>
                </c:pt>
                <c:pt idx="3357">
                  <c:v>42754</c:v>
                </c:pt>
                <c:pt idx="3358">
                  <c:v>42755</c:v>
                </c:pt>
                <c:pt idx="3359">
                  <c:v>42758</c:v>
                </c:pt>
                <c:pt idx="3360">
                  <c:v>42759</c:v>
                </c:pt>
                <c:pt idx="3361">
                  <c:v>42760</c:v>
                </c:pt>
                <c:pt idx="3362">
                  <c:v>42761</c:v>
                </c:pt>
                <c:pt idx="3363">
                  <c:v>42762</c:v>
                </c:pt>
                <c:pt idx="3364">
                  <c:v>42765</c:v>
                </c:pt>
                <c:pt idx="3365">
                  <c:v>42766</c:v>
                </c:pt>
                <c:pt idx="3366">
                  <c:v>42767</c:v>
                </c:pt>
                <c:pt idx="3367">
                  <c:v>42768</c:v>
                </c:pt>
                <c:pt idx="3368">
                  <c:v>42769</c:v>
                </c:pt>
                <c:pt idx="3369">
                  <c:v>42772</c:v>
                </c:pt>
                <c:pt idx="3370">
                  <c:v>42773</c:v>
                </c:pt>
                <c:pt idx="3371">
                  <c:v>42774</c:v>
                </c:pt>
                <c:pt idx="3372">
                  <c:v>42775</c:v>
                </c:pt>
                <c:pt idx="3373">
                  <c:v>42776</c:v>
                </c:pt>
                <c:pt idx="3374">
                  <c:v>42779</c:v>
                </c:pt>
                <c:pt idx="3375">
                  <c:v>42780</c:v>
                </c:pt>
                <c:pt idx="3376">
                  <c:v>42781</c:v>
                </c:pt>
                <c:pt idx="3377">
                  <c:v>42782</c:v>
                </c:pt>
                <c:pt idx="3378">
                  <c:v>42783</c:v>
                </c:pt>
                <c:pt idx="3379">
                  <c:v>42786</c:v>
                </c:pt>
                <c:pt idx="3380">
                  <c:v>42787</c:v>
                </c:pt>
                <c:pt idx="3381">
                  <c:v>42788</c:v>
                </c:pt>
                <c:pt idx="3382">
                  <c:v>42789</c:v>
                </c:pt>
                <c:pt idx="3383">
                  <c:v>42790</c:v>
                </c:pt>
                <c:pt idx="3384">
                  <c:v>42793</c:v>
                </c:pt>
                <c:pt idx="3385">
                  <c:v>42794</c:v>
                </c:pt>
                <c:pt idx="3386">
                  <c:v>42795</c:v>
                </c:pt>
                <c:pt idx="3387">
                  <c:v>42796</c:v>
                </c:pt>
                <c:pt idx="3388">
                  <c:v>42797</c:v>
                </c:pt>
                <c:pt idx="3389">
                  <c:v>42800</c:v>
                </c:pt>
                <c:pt idx="3390">
                  <c:v>42801</c:v>
                </c:pt>
                <c:pt idx="3391">
                  <c:v>42802</c:v>
                </c:pt>
                <c:pt idx="3392">
                  <c:v>42803</c:v>
                </c:pt>
                <c:pt idx="3393">
                  <c:v>42804</c:v>
                </c:pt>
                <c:pt idx="3394">
                  <c:v>42807</c:v>
                </c:pt>
                <c:pt idx="3395">
                  <c:v>42808</c:v>
                </c:pt>
                <c:pt idx="3396">
                  <c:v>42809</c:v>
                </c:pt>
                <c:pt idx="3397">
                  <c:v>42810</c:v>
                </c:pt>
                <c:pt idx="3398">
                  <c:v>42811</c:v>
                </c:pt>
                <c:pt idx="3399">
                  <c:v>42815</c:v>
                </c:pt>
                <c:pt idx="3400">
                  <c:v>42816</c:v>
                </c:pt>
                <c:pt idx="3401">
                  <c:v>42817</c:v>
                </c:pt>
                <c:pt idx="3402">
                  <c:v>42818</c:v>
                </c:pt>
                <c:pt idx="3403">
                  <c:v>42821</c:v>
                </c:pt>
                <c:pt idx="3404">
                  <c:v>42822</c:v>
                </c:pt>
                <c:pt idx="3405">
                  <c:v>42823</c:v>
                </c:pt>
                <c:pt idx="3406">
                  <c:v>42824</c:v>
                </c:pt>
                <c:pt idx="3407">
                  <c:v>42825</c:v>
                </c:pt>
                <c:pt idx="3408">
                  <c:v>42828</c:v>
                </c:pt>
                <c:pt idx="3409">
                  <c:v>42829</c:v>
                </c:pt>
                <c:pt idx="3410">
                  <c:v>42830</c:v>
                </c:pt>
                <c:pt idx="3411">
                  <c:v>42831</c:v>
                </c:pt>
                <c:pt idx="3412">
                  <c:v>42832</c:v>
                </c:pt>
                <c:pt idx="3413">
                  <c:v>42835</c:v>
                </c:pt>
                <c:pt idx="3414">
                  <c:v>42836</c:v>
                </c:pt>
                <c:pt idx="3415">
                  <c:v>42837</c:v>
                </c:pt>
                <c:pt idx="3416">
                  <c:v>42838</c:v>
                </c:pt>
                <c:pt idx="3417">
                  <c:v>42839</c:v>
                </c:pt>
                <c:pt idx="3418">
                  <c:v>42842</c:v>
                </c:pt>
                <c:pt idx="3419">
                  <c:v>42843</c:v>
                </c:pt>
                <c:pt idx="3420">
                  <c:v>42844</c:v>
                </c:pt>
                <c:pt idx="3421">
                  <c:v>42845</c:v>
                </c:pt>
                <c:pt idx="3422">
                  <c:v>42846</c:v>
                </c:pt>
                <c:pt idx="3423">
                  <c:v>42849</c:v>
                </c:pt>
                <c:pt idx="3424">
                  <c:v>42850</c:v>
                </c:pt>
                <c:pt idx="3425">
                  <c:v>42851</c:v>
                </c:pt>
                <c:pt idx="3426">
                  <c:v>42852</c:v>
                </c:pt>
                <c:pt idx="3427">
                  <c:v>42853</c:v>
                </c:pt>
                <c:pt idx="3428">
                  <c:v>42856</c:v>
                </c:pt>
                <c:pt idx="3429">
                  <c:v>42857</c:v>
                </c:pt>
                <c:pt idx="3430">
                  <c:v>42863</c:v>
                </c:pt>
                <c:pt idx="3431">
                  <c:v>42864</c:v>
                </c:pt>
                <c:pt idx="3432">
                  <c:v>42865</c:v>
                </c:pt>
                <c:pt idx="3433">
                  <c:v>42866</c:v>
                </c:pt>
                <c:pt idx="3434">
                  <c:v>42867</c:v>
                </c:pt>
                <c:pt idx="3435">
                  <c:v>42870</c:v>
                </c:pt>
                <c:pt idx="3436">
                  <c:v>42871</c:v>
                </c:pt>
                <c:pt idx="3437">
                  <c:v>42872</c:v>
                </c:pt>
                <c:pt idx="3438">
                  <c:v>42873</c:v>
                </c:pt>
                <c:pt idx="3439">
                  <c:v>42874</c:v>
                </c:pt>
                <c:pt idx="3440">
                  <c:v>42877</c:v>
                </c:pt>
                <c:pt idx="3441">
                  <c:v>42878</c:v>
                </c:pt>
                <c:pt idx="3442">
                  <c:v>42879</c:v>
                </c:pt>
                <c:pt idx="3443">
                  <c:v>42880</c:v>
                </c:pt>
                <c:pt idx="3444">
                  <c:v>42881</c:v>
                </c:pt>
                <c:pt idx="3445">
                  <c:v>42884</c:v>
                </c:pt>
                <c:pt idx="3446">
                  <c:v>42885</c:v>
                </c:pt>
                <c:pt idx="3447">
                  <c:v>42886</c:v>
                </c:pt>
                <c:pt idx="3448">
                  <c:v>42887</c:v>
                </c:pt>
                <c:pt idx="3449">
                  <c:v>42888</c:v>
                </c:pt>
                <c:pt idx="3450">
                  <c:v>42891</c:v>
                </c:pt>
                <c:pt idx="3451">
                  <c:v>42892</c:v>
                </c:pt>
                <c:pt idx="3452">
                  <c:v>42893</c:v>
                </c:pt>
                <c:pt idx="3453">
                  <c:v>42894</c:v>
                </c:pt>
                <c:pt idx="3454">
                  <c:v>42895</c:v>
                </c:pt>
                <c:pt idx="3455">
                  <c:v>42898</c:v>
                </c:pt>
                <c:pt idx="3456">
                  <c:v>42899</c:v>
                </c:pt>
                <c:pt idx="3457">
                  <c:v>42900</c:v>
                </c:pt>
                <c:pt idx="3458">
                  <c:v>42901</c:v>
                </c:pt>
                <c:pt idx="3459">
                  <c:v>42902</c:v>
                </c:pt>
                <c:pt idx="3460">
                  <c:v>42905</c:v>
                </c:pt>
                <c:pt idx="3461">
                  <c:v>42906</c:v>
                </c:pt>
                <c:pt idx="3462">
                  <c:v>42907</c:v>
                </c:pt>
                <c:pt idx="3463">
                  <c:v>42908</c:v>
                </c:pt>
                <c:pt idx="3464">
                  <c:v>42909</c:v>
                </c:pt>
                <c:pt idx="3465">
                  <c:v>42912</c:v>
                </c:pt>
                <c:pt idx="3466">
                  <c:v>42913</c:v>
                </c:pt>
                <c:pt idx="3467">
                  <c:v>42914</c:v>
                </c:pt>
                <c:pt idx="3468">
                  <c:v>42915</c:v>
                </c:pt>
                <c:pt idx="3469">
                  <c:v>42916</c:v>
                </c:pt>
                <c:pt idx="3470">
                  <c:v>42919</c:v>
                </c:pt>
                <c:pt idx="3471">
                  <c:v>42920</c:v>
                </c:pt>
                <c:pt idx="3472">
                  <c:v>42921</c:v>
                </c:pt>
                <c:pt idx="3473">
                  <c:v>42922</c:v>
                </c:pt>
                <c:pt idx="3474">
                  <c:v>42923</c:v>
                </c:pt>
                <c:pt idx="3475">
                  <c:v>42926</c:v>
                </c:pt>
                <c:pt idx="3476">
                  <c:v>42927</c:v>
                </c:pt>
                <c:pt idx="3477">
                  <c:v>42928</c:v>
                </c:pt>
                <c:pt idx="3478">
                  <c:v>42929</c:v>
                </c:pt>
                <c:pt idx="3479">
                  <c:v>42930</c:v>
                </c:pt>
                <c:pt idx="3480">
                  <c:v>42934</c:v>
                </c:pt>
                <c:pt idx="3481">
                  <c:v>42935</c:v>
                </c:pt>
                <c:pt idx="3482">
                  <c:v>42936</c:v>
                </c:pt>
                <c:pt idx="3483">
                  <c:v>42937</c:v>
                </c:pt>
                <c:pt idx="3484">
                  <c:v>42940</c:v>
                </c:pt>
                <c:pt idx="3485">
                  <c:v>42941</c:v>
                </c:pt>
                <c:pt idx="3486">
                  <c:v>42942</c:v>
                </c:pt>
                <c:pt idx="3487">
                  <c:v>42943</c:v>
                </c:pt>
                <c:pt idx="3488">
                  <c:v>42944</c:v>
                </c:pt>
                <c:pt idx="3489">
                  <c:v>42947</c:v>
                </c:pt>
                <c:pt idx="3490">
                  <c:v>42948</c:v>
                </c:pt>
                <c:pt idx="3491">
                  <c:v>42949</c:v>
                </c:pt>
                <c:pt idx="3492">
                  <c:v>42950</c:v>
                </c:pt>
                <c:pt idx="3493">
                  <c:v>42951</c:v>
                </c:pt>
                <c:pt idx="3494">
                  <c:v>42954</c:v>
                </c:pt>
                <c:pt idx="3495">
                  <c:v>42955</c:v>
                </c:pt>
                <c:pt idx="3496">
                  <c:v>42956</c:v>
                </c:pt>
                <c:pt idx="3497">
                  <c:v>42957</c:v>
                </c:pt>
                <c:pt idx="3498">
                  <c:v>42961</c:v>
                </c:pt>
                <c:pt idx="3499">
                  <c:v>42962</c:v>
                </c:pt>
                <c:pt idx="3500">
                  <c:v>42963</c:v>
                </c:pt>
                <c:pt idx="3501">
                  <c:v>42964</c:v>
                </c:pt>
                <c:pt idx="3502">
                  <c:v>42965</c:v>
                </c:pt>
                <c:pt idx="3503">
                  <c:v>42968</c:v>
                </c:pt>
                <c:pt idx="3504">
                  <c:v>42969</c:v>
                </c:pt>
                <c:pt idx="3505">
                  <c:v>42970</c:v>
                </c:pt>
                <c:pt idx="3506">
                  <c:v>42971</c:v>
                </c:pt>
                <c:pt idx="3507">
                  <c:v>42972</c:v>
                </c:pt>
                <c:pt idx="3508">
                  <c:v>42975</c:v>
                </c:pt>
                <c:pt idx="3509">
                  <c:v>42976</c:v>
                </c:pt>
                <c:pt idx="3510">
                  <c:v>42977</c:v>
                </c:pt>
                <c:pt idx="3511">
                  <c:v>42978</c:v>
                </c:pt>
                <c:pt idx="3512">
                  <c:v>42979</c:v>
                </c:pt>
                <c:pt idx="3513">
                  <c:v>42982</c:v>
                </c:pt>
                <c:pt idx="3514">
                  <c:v>42983</c:v>
                </c:pt>
                <c:pt idx="3515">
                  <c:v>42984</c:v>
                </c:pt>
                <c:pt idx="3516">
                  <c:v>42985</c:v>
                </c:pt>
                <c:pt idx="3517">
                  <c:v>42986</c:v>
                </c:pt>
                <c:pt idx="3518">
                  <c:v>42989</c:v>
                </c:pt>
                <c:pt idx="3519">
                  <c:v>42990</c:v>
                </c:pt>
                <c:pt idx="3520">
                  <c:v>42991</c:v>
                </c:pt>
                <c:pt idx="3521">
                  <c:v>42992</c:v>
                </c:pt>
                <c:pt idx="3522">
                  <c:v>42993</c:v>
                </c:pt>
                <c:pt idx="3523">
                  <c:v>42997</c:v>
                </c:pt>
                <c:pt idx="3524">
                  <c:v>42998</c:v>
                </c:pt>
                <c:pt idx="3525">
                  <c:v>42999</c:v>
                </c:pt>
                <c:pt idx="3526">
                  <c:v>43000</c:v>
                </c:pt>
                <c:pt idx="3527">
                  <c:v>43003</c:v>
                </c:pt>
                <c:pt idx="3528">
                  <c:v>43004</c:v>
                </c:pt>
                <c:pt idx="3529">
                  <c:v>43005</c:v>
                </c:pt>
                <c:pt idx="3530">
                  <c:v>43006</c:v>
                </c:pt>
                <c:pt idx="3531">
                  <c:v>43007</c:v>
                </c:pt>
                <c:pt idx="3532">
                  <c:v>43010</c:v>
                </c:pt>
                <c:pt idx="3533">
                  <c:v>43011</c:v>
                </c:pt>
                <c:pt idx="3534">
                  <c:v>43012</c:v>
                </c:pt>
                <c:pt idx="3535">
                  <c:v>43013</c:v>
                </c:pt>
                <c:pt idx="3536">
                  <c:v>43014</c:v>
                </c:pt>
                <c:pt idx="3537">
                  <c:v>43018</c:v>
                </c:pt>
                <c:pt idx="3538">
                  <c:v>43019</c:v>
                </c:pt>
                <c:pt idx="3539">
                  <c:v>43020</c:v>
                </c:pt>
                <c:pt idx="3540">
                  <c:v>43021</c:v>
                </c:pt>
                <c:pt idx="3541">
                  <c:v>43024</c:v>
                </c:pt>
                <c:pt idx="3542">
                  <c:v>43025</c:v>
                </c:pt>
                <c:pt idx="3543">
                  <c:v>43026</c:v>
                </c:pt>
                <c:pt idx="3544">
                  <c:v>43027</c:v>
                </c:pt>
                <c:pt idx="3545">
                  <c:v>43028</c:v>
                </c:pt>
                <c:pt idx="3546">
                  <c:v>43031</c:v>
                </c:pt>
                <c:pt idx="3547">
                  <c:v>43032</c:v>
                </c:pt>
                <c:pt idx="3548">
                  <c:v>43033</c:v>
                </c:pt>
                <c:pt idx="3549">
                  <c:v>43034</c:v>
                </c:pt>
                <c:pt idx="3550">
                  <c:v>43035</c:v>
                </c:pt>
                <c:pt idx="3551">
                  <c:v>43038</c:v>
                </c:pt>
                <c:pt idx="3552">
                  <c:v>43039</c:v>
                </c:pt>
                <c:pt idx="3553">
                  <c:v>43040</c:v>
                </c:pt>
                <c:pt idx="3554">
                  <c:v>43041</c:v>
                </c:pt>
                <c:pt idx="3555">
                  <c:v>43045</c:v>
                </c:pt>
                <c:pt idx="3556">
                  <c:v>43046</c:v>
                </c:pt>
                <c:pt idx="3557">
                  <c:v>43047</c:v>
                </c:pt>
                <c:pt idx="3558">
                  <c:v>43048</c:v>
                </c:pt>
                <c:pt idx="3559">
                  <c:v>43049</c:v>
                </c:pt>
                <c:pt idx="3560">
                  <c:v>43052</c:v>
                </c:pt>
                <c:pt idx="3561">
                  <c:v>43053</c:v>
                </c:pt>
                <c:pt idx="3562">
                  <c:v>43054</c:v>
                </c:pt>
                <c:pt idx="3563">
                  <c:v>43055</c:v>
                </c:pt>
                <c:pt idx="3564">
                  <c:v>43056</c:v>
                </c:pt>
                <c:pt idx="3565">
                  <c:v>43059</c:v>
                </c:pt>
                <c:pt idx="3566">
                  <c:v>43060</c:v>
                </c:pt>
                <c:pt idx="3567">
                  <c:v>43061</c:v>
                </c:pt>
                <c:pt idx="3568">
                  <c:v>43063</c:v>
                </c:pt>
                <c:pt idx="3569">
                  <c:v>43066</c:v>
                </c:pt>
                <c:pt idx="3570">
                  <c:v>43067</c:v>
                </c:pt>
                <c:pt idx="3571">
                  <c:v>43068</c:v>
                </c:pt>
                <c:pt idx="3572">
                  <c:v>43069</c:v>
                </c:pt>
                <c:pt idx="3573">
                  <c:v>43070</c:v>
                </c:pt>
                <c:pt idx="3574">
                  <c:v>43073</c:v>
                </c:pt>
                <c:pt idx="3575">
                  <c:v>43074</c:v>
                </c:pt>
                <c:pt idx="3576">
                  <c:v>43075</c:v>
                </c:pt>
                <c:pt idx="3577">
                  <c:v>43076</c:v>
                </c:pt>
                <c:pt idx="3578">
                  <c:v>43077</c:v>
                </c:pt>
                <c:pt idx="3579">
                  <c:v>43080</c:v>
                </c:pt>
                <c:pt idx="3580">
                  <c:v>43081</c:v>
                </c:pt>
                <c:pt idx="3581">
                  <c:v>43082</c:v>
                </c:pt>
                <c:pt idx="3582">
                  <c:v>43083</c:v>
                </c:pt>
                <c:pt idx="3583">
                  <c:v>43084</c:v>
                </c:pt>
                <c:pt idx="3584">
                  <c:v>43087</c:v>
                </c:pt>
                <c:pt idx="3585">
                  <c:v>43088</c:v>
                </c:pt>
                <c:pt idx="3586">
                  <c:v>43089</c:v>
                </c:pt>
                <c:pt idx="3587">
                  <c:v>43090</c:v>
                </c:pt>
                <c:pt idx="3588">
                  <c:v>43091</c:v>
                </c:pt>
                <c:pt idx="3589">
                  <c:v>43094</c:v>
                </c:pt>
                <c:pt idx="3590">
                  <c:v>43095</c:v>
                </c:pt>
                <c:pt idx="3591">
                  <c:v>43096</c:v>
                </c:pt>
                <c:pt idx="3592">
                  <c:v>43097</c:v>
                </c:pt>
                <c:pt idx="3593">
                  <c:v>43098</c:v>
                </c:pt>
                <c:pt idx="3594">
                  <c:v>43104</c:v>
                </c:pt>
                <c:pt idx="3595">
                  <c:v>43105</c:v>
                </c:pt>
                <c:pt idx="3596">
                  <c:v>43109</c:v>
                </c:pt>
                <c:pt idx="3597">
                  <c:v>43110</c:v>
                </c:pt>
                <c:pt idx="3598">
                  <c:v>43111</c:v>
                </c:pt>
                <c:pt idx="3599">
                  <c:v>43112</c:v>
                </c:pt>
                <c:pt idx="3600">
                  <c:v>43115</c:v>
                </c:pt>
                <c:pt idx="3601">
                  <c:v>43116</c:v>
                </c:pt>
                <c:pt idx="3602">
                  <c:v>43117</c:v>
                </c:pt>
                <c:pt idx="3603">
                  <c:v>43118</c:v>
                </c:pt>
                <c:pt idx="3604">
                  <c:v>43119</c:v>
                </c:pt>
                <c:pt idx="3605">
                  <c:v>43122</c:v>
                </c:pt>
                <c:pt idx="3606">
                  <c:v>43123</c:v>
                </c:pt>
                <c:pt idx="3607">
                  <c:v>43124</c:v>
                </c:pt>
                <c:pt idx="3608">
                  <c:v>43125</c:v>
                </c:pt>
                <c:pt idx="3609">
                  <c:v>43126</c:v>
                </c:pt>
                <c:pt idx="3610">
                  <c:v>43129</c:v>
                </c:pt>
                <c:pt idx="3611">
                  <c:v>43130</c:v>
                </c:pt>
                <c:pt idx="3612">
                  <c:v>43131</c:v>
                </c:pt>
                <c:pt idx="3613">
                  <c:v>43132</c:v>
                </c:pt>
                <c:pt idx="3614">
                  <c:v>43133</c:v>
                </c:pt>
                <c:pt idx="3615">
                  <c:v>43136</c:v>
                </c:pt>
                <c:pt idx="3616">
                  <c:v>43137</c:v>
                </c:pt>
                <c:pt idx="3617">
                  <c:v>43138</c:v>
                </c:pt>
                <c:pt idx="3618">
                  <c:v>43139</c:v>
                </c:pt>
                <c:pt idx="3619">
                  <c:v>43140</c:v>
                </c:pt>
                <c:pt idx="3620">
                  <c:v>43144</c:v>
                </c:pt>
                <c:pt idx="3621">
                  <c:v>43145</c:v>
                </c:pt>
                <c:pt idx="3622">
                  <c:v>43146</c:v>
                </c:pt>
                <c:pt idx="3623">
                  <c:v>43147</c:v>
                </c:pt>
                <c:pt idx="3624">
                  <c:v>43150</c:v>
                </c:pt>
                <c:pt idx="3625">
                  <c:v>43151</c:v>
                </c:pt>
                <c:pt idx="3626">
                  <c:v>43152</c:v>
                </c:pt>
                <c:pt idx="3627">
                  <c:v>43153</c:v>
                </c:pt>
                <c:pt idx="3628">
                  <c:v>43154</c:v>
                </c:pt>
                <c:pt idx="3629">
                  <c:v>43157</c:v>
                </c:pt>
                <c:pt idx="3630">
                  <c:v>43158</c:v>
                </c:pt>
                <c:pt idx="3631">
                  <c:v>43159</c:v>
                </c:pt>
                <c:pt idx="3632">
                  <c:v>43160</c:v>
                </c:pt>
                <c:pt idx="3633">
                  <c:v>43161</c:v>
                </c:pt>
                <c:pt idx="3634">
                  <c:v>43164</c:v>
                </c:pt>
                <c:pt idx="3635">
                  <c:v>43165</c:v>
                </c:pt>
                <c:pt idx="3636">
                  <c:v>43166</c:v>
                </c:pt>
                <c:pt idx="3637">
                  <c:v>43167</c:v>
                </c:pt>
                <c:pt idx="3638">
                  <c:v>43168</c:v>
                </c:pt>
                <c:pt idx="3639">
                  <c:v>43171</c:v>
                </c:pt>
                <c:pt idx="3640">
                  <c:v>43172</c:v>
                </c:pt>
                <c:pt idx="3641">
                  <c:v>43173</c:v>
                </c:pt>
                <c:pt idx="3642">
                  <c:v>43174</c:v>
                </c:pt>
                <c:pt idx="3643">
                  <c:v>43175</c:v>
                </c:pt>
                <c:pt idx="3644">
                  <c:v>43178</c:v>
                </c:pt>
                <c:pt idx="3645">
                  <c:v>43179</c:v>
                </c:pt>
                <c:pt idx="3646">
                  <c:v>43181</c:v>
                </c:pt>
                <c:pt idx="3647">
                  <c:v>43182</c:v>
                </c:pt>
                <c:pt idx="3648">
                  <c:v>43185</c:v>
                </c:pt>
                <c:pt idx="3649">
                  <c:v>43186</c:v>
                </c:pt>
                <c:pt idx="3650">
                  <c:v>43187</c:v>
                </c:pt>
                <c:pt idx="3651">
                  <c:v>43188</c:v>
                </c:pt>
                <c:pt idx="3652">
                  <c:v>43189</c:v>
                </c:pt>
                <c:pt idx="3653">
                  <c:v>43192</c:v>
                </c:pt>
                <c:pt idx="3654">
                  <c:v>43193</c:v>
                </c:pt>
                <c:pt idx="3655">
                  <c:v>43194</c:v>
                </c:pt>
                <c:pt idx="3656">
                  <c:v>43195</c:v>
                </c:pt>
                <c:pt idx="3657">
                  <c:v>43196</c:v>
                </c:pt>
                <c:pt idx="3658">
                  <c:v>43199</c:v>
                </c:pt>
                <c:pt idx="3659">
                  <c:v>43200</c:v>
                </c:pt>
                <c:pt idx="3660">
                  <c:v>43201</c:v>
                </c:pt>
                <c:pt idx="3661">
                  <c:v>43202</c:v>
                </c:pt>
                <c:pt idx="3662">
                  <c:v>43203</c:v>
                </c:pt>
                <c:pt idx="3663">
                  <c:v>43206</c:v>
                </c:pt>
                <c:pt idx="3664">
                  <c:v>43207</c:v>
                </c:pt>
                <c:pt idx="3665">
                  <c:v>43208</c:v>
                </c:pt>
                <c:pt idx="3666">
                  <c:v>43209</c:v>
                </c:pt>
                <c:pt idx="3667">
                  <c:v>43210</c:v>
                </c:pt>
                <c:pt idx="3668">
                  <c:v>43213</c:v>
                </c:pt>
                <c:pt idx="3669">
                  <c:v>43214</c:v>
                </c:pt>
                <c:pt idx="3670">
                  <c:v>43215</c:v>
                </c:pt>
                <c:pt idx="3671">
                  <c:v>43216</c:v>
                </c:pt>
                <c:pt idx="3672">
                  <c:v>43217</c:v>
                </c:pt>
                <c:pt idx="3673">
                  <c:v>43221</c:v>
                </c:pt>
                <c:pt idx="3674">
                  <c:v>43222</c:v>
                </c:pt>
                <c:pt idx="3675">
                  <c:v>43227</c:v>
                </c:pt>
                <c:pt idx="3676">
                  <c:v>43228</c:v>
                </c:pt>
                <c:pt idx="3677">
                  <c:v>43229</c:v>
                </c:pt>
                <c:pt idx="3678">
                  <c:v>43230</c:v>
                </c:pt>
                <c:pt idx="3679">
                  <c:v>43231</c:v>
                </c:pt>
                <c:pt idx="3680">
                  <c:v>43234</c:v>
                </c:pt>
                <c:pt idx="3681">
                  <c:v>43235</c:v>
                </c:pt>
                <c:pt idx="3682">
                  <c:v>43236</c:v>
                </c:pt>
                <c:pt idx="3683">
                  <c:v>43237</c:v>
                </c:pt>
                <c:pt idx="3684">
                  <c:v>43238</c:v>
                </c:pt>
                <c:pt idx="3685">
                  <c:v>43241</c:v>
                </c:pt>
                <c:pt idx="3686">
                  <c:v>43242</c:v>
                </c:pt>
                <c:pt idx="3687">
                  <c:v>43243</c:v>
                </c:pt>
                <c:pt idx="3688">
                  <c:v>43244</c:v>
                </c:pt>
                <c:pt idx="3689">
                  <c:v>43245</c:v>
                </c:pt>
                <c:pt idx="3690">
                  <c:v>43248</c:v>
                </c:pt>
                <c:pt idx="3691">
                  <c:v>43249</c:v>
                </c:pt>
                <c:pt idx="3692">
                  <c:v>43250</c:v>
                </c:pt>
                <c:pt idx="3693">
                  <c:v>43251</c:v>
                </c:pt>
                <c:pt idx="3694">
                  <c:v>43252</c:v>
                </c:pt>
                <c:pt idx="3695">
                  <c:v>43255</c:v>
                </c:pt>
                <c:pt idx="3696">
                  <c:v>43256</c:v>
                </c:pt>
                <c:pt idx="3697">
                  <c:v>43257</c:v>
                </c:pt>
                <c:pt idx="3698">
                  <c:v>43258</c:v>
                </c:pt>
                <c:pt idx="3699">
                  <c:v>43259</c:v>
                </c:pt>
                <c:pt idx="3700">
                  <c:v>43262</c:v>
                </c:pt>
                <c:pt idx="3701">
                  <c:v>43263</c:v>
                </c:pt>
                <c:pt idx="3702">
                  <c:v>43264</c:v>
                </c:pt>
                <c:pt idx="3703">
                  <c:v>43265</c:v>
                </c:pt>
                <c:pt idx="3704">
                  <c:v>43266</c:v>
                </c:pt>
                <c:pt idx="3705">
                  <c:v>43269</c:v>
                </c:pt>
                <c:pt idx="3706">
                  <c:v>43270</c:v>
                </c:pt>
                <c:pt idx="3707">
                  <c:v>43271</c:v>
                </c:pt>
                <c:pt idx="3708">
                  <c:v>43272</c:v>
                </c:pt>
                <c:pt idx="3709">
                  <c:v>43273</c:v>
                </c:pt>
                <c:pt idx="3710">
                  <c:v>43276</c:v>
                </c:pt>
                <c:pt idx="3711">
                  <c:v>43277</c:v>
                </c:pt>
                <c:pt idx="3712">
                  <c:v>43278</c:v>
                </c:pt>
                <c:pt idx="3713">
                  <c:v>43279</c:v>
                </c:pt>
                <c:pt idx="3714">
                  <c:v>43280</c:v>
                </c:pt>
                <c:pt idx="3715">
                  <c:v>43283</c:v>
                </c:pt>
                <c:pt idx="3716">
                  <c:v>43284</c:v>
                </c:pt>
                <c:pt idx="3717">
                  <c:v>43285</c:v>
                </c:pt>
                <c:pt idx="3718">
                  <c:v>43286</c:v>
                </c:pt>
                <c:pt idx="3719">
                  <c:v>43287</c:v>
                </c:pt>
                <c:pt idx="3720">
                  <c:v>43290</c:v>
                </c:pt>
                <c:pt idx="3721">
                  <c:v>43291</c:v>
                </c:pt>
                <c:pt idx="3722">
                  <c:v>43292</c:v>
                </c:pt>
                <c:pt idx="3723">
                  <c:v>43293</c:v>
                </c:pt>
                <c:pt idx="3724">
                  <c:v>43294</c:v>
                </c:pt>
                <c:pt idx="3725">
                  <c:v>43298</c:v>
                </c:pt>
                <c:pt idx="3726">
                  <c:v>43299</c:v>
                </c:pt>
                <c:pt idx="3727">
                  <c:v>43300</c:v>
                </c:pt>
                <c:pt idx="3728">
                  <c:v>43301</c:v>
                </c:pt>
                <c:pt idx="3729">
                  <c:v>43304</c:v>
                </c:pt>
                <c:pt idx="3730">
                  <c:v>43305</c:v>
                </c:pt>
                <c:pt idx="3731">
                  <c:v>43306</c:v>
                </c:pt>
                <c:pt idx="3732">
                  <c:v>43307</c:v>
                </c:pt>
                <c:pt idx="3733">
                  <c:v>43308</c:v>
                </c:pt>
                <c:pt idx="3734">
                  <c:v>43311</c:v>
                </c:pt>
                <c:pt idx="3735">
                  <c:v>43312</c:v>
                </c:pt>
                <c:pt idx="3736">
                  <c:v>43313</c:v>
                </c:pt>
                <c:pt idx="3737">
                  <c:v>43314</c:v>
                </c:pt>
                <c:pt idx="3738">
                  <c:v>43315</c:v>
                </c:pt>
                <c:pt idx="3739">
                  <c:v>43318</c:v>
                </c:pt>
                <c:pt idx="3740">
                  <c:v>43319</c:v>
                </c:pt>
                <c:pt idx="3741">
                  <c:v>43320</c:v>
                </c:pt>
                <c:pt idx="3742">
                  <c:v>43321</c:v>
                </c:pt>
                <c:pt idx="3743">
                  <c:v>43322</c:v>
                </c:pt>
                <c:pt idx="3744">
                  <c:v>43325</c:v>
                </c:pt>
                <c:pt idx="3745">
                  <c:v>43326</c:v>
                </c:pt>
                <c:pt idx="3746">
                  <c:v>43327</c:v>
                </c:pt>
                <c:pt idx="3747">
                  <c:v>43328</c:v>
                </c:pt>
                <c:pt idx="3748">
                  <c:v>43329</c:v>
                </c:pt>
                <c:pt idx="3749">
                  <c:v>43332</c:v>
                </c:pt>
                <c:pt idx="3750">
                  <c:v>43333</c:v>
                </c:pt>
                <c:pt idx="3751">
                  <c:v>43334</c:v>
                </c:pt>
                <c:pt idx="3752">
                  <c:v>43335</c:v>
                </c:pt>
                <c:pt idx="3753">
                  <c:v>43336</c:v>
                </c:pt>
                <c:pt idx="3754">
                  <c:v>43339</c:v>
                </c:pt>
                <c:pt idx="3755">
                  <c:v>43340</c:v>
                </c:pt>
                <c:pt idx="3756">
                  <c:v>43341</c:v>
                </c:pt>
                <c:pt idx="3757">
                  <c:v>43342</c:v>
                </c:pt>
                <c:pt idx="3758">
                  <c:v>43343</c:v>
                </c:pt>
                <c:pt idx="3759">
                  <c:v>43346</c:v>
                </c:pt>
                <c:pt idx="3760">
                  <c:v>43347</c:v>
                </c:pt>
                <c:pt idx="3761">
                  <c:v>43348</c:v>
                </c:pt>
                <c:pt idx="3762">
                  <c:v>43349</c:v>
                </c:pt>
                <c:pt idx="3763">
                  <c:v>43350</c:v>
                </c:pt>
                <c:pt idx="3764">
                  <c:v>43353</c:v>
                </c:pt>
                <c:pt idx="3765">
                  <c:v>43354</c:v>
                </c:pt>
                <c:pt idx="3766">
                  <c:v>43355</c:v>
                </c:pt>
                <c:pt idx="3767">
                  <c:v>43356</c:v>
                </c:pt>
                <c:pt idx="3768">
                  <c:v>43357</c:v>
                </c:pt>
                <c:pt idx="3769">
                  <c:v>43361</c:v>
                </c:pt>
                <c:pt idx="3770">
                  <c:v>43362</c:v>
                </c:pt>
                <c:pt idx="3771">
                  <c:v>43363</c:v>
                </c:pt>
                <c:pt idx="3772">
                  <c:v>43364</c:v>
                </c:pt>
                <c:pt idx="3773">
                  <c:v>43368</c:v>
                </c:pt>
                <c:pt idx="3774">
                  <c:v>43369</c:v>
                </c:pt>
                <c:pt idx="3775">
                  <c:v>43370</c:v>
                </c:pt>
                <c:pt idx="3776">
                  <c:v>43371</c:v>
                </c:pt>
                <c:pt idx="3777">
                  <c:v>43374</c:v>
                </c:pt>
                <c:pt idx="3778">
                  <c:v>43375</c:v>
                </c:pt>
                <c:pt idx="3779">
                  <c:v>43376</c:v>
                </c:pt>
                <c:pt idx="3780">
                  <c:v>43377</c:v>
                </c:pt>
                <c:pt idx="3781">
                  <c:v>43378</c:v>
                </c:pt>
                <c:pt idx="3782">
                  <c:v>43382</c:v>
                </c:pt>
                <c:pt idx="3783">
                  <c:v>43383</c:v>
                </c:pt>
                <c:pt idx="3784">
                  <c:v>43384</c:v>
                </c:pt>
                <c:pt idx="3785">
                  <c:v>43385</c:v>
                </c:pt>
                <c:pt idx="3786">
                  <c:v>43388</c:v>
                </c:pt>
                <c:pt idx="3787">
                  <c:v>43389</c:v>
                </c:pt>
                <c:pt idx="3788">
                  <c:v>43390</c:v>
                </c:pt>
                <c:pt idx="3789">
                  <c:v>43391</c:v>
                </c:pt>
                <c:pt idx="3790">
                  <c:v>43392</c:v>
                </c:pt>
                <c:pt idx="3791">
                  <c:v>43395</c:v>
                </c:pt>
                <c:pt idx="3792">
                  <c:v>43396</c:v>
                </c:pt>
                <c:pt idx="3793">
                  <c:v>43397</c:v>
                </c:pt>
                <c:pt idx="3794">
                  <c:v>43398</c:v>
                </c:pt>
                <c:pt idx="3795">
                  <c:v>43399</c:v>
                </c:pt>
                <c:pt idx="3796">
                  <c:v>43402</c:v>
                </c:pt>
                <c:pt idx="3797">
                  <c:v>43403</c:v>
                </c:pt>
                <c:pt idx="3798">
                  <c:v>43404</c:v>
                </c:pt>
                <c:pt idx="3799">
                  <c:v>43405</c:v>
                </c:pt>
                <c:pt idx="3800">
                  <c:v>43406</c:v>
                </c:pt>
                <c:pt idx="3801">
                  <c:v>43409</c:v>
                </c:pt>
                <c:pt idx="3802">
                  <c:v>43410</c:v>
                </c:pt>
                <c:pt idx="3803">
                  <c:v>43411</c:v>
                </c:pt>
                <c:pt idx="3804">
                  <c:v>43412</c:v>
                </c:pt>
                <c:pt idx="3805">
                  <c:v>43413</c:v>
                </c:pt>
                <c:pt idx="3806">
                  <c:v>43416</c:v>
                </c:pt>
                <c:pt idx="3807">
                  <c:v>43417</c:v>
                </c:pt>
                <c:pt idx="3808">
                  <c:v>43418</c:v>
                </c:pt>
                <c:pt idx="3809">
                  <c:v>43419</c:v>
                </c:pt>
                <c:pt idx="3810">
                  <c:v>43420</c:v>
                </c:pt>
                <c:pt idx="3811">
                  <c:v>43423</c:v>
                </c:pt>
                <c:pt idx="3812">
                  <c:v>43424</c:v>
                </c:pt>
                <c:pt idx="3813">
                  <c:v>43425</c:v>
                </c:pt>
                <c:pt idx="3814">
                  <c:v>43426</c:v>
                </c:pt>
                <c:pt idx="3815">
                  <c:v>43430</c:v>
                </c:pt>
                <c:pt idx="3816">
                  <c:v>43431</c:v>
                </c:pt>
                <c:pt idx="3817">
                  <c:v>43432</c:v>
                </c:pt>
                <c:pt idx="3818">
                  <c:v>43433</c:v>
                </c:pt>
                <c:pt idx="3819">
                  <c:v>43434</c:v>
                </c:pt>
                <c:pt idx="3820">
                  <c:v>43437</c:v>
                </c:pt>
                <c:pt idx="3821">
                  <c:v>43438</c:v>
                </c:pt>
                <c:pt idx="3822">
                  <c:v>43439</c:v>
                </c:pt>
                <c:pt idx="3823">
                  <c:v>43440</c:v>
                </c:pt>
                <c:pt idx="3824">
                  <c:v>43441</c:v>
                </c:pt>
                <c:pt idx="3825">
                  <c:v>43444</c:v>
                </c:pt>
                <c:pt idx="3826">
                  <c:v>43445</c:v>
                </c:pt>
                <c:pt idx="3827">
                  <c:v>43446</c:v>
                </c:pt>
                <c:pt idx="3828">
                  <c:v>43447</c:v>
                </c:pt>
                <c:pt idx="3829">
                  <c:v>43448</c:v>
                </c:pt>
                <c:pt idx="3830">
                  <c:v>43451</c:v>
                </c:pt>
                <c:pt idx="3831">
                  <c:v>43452</c:v>
                </c:pt>
                <c:pt idx="3832">
                  <c:v>43453</c:v>
                </c:pt>
                <c:pt idx="3833">
                  <c:v>43454</c:v>
                </c:pt>
                <c:pt idx="3834">
                  <c:v>43455</c:v>
                </c:pt>
                <c:pt idx="3835">
                  <c:v>43459</c:v>
                </c:pt>
                <c:pt idx="3836">
                  <c:v>43460</c:v>
                </c:pt>
                <c:pt idx="3837">
                  <c:v>43461</c:v>
                </c:pt>
                <c:pt idx="3838">
                  <c:v>43462</c:v>
                </c:pt>
                <c:pt idx="3839">
                  <c:v>43469</c:v>
                </c:pt>
                <c:pt idx="3840">
                  <c:v>43472</c:v>
                </c:pt>
                <c:pt idx="3841">
                  <c:v>43473</c:v>
                </c:pt>
                <c:pt idx="3842">
                  <c:v>43474</c:v>
                </c:pt>
                <c:pt idx="3843">
                  <c:v>43475</c:v>
                </c:pt>
                <c:pt idx="3844">
                  <c:v>43476</c:v>
                </c:pt>
                <c:pt idx="3845">
                  <c:v>43480</c:v>
                </c:pt>
                <c:pt idx="3846">
                  <c:v>43481</c:v>
                </c:pt>
                <c:pt idx="3847">
                  <c:v>43482</c:v>
                </c:pt>
                <c:pt idx="3848">
                  <c:v>43483</c:v>
                </c:pt>
                <c:pt idx="3849">
                  <c:v>43486</c:v>
                </c:pt>
                <c:pt idx="3850">
                  <c:v>43487</c:v>
                </c:pt>
                <c:pt idx="3851">
                  <c:v>43488</c:v>
                </c:pt>
                <c:pt idx="3852">
                  <c:v>43489</c:v>
                </c:pt>
                <c:pt idx="3853">
                  <c:v>43490</c:v>
                </c:pt>
                <c:pt idx="3854">
                  <c:v>43493</c:v>
                </c:pt>
                <c:pt idx="3855">
                  <c:v>43494</c:v>
                </c:pt>
                <c:pt idx="3856">
                  <c:v>43495</c:v>
                </c:pt>
                <c:pt idx="3857">
                  <c:v>43496</c:v>
                </c:pt>
                <c:pt idx="3858">
                  <c:v>43497</c:v>
                </c:pt>
                <c:pt idx="3859">
                  <c:v>43500</c:v>
                </c:pt>
                <c:pt idx="3860">
                  <c:v>43501</c:v>
                </c:pt>
                <c:pt idx="3861">
                  <c:v>43502</c:v>
                </c:pt>
                <c:pt idx="3862">
                  <c:v>43503</c:v>
                </c:pt>
                <c:pt idx="3863">
                  <c:v>43504</c:v>
                </c:pt>
                <c:pt idx="3864">
                  <c:v>43508</c:v>
                </c:pt>
                <c:pt idx="3865">
                  <c:v>43509</c:v>
                </c:pt>
                <c:pt idx="3866">
                  <c:v>43510</c:v>
                </c:pt>
                <c:pt idx="3867">
                  <c:v>43511</c:v>
                </c:pt>
                <c:pt idx="3868">
                  <c:v>43514</c:v>
                </c:pt>
                <c:pt idx="3869">
                  <c:v>43515</c:v>
                </c:pt>
                <c:pt idx="3870">
                  <c:v>43516</c:v>
                </c:pt>
                <c:pt idx="3871">
                  <c:v>43517</c:v>
                </c:pt>
                <c:pt idx="3872">
                  <c:v>43518</c:v>
                </c:pt>
                <c:pt idx="3873">
                  <c:v>43521</c:v>
                </c:pt>
                <c:pt idx="3874">
                  <c:v>43522</c:v>
                </c:pt>
                <c:pt idx="3875">
                  <c:v>43523</c:v>
                </c:pt>
                <c:pt idx="3876">
                  <c:v>43524</c:v>
                </c:pt>
                <c:pt idx="3877">
                  <c:v>43525</c:v>
                </c:pt>
                <c:pt idx="3878">
                  <c:v>43528</c:v>
                </c:pt>
                <c:pt idx="3879">
                  <c:v>43529</c:v>
                </c:pt>
                <c:pt idx="3880">
                  <c:v>43530</c:v>
                </c:pt>
                <c:pt idx="3881">
                  <c:v>43531</c:v>
                </c:pt>
                <c:pt idx="3882">
                  <c:v>43532</c:v>
                </c:pt>
                <c:pt idx="3883">
                  <c:v>43535</c:v>
                </c:pt>
                <c:pt idx="3884">
                  <c:v>43536</c:v>
                </c:pt>
                <c:pt idx="3885">
                  <c:v>43537</c:v>
                </c:pt>
                <c:pt idx="3886">
                  <c:v>43538</c:v>
                </c:pt>
                <c:pt idx="3887">
                  <c:v>43539</c:v>
                </c:pt>
                <c:pt idx="3888">
                  <c:v>43542</c:v>
                </c:pt>
                <c:pt idx="3889">
                  <c:v>43543</c:v>
                </c:pt>
                <c:pt idx="3890">
                  <c:v>43544</c:v>
                </c:pt>
                <c:pt idx="3891">
                  <c:v>43546</c:v>
                </c:pt>
                <c:pt idx="3892">
                  <c:v>43549</c:v>
                </c:pt>
                <c:pt idx="3893">
                  <c:v>43550</c:v>
                </c:pt>
                <c:pt idx="3894">
                  <c:v>43551</c:v>
                </c:pt>
                <c:pt idx="3895">
                  <c:v>43552</c:v>
                </c:pt>
                <c:pt idx="3896">
                  <c:v>43553</c:v>
                </c:pt>
                <c:pt idx="3897">
                  <c:v>43556</c:v>
                </c:pt>
                <c:pt idx="3898">
                  <c:v>43557</c:v>
                </c:pt>
                <c:pt idx="3899">
                  <c:v>43558</c:v>
                </c:pt>
                <c:pt idx="3900">
                  <c:v>43559</c:v>
                </c:pt>
                <c:pt idx="3901">
                  <c:v>43560</c:v>
                </c:pt>
                <c:pt idx="3902">
                  <c:v>43563</c:v>
                </c:pt>
                <c:pt idx="3903">
                  <c:v>43564</c:v>
                </c:pt>
                <c:pt idx="3904">
                  <c:v>43565</c:v>
                </c:pt>
                <c:pt idx="3905">
                  <c:v>43566</c:v>
                </c:pt>
                <c:pt idx="3906">
                  <c:v>43567</c:v>
                </c:pt>
                <c:pt idx="3907">
                  <c:v>43570</c:v>
                </c:pt>
                <c:pt idx="3908">
                  <c:v>43571</c:v>
                </c:pt>
                <c:pt idx="3909">
                  <c:v>43572</c:v>
                </c:pt>
                <c:pt idx="3910">
                  <c:v>43573</c:v>
                </c:pt>
                <c:pt idx="3911">
                  <c:v>43574</c:v>
                </c:pt>
                <c:pt idx="3912">
                  <c:v>43577</c:v>
                </c:pt>
                <c:pt idx="3913">
                  <c:v>43578</c:v>
                </c:pt>
                <c:pt idx="3914">
                  <c:v>43579</c:v>
                </c:pt>
                <c:pt idx="3915">
                  <c:v>43580</c:v>
                </c:pt>
                <c:pt idx="3916">
                  <c:v>43581</c:v>
                </c:pt>
                <c:pt idx="3917">
                  <c:v>43592</c:v>
                </c:pt>
                <c:pt idx="3918">
                  <c:v>43593</c:v>
                </c:pt>
                <c:pt idx="3919">
                  <c:v>43594</c:v>
                </c:pt>
                <c:pt idx="3920">
                  <c:v>43595</c:v>
                </c:pt>
                <c:pt idx="3921">
                  <c:v>43598</c:v>
                </c:pt>
                <c:pt idx="3922">
                  <c:v>43599</c:v>
                </c:pt>
                <c:pt idx="3923">
                  <c:v>43600</c:v>
                </c:pt>
                <c:pt idx="3924">
                  <c:v>43601</c:v>
                </c:pt>
                <c:pt idx="3925">
                  <c:v>43602</c:v>
                </c:pt>
                <c:pt idx="3926">
                  <c:v>43605</c:v>
                </c:pt>
                <c:pt idx="3927">
                  <c:v>43606</c:v>
                </c:pt>
                <c:pt idx="3928">
                  <c:v>43607</c:v>
                </c:pt>
                <c:pt idx="3929">
                  <c:v>43608</c:v>
                </c:pt>
                <c:pt idx="3930">
                  <c:v>43609</c:v>
                </c:pt>
                <c:pt idx="3931">
                  <c:v>43612</c:v>
                </c:pt>
                <c:pt idx="3932">
                  <c:v>43613</c:v>
                </c:pt>
                <c:pt idx="3933">
                  <c:v>43614</c:v>
                </c:pt>
                <c:pt idx="3934">
                  <c:v>43615</c:v>
                </c:pt>
                <c:pt idx="3935">
                  <c:v>43616</c:v>
                </c:pt>
                <c:pt idx="3936">
                  <c:v>43619</c:v>
                </c:pt>
                <c:pt idx="3937">
                  <c:v>43620</c:v>
                </c:pt>
                <c:pt idx="3938">
                  <c:v>43621</c:v>
                </c:pt>
                <c:pt idx="3939">
                  <c:v>43622</c:v>
                </c:pt>
                <c:pt idx="3940">
                  <c:v>43623</c:v>
                </c:pt>
                <c:pt idx="3941">
                  <c:v>43626</c:v>
                </c:pt>
                <c:pt idx="3942">
                  <c:v>43627</c:v>
                </c:pt>
                <c:pt idx="3943">
                  <c:v>43628</c:v>
                </c:pt>
                <c:pt idx="3944">
                  <c:v>43629</c:v>
                </c:pt>
                <c:pt idx="3945">
                  <c:v>43630</c:v>
                </c:pt>
                <c:pt idx="3946">
                  <c:v>43633</c:v>
                </c:pt>
                <c:pt idx="3947">
                  <c:v>43634</c:v>
                </c:pt>
                <c:pt idx="3948">
                  <c:v>43635</c:v>
                </c:pt>
                <c:pt idx="3949">
                  <c:v>43636</c:v>
                </c:pt>
                <c:pt idx="3950">
                  <c:v>43637</c:v>
                </c:pt>
                <c:pt idx="3951">
                  <c:v>43640</c:v>
                </c:pt>
                <c:pt idx="3952">
                  <c:v>43641</c:v>
                </c:pt>
                <c:pt idx="3953">
                  <c:v>43642</c:v>
                </c:pt>
                <c:pt idx="3954">
                  <c:v>43643</c:v>
                </c:pt>
                <c:pt idx="3955">
                  <c:v>43644</c:v>
                </c:pt>
                <c:pt idx="3956">
                  <c:v>43647</c:v>
                </c:pt>
                <c:pt idx="3957">
                  <c:v>43648</c:v>
                </c:pt>
                <c:pt idx="3958">
                  <c:v>43649</c:v>
                </c:pt>
                <c:pt idx="3959">
                  <c:v>43650</c:v>
                </c:pt>
                <c:pt idx="3960">
                  <c:v>43651</c:v>
                </c:pt>
                <c:pt idx="3961">
                  <c:v>43654</c:v>
                </c:pt>
                <c:pt idx="3962">
                  <c:v>43655</c:v>
                </c:pt>
                <c:pt idx="3963">
                  <c:v>43656</c:v>
                </c:pt>
                <c:pt idx="3964">
                  <c:v>43657</c:v>
                </c:pt>
                <c:pt idx="3965">
                  <c:v>43658</c:v>
                </c:pt>
                <c:pt idx="3966">
                  <c:v>43662</c:v>
                </c:pt>
                <c:pt idx="3967">
                  <c:v>43663</c:v>
                </c:pt>
                <c:pt idx="3968">
                  <c:v>43664</c:v>
                </c:pt>
                <c:pt idx="3969">
                  <c:v>43665</c:v>
                </c:pt>
                <c:pt idx="3970">
                  <c:v>43668</c:v>
                </c:pt>
                <c:pt idx="3971">
                  <c:v>43669</c:v>
                </c:pt>
                <c:pt idx="3972">
                  <c:v>43670</c:v>
                </c:pt>
                <c:pt idx="3973">
                  <c:v>43671</c:v>
                </c:pt>
                <c:pt idx="3974">
                  <c:v>43672</c:v>
                </c:pt>
                <c:pt idx="3975">
                  <c:v>43675</c:v>
                </c:pt>
                <c:pt idx="3976">
                  <c:v>43676</c:v>
                </c:pt>
                <c:pt idx="3977">
                  <c:v>43677</c:v>
                </c:pt>
                <c:pt idx="3978">
                  <c:v>43678</c:v>
                </c:pt>
                <c:pt idx="3979">
                  <c:v>43679</c:v>
                </c:pt>
                <c:pt idx="3980">
                  <c:v>43682</c:v>
                </c:pt>
                <c:pt idx="3981">
                  <c:v>43683</c:v>
                </c:pt>
                <c:pt idx="3982">
                  <c:v>43684</c:v>
                </c:pt>
                <c:pt idx="3983">
                  <c:v>43685</c:v>
                </c:pt>
                <c:pt idx="3984">
                  <c:v>43686</c:v>
                </c:pt>
                <c:pt idx="3985">
                  <c:v>43690</c:v>
                </c:pt>
                <c:pt idx="3986">
                  <c:v>43691</c:v>
                </c:pt>
                <c:pt idx="3987">
                  <c:v>43692</c:v>
                </c:pt>
                <c:pt idx="3988">
                  <c:v>43693</c:v>
                </c:pt>
                <c:pt idx="3989">
                  <c:v>43696</c:v>
                </c:pt>
                <c:pt idx="3990">
                  <c:v>43697</c:v>
                </c:pt>
                <c:pt idx="3991">
                  <c:v>43698</c:v>
                </c:pt>
                <c:pt idx="3992">
                  <c:v>43699</c:v>
                </c:pt>
                <c:pt idx="3993">
                  <c:v>43700</c:v>
                </c:pt>
                <c:pt idx="3994">
                  <c:v>43703</c:v>
                </c:pt>
                <c:pt idx="3995">
                  <c:v>43704</c:v>
                </c:pt>
                <c:pt idx="3996">
                  <c:v>43705</c:v>
                </c:pt>
                <c:pt idx="3997">
                  <c:v>43706</c:v>
                </c:pt>
                <c:pt idx="3998">
                  <c:v>43707</c:v>
                </c:pt>
                <c:pt idx="3999">
                  <c:v>43710</c:v>
                </c:pt>
                <c:pt idx="4000">
                  <c:v>43711</c:v>
                </c:pt>
                <c:pt idx="4001">
                  <c:v>43712</c:v>
                </c:pt>
                <c:pt idx="4002">
                  <c:v>43713</c:v>
                </c:pt>
                <c:pt idx="4003">
                  <c:v>43714</c:v>
                </c:pt>
                <c:pt idx="4004">
                  <c:v>43717</c:v>
                </c:pt>
                <c:pt idx="4005">
                  <c:v>43718</c:v>
                </c:pt>
                <c:pt idx="4006">
                  <c:v>43719</c:v>
                </c:pt>
                <c:pt idx="4007">
                  <c:v>43720</c:v>
                </c:pt>
                <c:pt idx="4008">
                  <c:v>43721</c:v>
                </c:pt>
                <c:pt idx="4009">
                  <c:v>43725</c:v>
                </c:pt>
                <c:pt idx="4010">
                  <c:v>43726</c:v>
                </c:pt>
                <c:pt idx="4011">
                  <c:v>43727</c:v>
                </c:pt>
                <c:pt idx="4012">
                  <c:v>43728</c:v>
                </c:pt>
                <c:pt idx="4013">
                  <c:v>43732</c:v>
                </c:pt>
                <c:pt idx="4014">
                  <c:v>43733</c:v>
                </c:pt>
                <c:pt idx="4015">
                  <c:v>43734</c:v>
                </c:pt>
                <c:pt idx="4016">
                  <c:v>43735</c:v>
                </c:pt>
                <c:pt idx="4017">
                  <c:v>43738</c:v>
                </c:pt>
                <c:pt idx="4018">
                  <c:v>43739</c:v>
                </c:pt>
                <c:pt idx="4019">
                  <c:v>43740</c:v>
                </c:pt>
                <c:pt idx="4020">
                  <c:v>43741</c:v>
                </c:pt>
                <c:pt idx="4021">
                  <c:v>43742</c:v>
                </c:pt>
                <c:pt idx="4022">
                  <c:v>43745</c:v>
                </c:pt>
                <c:pt idx="4023">
                  <c:v>43746</c:v>
                </c:pt>
                <c:pt idx="4024">
                  <c:v>43747</c:v>
                </c:pt>
                <c:pt idx="4025">
                  <c:v>43748</c:v>
                </c:pt>
                <c:pt idx="4026">
                  <c:v>43749</c:v>
                </c:pt>
                <c:pt idx="4027">
                  <c:v>43753</c:v>
                </c:pt>
                <c:pt idx="4028">
                  <c:v>43754</c:v>
                </c:pt>
                <c:pt idx="4029">
                  <c:v>43755</c:v>
                </c:pt>
                <c:pt idx="4030">
                  <c:v>43756</c:v>
                </c:pt>
                <c:pt idx="4031">
                  <c:v>43759</c:v>
                </c:pt>
                <c:pt idx="4032">
                  <c:v>43761</c:v>
                </c:pt>
                <c:pt idx="4033">
                  <c:v>43762</c:v>
                </c:pt>
                <c:pt idx="4034">
                  <c:v>43763</c:v>
                </c:pt>
                <c:pt idx="4035">
                  <c:v>43766</c:v>
                </c:pt>
                <c:pt idx="4036">
                  <c:v>43767</c:v>
                </c:pt>
                <c:pt idx="4037">
                  <c:v>43768</c:v>
                </c:pt>
                <c:pt idx="4038">
                  <c:v>43769</c:v>
                </c:pt>
                <c:pt idx="4039">
                  <c:v>43770</c:v>
                </c:pt>
                <c:pt idx="4040">
                  <c:v>43774</c:v>
                </c:pt>
                <c:pt idx="4041">
                  <c:v>43775</c:v>
                </c:pt>
                <c:pt idx="4042">
                  <c:v>43776</c:v>
                </c:pt>
                <c:pt idx="4043">
                  <c:v>43777</c:v>
                </c:pt>
                <c:pt idx="4044">
                  <c:v>43780</c:v>
                </c:pt>
                <c:pt idx="4045">
                  <c:v>43781</c:v>
                </c:pt>
                <c:pt idx="4046">
                  <c:v>43782</c:v>
                </c:pt>
                <c:pt idx="4047">
                  <c:v>43783</c:v>
                </c:pt>
                <c:pt idx="4048">
                  <c:v>43784</c:v>
                </c:pt>
                <c:pt idx="4049">
                  <c:v>43787</c:v>
                </c:pt>
                <c:pt idx="4050">
                  <c:v>43788</c:v>
                </c:pt>
                <c:pt idx="4051">
                  <c:v>43789</c:v>
                </c:pt>
                <c:pt idx="4052">
                  <c:v>43790</c:v>
                </c:pt>
                <c:pt idx="4053">
                  <c:v>43791</c:v>
                </c:pt>
                <c:pt idx="4054">
                  <c:v>43794</c:v>
                </c:pt>
                <c:pt idx="4055">
                  <c:v>43795</c:v>
                </c:pt>
                <c:pt idx="4056">
                  <c:v>43796</c:v>
                </c:pt>
                <c:pt idx="4057">
                  <c:v>43797</c:v>
                </c:pt>
                <c:pt idx="4058">
                  <c:v>43798</c:v>
                </c:pt>
                <c:pt idx="4059">
                  <c:v>43801</c:v>
                </c:pt>
                <c:pt idx="4060">
                  <c:v>43802</c:v>
                </c:pt>
                <c:pt idx="4061">
                  <c:v>43803</c:v>
                </c:pt>
                <c:pt idx="4062">
                  <c:v>43804</c:v>
                </c:pt>
                <c:pt idx="4063">
                  <c:v>43805</c:v>
                </c:pt>
                <c:pt idx="4064">
                  <c:v>43808</c:v>
                </c:pt>
                <c:pt idx="4065">
                  <c:v>43809</c:v>
                </c:pt>
                <c:pt idx="4066">
                  <c:v>43810</c:v>
                </c:pt>
                <c:pt idx="4067">
                  <c:v>43811</c:v>
                </c:pt>
                <c:pt idx="4068">
                  <c:v>43812</c:v>
                </c:pt>
                <c:pt idx="4069">
                  <c:v>43815</c:v>
                </c:pt>
                <c:pt idx="4070">
                  <c:v>43816</c:v>
                </c:pt>
                <c:pt idx="4071">
                  <c:v>43817</c:v>
                </c:pt>
                <c:pt idx="4072">
                  <c:v>43818</c:v>
                </c:pt>
                <c:pt idx="4073">
                  <c:v>43819</c:v>
                </c:pt>
                <c:pt idx="4074">
                  <c:v>43822</c:v>
                </c:pt>
                <c:pt idx="4075">
                  <c:v>43823</c:v>
                </c:pt>
                <c:pt idx="4076">
                  <c:v>43824</c:v>
                </c:pt>
                <c:pt idx="4077">
                  <c:v>43825</c:v>
                </c:pt>
                <c:pt idx="4078">
                  <c:v>43826</c:v>
                </c:pt>
                <c:pt idx="4079">
                  <c:v>43829</c:v>
                </c:pt>
                <c:pt idx="4080">
                  <c:v>43836</c:v>
                </c:pt>
                <c:pt idx="4081">
                  <c:v>43837</c:v>
                </c:pt>
                <c:pt idx="4082">
                  <c:v>43838</c:v>
                </c:pt>
                <c:pt idx="4083">
                  <c:v>43839</c:v>
                </c:pt>
                <c:pt idx="4084">
                  <c:v>43840</c:v>
                </c:pt>
                <c:pt idx="4085">
                  <c:v>43844</c:v>
                </c:pt>
                <c:pt idx="4086">
                  <c:v>43845</c:v>
                </c:pt>
                <c:pt idx="4087">
                  <c:v>43846</c:v>
                </c:pt>
                <c:pt idx="4088">
                  <c:v>43847</c:v>
                </c:pt>
                <c:pt idx="4089">
                  <c:v>43850</c:v>
                </c:pt>
                <c:pt idx="4090">
                  <c:v>43851</c:v>
                </c:pt>
                <c:pt idx="4091">
                  <c:v>43852</c:v>
                </c:pt>
                <c:pt idx="4092">
                  <c:v>43853</c:v>
                </c:pt>
                <c:pt idx="4093">
                  <c:v>43854</c:v>
                </c:pt>
                <c:pt idx="4094">
                  <c:v>43857</c:v>
                </c:pt>
                <c:pt idx="4095">
                  <c:v>43858</c:v>
                </c:pt>
                <c:pt idx="4096">
                  <c:v>43859</c:v>
                </c:pt>
                <c:pt idx="4097">
                  <c:v>43860</c:v>
                </c:pt>
                <c:pt idx="4098">
                  <c:v>43861</c:v>
                </c:pt>
                <c:pt idx="4099">
                  <c:v>43864</c:v>
                </c:pt>
                <c:pt idx="4100">
                  <c:v>43865</c:v>
                </c:pt>
                <c:pt idx="4101">
                  <c:v>43866</c:v>
                </c:pt>
                <c:pt idx="4102">
                  <c:v>43867</c:v>
                </c:pt>
                <c:pt idx="4103">
                  <c:v>43868</c:v>
                </c:pt>
                <c:pt idx="4104">
                  <c:v>43871</c:v>
                </c:pt>
                <c:pt idx="4105">
                  <c:v>43873</c:v>
                </c:pt>
                <c:pt idx="4106">
                  <c:v>43874</c:v>
                </c:pt>
                <c:pt idx="4107">
                  <c:v>43875</c:v>
                </c:pt>
                <c:pt idx="4108">
                  <c:v>43878</c:v>
                </c:pt>
                <c:pt idx="4109">
                  <c:v>43879</c:v>
                </c:pt>
                <c:pt idx="4110">
                  <c:v>43880</c:v>
                </c:pt>
                <c:pt idx="4111">
                  <c:v>43881</c:v>
                </c:pt>
                <c:pt idx="4112">
                  <c:v>43882</c:v>
                </c:pt>
                <c:pt idx="4113">
                  <c:v>43886</c:v>
                </c:pt>
                <c:pt idx="4114">
                  <c:v>43887</c:v>
                </c:pt>
                <c:pt idx="4115">
                  <c:v>43888</c:v>
                </c:pt>
                <c:pt idx="4116">
                  <c:v>43889</c:v>
                </c:pt>
                <c:pt idx="4117">
                  <c:v>43892</c:v>
                </c:pt>
                <c:pt idx="4118">
                  <c:v>43893</c:v>
                </c:pt>
                <c:pt idx="4119">
                  <c:v>43894</c:v>
                </c:pt>
                <c:pt idx="4120">
                  <c:v>43895</c:v>
                </c:pt>
                <c:pt idx="4121">
                  <c:v>43896</c:v>
                </c:pt>
                <c:pt idx="4122">
                  <c:v>43899</c:v>
                </c:pt>
                <c:pt idx="4123">
                  <c:v>43900</c:v>
                </c:pt>
                <c:pt idx="4124">
                  <c:v>43901</c:v>
                </c:pt>
                <c:pt idx="4125">
                  <c:v>43902</c:v>
                </c:pt>
                <c:pt idx="4126">
                  <c:v>43903</c:v>
                </c:pt>
                <c:pt idx="4127">
                  <c:v>43906</c:v>
                </c:pt>
                <c:pt idx="4128">
                  <c:v>43907</c:v>
                </c:pt>
                <c:pt idx="4129">
                  <c:v>43908</c:v>
                </c:pt>
                <c:pt idx="4130">
                  <c:v>43909</c:v>
                </c:pt>
                <c:pt idx="4131">
                  <c:v>43913</c:v>
                </c:pt>
                <c:pt idx="4132">
                  <c:v>43914</c:v>
                </c:pt>
                <c:pt idx="4133">
                  <c:v>43915</c:v>
                </c:pt>
                <c:pt idx="4134">
                  <c:v>43916</c:v>
                </c:pt>
                <c:pt idx="4135">
                  <c:v>43917</c:v>
                </c:pt>
                <c:pt idx="4136">
                  <c:v>43920</c:v>
                </c:pt>
                <c:pt idx="4137">
                  <c:v>43921</c:v>
                </c:pt>
                <c:pt idx="4138">
                  <c:v>43922</c:v>
                </c:pt>
                <c:pt idx="4139">
                  <c:v>43923</c:v>
                </c:pt>
                <c:pt idx="4140">
                  <c:v>43924</c:v>
                </c:pt>
                <c:pt idx="4141">
                  <c:v>43927</c:v>
                </c:pt>
                <c:pt idx="4142">
                  <c:v>43928</c:v>
                </c:pt>
                <c:pt idx="4143">
                  <c:v>43929</c:v>
                </c:pt>
                <c:pt idx="4144">
                  <c:v>43930</c:v>
                </c:pt>
                <c:pt idx="4145">
                  <c:v>43931</c:v>
                </c:pt>
                <c:pt idx="4146">
                  <c:v>43934</c:v>
                </c:pt>
                <c:pt idx="4147">
                  <c:v>43935</c:v>
                </c:pt>
                <c:pt idx="4148">
                  <c:v>43936</c:v>
                </c:pt>
                <c:pt idx="4149">
                  <c:v>43937</c:v>
                </c:pt>
                <c:pt idx="4150">
                  <c:v>43938</c:v>
                </c:pt>
                <c:pt idx="4151">
                  <c:v>43941</c:v>
                </c:pt>
                <c:pt idx="4152">
                  <c:v>43942</c:v>
                </c:pt>
                <c:pt idx="4153">
                  <c:v>43943</c:v>
                </c:pt>
                <c:pt idx="4154">
                  <c:v>43944</c:v>
                </c:pt>
                <c:pt idx="4155">
                  <c:v>43945</c:v>
                </c:pt>
                <c:pt idx="4156">
                  <c:v>43948</c:v>
                </c:pt>
                <c:pt idx="4157">
                  <c:v>43949</c:v>
                </c:pt>
                <c:pt idx="4158">
                  <c:v>43951</c:v>
                </c:pt>
                <c:pt idx="4159">
                  <c:v>43952</c:v>
                </c:pt>
                <c:pt idx="4160">
                  <c:v>43958</c:v>
                </c:pt>
                <c:pt idx="4161">
                  <c:v>43959</c:v>
                </c:pt>
                <c:pt idx="4162">
                  <c:v>43962</c:v>
                </c:pt>
                <c:pt idx="4163">
                  <c:v>43963</c:v>
                </c:pt>
                <c:pt idx="4164">
                  <c:v>43964</c:v>
                </c:pt>
                <c:pt idx="4165">
                  <c:v>43965</c:v>
                </c:pt>
                <c:pt idx="4166">
                  <c:v>43966</c:v>
                </c:pt>
                <c:pt idx="4167">
                  <c:v>43969</c:v>
                </c:pt>
                <c:pt idx="4168">
                  <c:v>43970</c:v>
                </c:pt>
                <c:pt idx="4169">
                  <c:v>43971</c:v>
                </c:pt>
                <c:pt idx="4170">
                  <c:v>43972</c:v>
                </c:pt>
                <c:pt idx="4171">
                  <c:v>43973</c:v>
                </c:pt>
                <c:pt idx="4172">
                  <c:v>43976</c:v>
                </c:pt>
                <c:pt idx="4173">
                  <c:v>43977</c:v>
                </c:pt>
                <c:pt idx="4174">
                  <c:v>43978</c:v>
                </c:pt>
                <c:pt idx="4175">
                  <c:v>43979</c:v>
                </c:pt>
                <c:pt idx="4176">
                  <c:v>43980</c:v>
                </c:pt>
                <c:pt idx="4177">
                  <c:v>43983</c:v>
                </c:pt>
                <c:pt idx="4178">
                  <c:v>43984</c:v>
                </c:pt>
                <c:pt idx="4179">
                  <c:v>43985</c:v>
                </c:pt>
                <c:pt idx="4180">
                  <c:v>43986</c:v>
                </c:pt>
                <c:pt idx="4181">
                  <c:v>43987</c:v>
                </c:pt>
                <c:pt idx="4182">
                  <c:v>43990</c:v>
                </c:pt>
                <c:pt idx="4183">
                  <c:v>43991</c:v>
                </c:pt>
                <c:pt idx="4184">
                  <c:v>43992</c:v>
                </c:pt>
                <c:pt idx="4185">
                  <c:v>43993</c:v>
                </c:pt>
                <c:pt idx="4186">
                  <c:v>43994</c:v>
                </c:pt>
                <c:pt idx="4187">
                  <c:v>43997</c:v>
                </c:pt>
                <c:pt idx="4188">
                  <c:v>43998</c:v>
                </c:pt>
                <c:pt idx="4189">
                  <c:v>43999</c:v>
                </c:pt>
                <c:pt idx="4190">
                  <c:v>44000</c:v>
                </c:pt>
                <c:pt idx="4191">
                  <c:v>44001</c:v>
                </c:pt>
                <c:pt idx="4192">
                  <c:v>44004</c:v>
                </c:pt>
                <c:pt idx="4193">
                  <c:v>44005</c:v>
                </c:pt>
                <c:pt idx="4194">
                  <c:v>44006</c:v>
                </c:pt>
                <c:pt idx="4195">
                  <c:v>44007</c:v>
                </c:pt>
                <c:pt idx="4196">
                  <c:v>44008</c:v>
                </c:pt>
                <c:pt idx="4197">
                  <c:v>44011</c:v>
                </c:pt>
                <c:pt idx="4198">
                  <c:v>44012</c:v>
                </c:pt>
                <c:pt idx="4199">
                  <c:v>44013</c:v>
                </c:pt>
                <c:pt idx="4200">
                  <c:v>44014</c:v>
                </c:pt>
                <c:pt idx="4201">
                  <c:v>44015</c:v>
                </c:pt>
                <c:pt idx="4202">
                  <c:v>44018</c:v>
                </c:pt>
                <c:pt idx="4203">
                  <c:v>44019</c:v>
                </c:pt>
                <c:pt idx="4204">
                  <c:v>44020</c:v>
                </c:pt>
                <c:pt idx="4205">
                  <c:v>44021</c:v>
                </c:pt>
                <c:pt idx="4206">
                  <c:v>44022</c:v>
                </c:pt>
                <c:pt idx="4207">
                  <c:v>44025</c:v>
                </c:pt>
                <c:pt idx="4208">
                  <c:v>44026</c:v>
                </c:pt>
                <c:pt idx="4209">
                  <c:v>44027</c:v>
                </c:pt>
                <c:pt idx="4210">
                  <c:v>44028</c:v>
                </c:pt>
                <c:pt idx="4211">
                  <c:v>44029</c:v>
                </c:pt>
                <c:pt idx="4212">
                  <c:v>44032</c:v>
                </c:pt>
                <c:pt idx="4213">
                  <c:v>44033</c:v>
                </c:pt>
                <c:pt idx="4214">
                  <c:v>44034</c:v>
                </c:pt>
                <c:pt idx="4215">
                  <c:v>44039</c:v>
                </c:pt>
                <c:pt idx="4216">
                  <c:v>44040</c:v>
                </c:pt>
                <c:pt idx="4217">
                  <c:v>44041</c:v>
                </c:pt>
                <c:pt idx="4218">
                  <c:v>44042</c:v>
                </c:pt>
                <c:pt idx="4219">
                  <c:v>44043</c:v>
                </c:pt>
                <c:pt idx="4220">
                  <c:v>44046</c:v>
                </c:pt>
                <c:pt idx="4221">
                  <c:v>44047</c:v>
                </c:pt>
                <c:pt idx="4222">
                  <c:v>44048</c:v>
                </c:pt>
                <c:pt idx="4223">
                  <c:v>44049</c:v>
                </c:pt>
                <c:pt idx="4224">
                  <c:v>44050</c:v>
                </c:pt>
                <c:pt idx="4225">
                  <c:v>44054</c:v>
                </c:pt>
                <c:pt idx="4226">
                  <c:v>44055</c:v>
                </c:pt>
                <c:pt idx="4227">
                  <c:v>44056</c:v>
                </c:pt>
                <c:pt idx="4228">
                  <c:v>44057</c:v>
                </c:pt>
                <c:pt idx="4229">
                  <c:v>44060</c:v>
                </c:pt>
                <c:pt idx="4230">
                  <c:v>44061</c:v>
                </c:pt>
                <c:pt idx="4231">
                  <c:v>44062</c:v>
                </c:pt>
                <c:pt idx="4232">
                  <c:v>44063</c:v>
                </c:pt>
                <c:pt idx="4233">
                  <c:v>44064</c:v>
                </c:pt>
                <c:pt idx="4234">
                  <c:v>44067</c:v>
                </c:pt>
                <c:pt idx="4235">
                  <c:v>44068</c:v>
                </c:pt>
                <c:pt idx="4236">
                  <c:v>44069</c:v>
                </c:pt>
                <c:pt idx="4237">
                  <c:v>44070</c:v>
                </c:pt>
                <c:pt idx="4238">
                  <c:v>44071</c:v>
                </c:pt>
                <c:pt idx="4239">
                  <c:v>44074</c:v>
                </c:pt>
                <c:pt idx="4240">
                  <c:v>44075</c:v>
                </c:pt>
                <c:pt idx="4241">
                  <c:v>44076</c:v>
                </c:pt>
                <c:pt idx="4242">
                  <c:v>44077</c:v>
                </c:pt>
                <c:pt idx="4243">
                  <c:v>44078</c:v>
                </c:pt>
                <c:pt idx="4244">
                  <c:v>44081</c:v>
                </c:pt>
                <c:pt idx="4245">
                  <c:v>44082</c:v>
                </c:pt>
                <c:pt idx="4246">
                  <c:v>44083</c:v>
                </c:pt>
                <c:pt idx="4247">
                  <c:v>44084</c:v>
                </c:pt>
                <c:pt idx="4248">
                  <c:v>44085</c:v>
                </c:pt>
                <c:pt idx="4249">
                  <c:v>44088</c:v>
                </c:pt>
                <c:pt idx="4250">
                  <c:v>44089</c:v>
                </c:pt>
                <c:pt idx="4251">
                  <c:v>44090</c:v>
                </c:pt>
                <c:pt idx="4252">
                  <c:v>44091</c:v>
                </c:pt>
                <c:pt idx="4253">
                  <c:v>44092</c:v>
                </c:pt>
                <c:pt idx="4254">
                  <c:v>44097</c:v>
                </c:pt>
                <c:pt idx="4255">
                  <c:v>44098</c:v>
                </c:pt>
                <c:pt idx="4256">
                  <c:v>44099</c:v>
                </c:pt>
                <c:pt idx="4257">
                  <c:v>44102</c:v>
                </c:pt>
                <c:pt idx="4258">
                  <c:v>44103</c:v>
                </c:pt>
                <c:pt idx="4259">
                  <c:v>44104</c:v>
                </c:pt>
                <c:pt idx="4260">
                  <c:v>44105</c:v>
                </c:pt>
                <c:pt idx="4261">
                  <c:v>44106</c:v>
                </c:pt>
                <c:pt idx="4262">
                  <c:v>44109</c:v>
                </c:pt>
                <c:pt idx="4263">
                  <c:v>44110</c:v>
                </c:pt>
                <c:pt idx="4264">
                  <c:v>44111</c:v>
                </c:pt>
                <c:pt idx="4265">
                  <c:v>44112</c:v>
                </c:pt>
                <c:pt idx="4266">
                  <c:v>44113</c:v>
                </c:pt>
                <c:pt idx="4267">
                  <c:v>44116</c:v>
                </c:pt>
                <c:pt idx="4268">
                  <c:v>44117</c:v>
                </c:pt>
                <c:pt idx="4269">
                  <c:v>44118</c:v>
                </c:pt>
                <c:pt idx="4270">
                  <c:v>44119</c:v>
                </c:pt>
                <c:pt idx="4271">
                  <c:v>44120</c:v>
                </c:pt>
                <c:pt idx="4272">
                  <c:v>44123</c:v>
                </c:pt>
                <c:pt idx="4273">
                  <c:v>44124</c:v>
                </c:pt>
                <c:pt idx="4274">
                  <c:v>44125</c:v>
                </c:pt>
                <c:pt idx="4275">
                  <c:v>44126</c:v>
                </c:pt>
                <c:pt idx="4276">
                  <c:v>44127</c:v>
                </c:pt>
                <c:pt idx="4277">
                  <c:v>44130</c:v>
                </c:pt>
                <c:pt idx="4278">
                  <c:v>44131</c:v>
                </c:pt>
                <c:pt idx="4279">
                  <c:v>44132</c:v>
                </c:pt>
                <c:pt idx="4280">
                  <c:v>44133</c:v>
                </c:pt>
                <c:pt idx="4281">
                  <c:v>44134</c:v>
                </c:pt>
                <c:pt idx="4282">
                  <c:v>44137</c:v>
                </c:pt>
                <c:pt idx="4283">
                  <c:v>44139</c:v>
                </c:pt>
                <c:pt idx="4284">
                  <c:v>44140</c:v>
                </c:pt>
                <c:pt idx="4285">
                  <c:v>44141</c:v>
                </c:pt>
                <c:pt idx="4286">
                  <c:v>44144</c:v>
                </c:pt>
                <c:pt idx="4287">
                  <c:v>44145</c:v>
                </c:pt>
                <c:pt idx="4288">
                  <c:v>44146</c:v>
                </c:pt>
                <c:pt idx="4289">
                  <c:v>44147</c:v>
                </c:pt>
                <c:pt idx="4290">
                  <c:v>44148</c:v>
                </c:pt>
                <c:pt idx="4291">
                  <c:v>44151</c:v>
                </c:pt>
                <c:pt idx="4292">
                  <c:v>44152</c:v>
                </c:pt>
                <c:pt idx="4293">
                  <c:v>44153</c:v>
                </c:pt>
                <c:pt idx="4294">
                  <c:v>44154</c:v>
                </c:pt>
                <c:pt idx="4295">
                  <c:v>44155</c:v>
                </c:pt>
                <c:pt idx="4296">
                  <c:v>44159</c:v>
                </c:pt>
                <c:pt idx="4297">
                  <c:v>44160</c:v>
                </c:pt>
                <c:pt idx="4298">
                  <c:v>44161</c:v>
                </c:pt>
                <c:pt idx="4299">
                  <c:v>44162</c:v>
                </c:pt>
                <c:pt idx="4300">
                  <c:v>44165</c:v>
                </c:pt>
                <c:pt idx="4301">
                  <c:v>44166</c:v>
                </c:pt>
                <c:pt idx="4302">
                  <c:v>44167</c:v>
                </c:pt>
                <c:pt idx="4303">
                  <c:v>44168</c:v>
                </c:pt>
                <c:pt idx="4304">
                  <c:v>44169</c:v>
                </c:pt>
                <c:pt idx="4305">
                  <c:v>44172</c:v>
                </c:pt>
                <c:pt idx="4306">
                  <c:v>44173</c:v>
                </c:pt>
                <c:pt idx="4307">
                  <c:v>44174</c:v>
                </c:pt>
                <c:pt idx="4308">
                  <c:v>44175</c:v>
                </c:pt>
                <c:pt idx="4309">
                  <c:v>44176</c:v>
                </c:pt>
                <c:pt idx="4310">
                  <c:v>44179</c:v>
                </c:pt>
                <c:pt idx="4311">
                  <c:v>44180</c:v>
                </c:pt>
                <c:pt idx="4312">
                  <c:v>44181</c:v>
                </c:pt>
                <c:pt idx="4313">
                  <c:v>44182</c:v>
                </c:pt>
                <c:pt idx="4314">
                  <c:v>44183</c:v>
                </c:pt>
                <c:pt idx="4315">
                  <c:v>44186</c:v>
                </c:pt>
                <c:pt idx="4316">
                  <c:v>44187</c:v>
                </c:pt>
                <c:pt idx="4317">
                  <c:v>44188</c:v>
                </c:pt>
                <c:pt idx="4318">
                  <c:v>44189</c:v>
                </c:pt>
                <c:pt idx="4319">
                  <c:v>44190</c:v>
                </c:pt>
                <c:pt idx="4320">
                  <c:v>44193</c:v>
                </c:pt>
                <c:pt idx="4321">
                  <c:v>44194</c:v>
                </c:pt>
                <c:pt idx="4322">
                  <c:v>44195</c:v>
                </c:pt>
                <c:pt idx="4323">
                  <c:v>44200</c:v>
                </c:pt>
                <c:pt idx="4324">
                  <c:v>44201</c:v>
                </c:pt>
                <c:pt idx="4325">
                  <c:v>44202</c:v>
                </c:pt>
                <c:pt idx="4326">
                  <c:v>44203</c:v>
                </c:pt>
                <c:pt idx="4327">
                  <c:v>44204</c:v>
                </c:pt>
                <c:pt idx="4328">
                  <c:v>44208</c:v>
                </c:pt>
                <c:pt idx="4329">
                  <c:v>44209</c:v>
                </c:pt>
                <c:pt idx="4330">
                  <c:v>44210</c:v>
                </c:pt>
                <c:pt idx="4331">
                  <c:v>44211</c:v>
                </c:pt>
                <c:pt idx="4332">
                  <c:v>44214</c:v>
                </c:pt>
                <c:pt idx="4333">
                  <c:v>44215</c:v>
                </c:pt>
                <c:pt idx="4334">
                  <c:v>44216</c:v>
                </c:pt>
                <c:pt idx="4335">
                  <c:v>44217</c:v>
                </c:pt>
                <c:pt idx="4336">
                  <c:v>44218</c:v>
                </c:pt>
                <c:pt idx="4337">
                  <c:v>44221</c:v>
                </c:pt>
                <c:pt idx="4338">
                  <c:v>44222</c:v>
                </c:pt>
                <c:pt idx="4339">
                  <c:v>44223</c:v>
                </c:pt>
                <c:pt idx="4340">
                  <c:v>44224</c:v>
                </c:pt>
                <c:pt idx="4341">
                  <c:v>44225</c:v>
                </c:pt>
                <c:pt idx="4342">
                  <c:v>44228</c:v>
                </c:pt>
                <c:pt idx="4343">
                  <c:v>44229</c:v>
                </c:pt>
                <c:pt idx="4344">
                  <c:v>44230</c:v>
                </c:pt>
                <c:pt idx="4345">
                  <c:v>44231</c:v>
                </c:pt>
                <c:pt idx="4346">
                  <c:v>44232</c:v>
                </c:pt>
                <c:pt idx="4347">
                  <c:v>44235</c:v>
                </c:pt>
                <c:pt idx="4348">
                  <c:v>44236</c:v>
                </c:pt>
                <c:pt idx="4349">
                  <c:v>44237</c:v>
                </c:pt>
                <c:pt idx="4350">
                  <c:v>44239</c:v>
                </c:pt>
                <c:pt idx="4351">
                  <c:v>44242</c:v>
                </c:pt>
                <c:pt idx="4352">
                  <c:v>44243</c:v>
                </c:pt>
                <c:pt idx="4353">
                  <c:v>44244</c:v>
                </c:pt>
                <c:pt idx="4354">
                  <c:v>44245</c:v>
                </c:pt>
                <c:pt idx="4355">
                  <c:v>44246</c:v>
                </c:pt>
                <c:pt idx="4356">
                  <c:v>44249</c:v>
                </c:pt>
                <c:pt idx="4357">
                  <c:v>44251</c:v>
                </c:pt>
                <c:pt idx="4358">
                  <c:v>44252</c:v>
                </c:pt>
                <c:pt idx="4359">
                  <c:v>44253</c:v>
                </c:pt>
                <c:pt idx="4360">
                  <c:v>44256</c:v>
                </c:pt>
                <c:pt idx="4361">
                  <c:v>44257</c:v>
                </c:pt>
                <c:pt idx="4362">
                  <c:v>44258</c:v>
                </c:pt>
                <c:pt idx="4363">
                  <c:v>44259</c:v>
                </c:pt>
                <c:pt idx="4364">
                  <c:v>44260</c:v>
                </c:pt>
                <c:pt idx="4365">
                  <c:v>44263</c:v>
                </c:pt>
                <c:pt idx="4366">
                  <c:v>44264</c:v>
                </c:pt>
                <c:pt idx="4367">
                  <c:v>44265</c:v>
                </c:pt>
                <c:pt idx="4368">
                  <c:v>44266</c:v>
                </c:pt>
                <c:pt idx="4369">
                  <c:v>44267</c:v>
                </c:pt>
                <c:pt idx="4370">
                  <c:v>44270</c:v>
                </c:pt>
                <c:pt idx="4371">
                  <c:v>44271</c:v>
                </c:pt>
                <c:pt idx="4372">
                  <c:v>44272</c:v>
                </c:pt>
                <c:pt idx="4373">
                  <c:v>44273</c:v>
                </c:pt>
                <c:pt idx="4374">
                  <c:v>44274</c:v>
                </c:pt>
                <c:pt idx="4375">
                  <c:v>44277</c:v>
                </c:pt>
                <c:pt idx="4376">
                  <c:v>44278</c:v>
                </c:pt>
                <c:pt idx="4377">
                  <c:v>44279</c:v>
                </c:pt>
                <c:pt idx="4378">
                  <c:v>44280</c:v>
                </c:pt>
                <c:pt idx="4379">
                  <c:v>44281</c:v>
                </c:pt>
                <c:pt idx="4380">
                  <c:v>44284</c:v>
                </c:pt>
                <c:pt idx="4381">
                  <c:v>44285</c:v>
                </c:pt>
                <c:pt idx="4382">
                  <c:v>44286</c:v>
                </c:pt>
                <c:pt idx="4383">
                  <c:v>44287</c:v>
                </c:pt>
                <c:pt idx="4384">
                  <c:v>44288</c:v>
                </c:pt>
                <c:pt idx="4385">
                  <c:v>44291</c:v>
                </c:pt>
                <c:pt idx="4386">
                  <c:v>44292</c:v>
                </c:pt>
                <c:pt idx="4387">
                  <c:v>44293</c:v>
                </c:pt>
                <c:pt idx="4388">
                  <c:v>44294</c:v>
                </c:pt>
                <c:pt idx="4389">
                  <c:v>44295</c:v>
                </c:pt>
                <c:pt idx="4390">
                  <c:v>44298</c:v>
                </c:pt>
                <c:pt idx="4391">
                  <c:v>44299</c:v>
                </c:pt>
                <c:pt idx="4392">
                  <c:v>44300</c:v>
                </c:pt>
                <c:pt idx="4393">
                  <c:v>44301</c:v>
                </c:pt>
                <c:pt idx="4394">
                  <c:v>44302</c:v>
                </c:pt>
                <c:pt idx="4395">
                  <c:v>44305</c:v>
                </c:pt>
                <c:pt idx="4396">
                  <c:v>44306</c:v>
                </c:pt>
                <c:pt idx="4397">
                  <c:v>44307</c:v>
                </c:pt>
                <c:pt idx="4398">
                  <c:v>44308</c:v>
                </c:pt>
                <c:pt idx="4399">
                  <c:v>44309</c:v>
                </c:pt>
                <c:pt idx="4400">
                  <c:v>44312</c:v>
                </c:pt>
                <c:pt idx="4401">
                  <c:v>44313</c:v>
                </c:pt>
                <c:pt idx="4402">
                  <c:v>44314</c:v>
                </c:pt>
                <c:pt idx="4403">
                  <c:v>44316</c:v>
                </c:pt>
                <c:pt idx="4404">
                  <c:v>44322</c:v>
                </c:pt>
                <c:pt idx="4405">
                  <c:v>44323</c:v>
                </c:pt>
                <c:pt idx="4406">
                  <c:v>44326</c:v>
                </c:pt>
                <c:pt idx="4407">
                  <c:v>44327</c:v>
                </c:pt>
                <c:pt idx="4408">
                  <c:v>44328</c:v>
                </c:pt>
                <c:pt idx="4409">
                  <c:v>44329</c:v>
                </c:pt>
                <c:pt idx="4410">
                  <c:v>44330</c:v>
                </c:pt>
                <c:pt idx="4411">
                  <c:v>44333</c:v>
                </c:pt>
                <c:pt idx="4412">
                  <c:v>44334</c:v>
                </c:pt>
                <c:pt idx="4413">
                  <c:v>44335</c:v>
                </c:pt>
                <c:pt idx="4414">
                  <c:v>44336</c:v>
                </c:pt>
                <c:pt idx="4415">
                  <c:v>44337</c:v>
                </c:pt>
                <c:pt idx="4416">
                  <c:v>44340</c:v>
                </c:pt>
                <c:pt idx="4417">
                  <c:v>44341</c:v>
                </c:pt>
                <c:pt idx="4418">
                  <c:v>44342</c:v>
                </c:pt>
                <c:pt idx="4419">
                  <c:v>44343</c:v>
                </c:pt>
                <c:pt idx="4420">
                  <c:v>44344</c:v>
                </c:pt>
                <c:pt idx="4421">
                  <c:v>44347</c:v>
                </c:pt>
                <c:pt idx="4422">
                  <c:v>44348</c:v>
                </c:pt>
                <c:pt idx="4423">
                  <c:v>44349</c:v>
                </c:pt>
                <c:pt idx="4424">
                  <c:v>44350</c:v>
                </c:pt>
                <c:pt idx="4425">
                  <c:v>44351</c:v>
                </c:pt>
                <c:pt idx="4426">
                  <c:v>44354</c:v>
                </c:pt>
                <c:pt idx="4427">
                  <c:v>44355</c:v>
                </c:pt>
                <c:pt idx="4428">
                  <c:v>44356</c:v>
                </c:pt>
                <c:pt idx="4429">
                  <c:v>44357</c:v>
                </c:pt>
                <c:pt idx="4430">
                  <c:v>44358</c:v>
                </c:pt>
                <c:pt idx="4431">
                  <c:v>44361</c:v>
                </c:pt>
                <c:pt idx="4432">
                  <c:v>44362</c:v>
                </c:pt>
                <c:pt idx="4433">
                  <c:v>44363</c:v>
                </c:pt>
                <c:pt idx="4434">
                  <c:v>44364</c:v>
                </c:pt>
                <c:pt idx="4435">
                  <c:v>44365</c:v>
                </c:pt>
                <c:pt idx="4436">
                  <c:v>44368</c:v>
                </c:pt>
                <c:pt idx="4437">
                  <c:v>44369</c:v>
                </c:pt>
                <c:pt idx="4438">
                  <c:v>44370</c:v>
                </c:pt>
                <c:pt idx="4439">
                  <c:v>44371</c:v>
                </c:pt>
                <c:pt idx="4440">
                  <c:v>44372</c:v>
                </c:pt>
                <c:pt idx="4441">
                  <c:v>44375</c:v>
                </c:pt>
                <c:pt idx="4442">
                  <c:v>44376</c:v>
                </c:pt>
                <c:pt idx="4443">
                  <c:v>44377</c:v>
                </c:pt>
                <c:pt idx="4444">
                  <c:v>44378</c:v>
                </c:pt>
                <c:pt idx="4445">
                  <c:v>44379</c:v>
                </c:pt>
                <c:pt idx="4446">
                  <c:v>44382</c:v>
                </c:pt>
                <c:pt idx="4447">
                  <c:v>44383</c:v>
                </c:pt>
                <c:pt idx="4448">
                  <c:v>44384</c:v>
                </c:pt>
                <c:pt idx="4449">
                  <c:v>44385</c:v>
                </c:pt>
                <c:pt idx="4450">
                  <c:v>44386</c:v>
                </c:pt>
                <c:pt idx="4451">
                  <c:v>44389</c:v>
                </c:pt>
                <c:pt idx="4452">
                  <c:v>44390</c:v>
                </c:pt>
                <c:pt idx="4453">
                  <c:v>44391</c:v>
                </c:pt>
                <c:pt idx="4454">
                  <c:v>44392</c:v>
                </c:pt>
                <c:pt idx="4455">
                  <c:v>44393</c:v>
                </c:pt>
                <c:pt idx="4456">
                  <c:v>44396</c:v>
                </c:pt>
                <c:pt idx="4457">
                  <c:v>44397</c:v>
                </c:pt>
                <c:pt idx="4458">
                  <c:v>44398</c:v>
                </c:pt>
                <c:pt idx="4459">
                  <c:v>44403</c:v>
                </c:pt>
                <c:pt idx="4460">
                  <c:v>44404</c:v>
                </c:pt>
                <c:pt idx="4461">
                  <c:v>44405</c:v>
                </c:pt>
                <c:pt idx="4462">
                  <c:v>44406</c:v>
                </c:pt>
                <c:pt idx="4463">
                  <c:v>44407</c:v>
                </c:pt>
                <c:pt idx="4464">
                  <c:v>44410</c:v>
                </c:pt>
                <c:pt idx="4465">
                  <c:v>44411</c:v>
                </c:pt>
                <c:pt idx="4466">
                  <c:v>44412</c:v>
                </c:pt>
                <c:pt idx="4467">
                  <c:v>44413</c:v>
                </c:pt>
                <c:pt idx="4468">
                  <c:v>44414</c:v>
                </c:pt>
                <c:pt idx="4469">
                  <c:v>44418</c:v>
                </c:pt>
                <c:pt idx="4470">
                  <c:v>44419</c:v>
                </c:pt>
                <c:pt idx="4471">
                  <c:v>44420</c:v>
                </c:pt>
                <c:pt idx="4472">
                  <c:v>44421</c:v>
                </c:pt>
                <c:pt idx="4473">
                  <c:v>44424</c:v>
                </c:pt>
                <c:pt idx="4474">
                  <c:v>44425</c:v>
                </c:pt>
                <c:pt idx="4475">
                  <c:v>44426</c:v>
                </c:pt>
                <c:pt idx="4476">
                  <c:v>44427</c:v>
                </c:pt>
                <c:pt idx="4477">
                  <c:v>44428</c:v>
                </c:pt>
                <c:pt idx="4478">
                  <c:v>44431</c:v>
                </c:pt>
                <c:pt idx="4479">
                  <c:v>44432</c:v>
                </c:pt>
                <c:pt idx="4480">
                  <c:v>44433</c:v>
                </c:pt>
                <c:pt idx="4481">
                  <c:v>44434</c:v>
                </c:pt>
                <c:pt idx="4482">
                  <c:v>44435</c:v>
                </c:pt>
                <c:pt idx="4483">
                  <c:v>44438</c:v>
                </c:pt>
                <c:pt idx="4484">
                  <c:v>44439</c:v>
                </c:pt>
                <c:pt idx="4485">
                  <c:v>44440</c:v>
                </c:pt>
                <c:pt idx="4486">
                  <c:v>44441</c:v>
                </c:pt>
                <c:pt idx="4487">
                  <c:v>44442</c:v>
                </c:pt>
                <c:pt idx="4488">
                  <c:v>44445</c:v>
                </c:pt>
                <c:pt idx="4489">
                  <c:v>44446</c:v>
                </c:pt>
                <c:pt idx="4490">
                  <c:v>44447</c:v>
                </c:pt>
                <c:pt idx="4491">
                  <c:v>44448</c:v>
                </c:pt>
                <c:pt idx="4492">
                  <c:v>44449</c:v>
                </c:pt>
                <c:pt idx="4493">
                  <c:v>44452</c:v>
                </c:pt>
                <c:pt idx="4494">
                  <c:v>44453</c:v>
                </c:pt>
                <c:pt idx="4495">
                  <c:v>44454</c:v>
                </c:pt>
                <c:pt idx="4496">
                  <c:v>44455</c:v>
                </c:pt>
                <c:pt idx="4497">
                  <c:v>44456</c:v>
                </c:pt>
                <c:pt idx="4498">
                  <c:v>44460</c:v>
                </c:pt>
                <c:pt idx="4499">
                  <c:v>44461</c:v>
                </c:pt>
                <c:pt idx="4500">
                  <c:v>44463</c:v>
                </c:pt>
                <c:pt idx="4501">
                  <c:v>44466</c:v>
                </c:pt>
                <c:pt idx="4502">
                  <c:v>44467</c:v>
                </c:pt>
                <c:pt idx="4503">
                  <c:v>44468</c:v>
                </c:pt>
                <c:pt idx="4504">
                  <c:v>44469</c:v>
                </c:pt>
                <c:pt idx="4505">
                  <c:v>44470</c:v>
                </c:pt>
                <c:pt idx="4506">
                  <c:v>44473</c:v>
                </c:pt>
                <c:pt idx="4507">
                  <c:v>44474</c:v>
                </c:pt>
                <c:pt idx="4508">
                  <c:v>44475</c:v>
                </c:pt>
                <c:pt idx="4509">
                  <c:v>44476</c:v>
                </c:pt>
                <c:pt idx="4510">
                  <c:v>44477</c:v>
                </c:pt>
                <c:pt idx="4511">
                  <c:v>44480</c:v>
                </c:pt>
                <c:pt idx="4512">
                  <c:v>44481</c:v>
                </c:pt>
                <c:pt idx="4513">
                  <c:v>44482</c:v>
                </c:pt>
                <c:pt idx="4514">
                  <c:v>44483</c:v>
                </c:pt>
                <c:pt idx="4515">
                  <c:v>44484</c:v>
                </c:pt>
                <c:pt idx="4516">
                  <c:v>44487</c:v>
                </c:pt>
                <c:pt idx="4517">
                  <c:v>44488</c:v>
                </c:pt>
                <c:pt idx="4518">
                  <c:v>44489</c:v>
                </c:pt>
                <c:pt idx="4519">
                  <c:v>44490</c:v>
                </c:pt>
                <c:pt idx="4520">
                  <c:v>44491</c:v>
                </c:pt>
                <c:pt idx="4521">
                  <c:v>44494</c:v>
                </c:pt>
                <c:pt idx="4522">
                  <c:v>44495</c:v>
                </c:pt>
                <c:pt idx="4523">
                  <c:v>44496</c:v>
                </c:pt>
                <c:pt idx="4524">
                  <c:v>44497</c:v>
                </c:pt>
                <c:pt idx="4525">
                  <c:v>44498</c:v>
                </c:pt>
                <c:pt idx="4526">
                  <c:v>44501</c:v>
                </c:pt>
                <c:pt idx="4527">
                  <c:v>44502</c:v>
                </c:pt>
                <c:pt idx="4528">
                  <c:v>44504</c:v>
                </c:pt>
                <c:pt idx="4529">
                  <c:v>44505</c:v>
                </c:pt>
                <c:pt idx="4530">
                  <c:v>44508</c:v>
                </c:pt>
                <c:pt idx="4531">
                  <c:v>44509</c:v>
                </c:pt>
                <c:pt idx="4532">
                  <c:v>44510</c:v>
                </c:pt>
                <c:pt idx="4533">
                  <c:v>44511</c:v>
                </c:pt>
                <c:pt idx="4534">
                  <c:v>44512</c:v>
                </c:pt>
                <c:pt idx="4535">
                  <c:v>44515</c:v>
                </c:pt>
                <c:pt idx="4536">
                  <c:v>44516</c:v>
                </c:pt>
                <c:pt idx="4537">
                  <c:v>44517</c:v>
                </c:pt>
                <c:pt idx="4538">
                  <c:v>44518</c:v>
                </c:pt>
                <c:pt idx="4539">
                  <c:v>44519</c:v>
                </c:pt>
                <c:pt idx="4540">
                  <c:v>44522</c:v>
                </c:pt>
                <c:pt idx="4541">
                  <c:v>44524</c:v>
                </c:pt>
                <c:pt idx="4542">
                  <c:v>44525</c:v>
                </c:pt>
                <c:pt idx="4543">
                  <c:v>44526</c:v>
                </c:pt>
                <c:pt idx="4544">
                  <c:v>44529</c:v>
                </c:pt>
                <c:pt idx="4545">
                  <c:v>44530</c:v>
                </c:pt>
                <c:pt idx="4546">
                  <c:v>44531</c:v>
                </c:pt>
                <c:pt idx="4547">
                  <c:v>44532</c:v>
                </c:pt>
                <c:pt idx="4548">
                  <c:v>44533</c:v>
                </c:pt>
                <c:pt idx="4549">
                  <c:v>44536</c:v>
                </c:pt>
                <c:pt idx="4550">
                  <c:v>44537</c:v>
                </c:pt>
                <c:pt idx="4551">
                  <c:v>44538</c:v>
                </c:pt>
                <c:pt idx="4552">
                  <c:v>44539</c:v>
                </c:pt>
                <c:pt idx="4553">
                  <c:v>44540</c:v>
                </c:pt>
                <c:pt idx="4554">
                  <c:v>44543</c:v>
                </c:pt>
                <c:pt idx="4555">
                  <c:v>44544</c:v>
                </c:pt>
                <c:pt idx="4556">
                  <c:v>44545</c:v>
                </c:pt>
                <c:pt idx="4557">
                  <c:v>44546</c:v>
                </c:pt>
                <c:pt idx="4558">
                  <c:v>44547</c:v>
                </c:pt>
                <c:pt idx="4559">
                  <c:v>44550</c:v>
                </c:pt>
                <c:pt idx="4560">
                  <c:v>44551</c:v>
                </c:pt>
                <c:pt idx="4561">
                  <c:v>44552</c:v>
                </c:pt>
                <c:pt idx="4562">
                  <c:v>44553</c:v>
                </c:pt>
                <c:pt idx="4563">
                  <c:v>44554</c:v>
                </c:pt>
                <c:pt idx="4564">
                  <c:v>44557</c:v>
                </c:pt>
                <c:pt idx="4565">
                  <c:v>44558</c:v>
                </c:pt>
                <c:pt idx="4566">
                  <c:v>44559</c:v>
                </c:pt>
                <c:pt idx="4567">
                  <c:v>44560</c:v>
                </c:pt>
                <c:pt idx="4568">
                  <c:v>44565</c:v>
                </c:pt>
                <c:pt idx="4569">
                  <c:v>44566</c:v>
                </c:pt>
                <c:pt idx="4570">
                  <c:v>44567</c:v>
                </c:pt>
                <c:pt idx="4571">
                  <c:v>44568</c:v>
                </c:pt>
                <c:pt idx="4572">
                  <c:v>44572</c:v>
                </c:pt>
                <c:pt idx="4573">
                  <c:v>44573</c:v>
                </c:pt>
                <c:pt idx="4574">
                  <c:v>44574</c:v>
                </c:pt>
                <c:pt idx="4575">
                  <c:v>44575</c:v>
                </c:pt>
                <c:pt idx="4576">
                  <c:v>44578</c:v>
                </c:pt>
                <c:pt idx="4577">
                  <c:v>44579</c:v>
                </c:pt>
                <c:pt idx="4578">
                  <c:v>44580</c:v>
                </c:pt>
                <c:pt idx="4579">
                  <c:v>44581</c:v>
                </c:pt>
                <c:pt idx="4580">
                  <c:v>44582</c:v>
                </c:pt>
                <c:pt idx="4581">
                  <c:v>44585</c:v>
                </c:pt>
                <c:pt idx="4582">
                  <c:v>44586</c:v>
                </c:pt>
                <c:pt idx="4583">
                  <c:v>44587</c:v>
                </c:pt>
                <c:pt idx="4584">
                  <c:v>44588</c:v>
                </c:pt>
                <c:pt idx="4585">
                  <c:v>44589</c:v>
                </c:pt>
                <c:pt idx="4586">
                  <c:v>44592</c:v>
                </c:pt>
                <c:pt idx="4587">
                  <c:v>44593</c:v>
                </c:pt>
                <c:pt idx="4588">
                  <c:v>44594</c:v>
                </c:pt>
                <c:pt idx="4589">
                  <c:v>44595</c:v>
                </c:pt>
                <c:pt idx="4590">
                  <c:v>44596</c:v>
                </c:pt>
                <c:pt idx="4591">
                  <c:v>44599</c:v>
                </c:pt>
                <c:pt idx="4592">
                  <c:v>44600</c:v>
                </c:pt>
                <c:pt idx="4593">
                  <c:v>44601</c:v>
                </c:pt>
                <c:pt idx="4594">
                  <c:v>44602</c:v>
                </c:pt>
                <c:pt idx="4595">
                  <c:v>44606</c:v>
                </c:pt>
                <c:pt idx="4596">
                  <c:v>44607</c:v>
                </c:pt>
                <c:pt idx="4597">
                  <c:v>44608</c:v>
                </c:pt>
                <c:pt idx="4598">
                  <c:v>44609</c:v>
                </c:pt>
                <c:pt idx="4599">
                  <c:v>44610</c:v>
                </c:pt>
                <c:pt idx="4600">
                  <c:v>44613</c:v>
                </c:pt>
                <c:pt idx="4601">
                  <c:v>44614</c:v>
                </c:pt>
                <c:pt idx="4602">
                  <c:v>44616</c:v>
                </c:pt>
                <c:pt idx="4603">
                  <c:v>44617</c:v>
                </c:pt>
                <c:pt idx="4604">
                  <c:v>44620</c:v>
                </c:pt>
                <c:pt idx="4605">
                  <c:v>44621</c:v>
                </c:pt>
                <c:pt idx="4606">
                  <c:v>44622</c:v>
                </c:pt>
                <c:pt idx="4607">
                  <c:v>44623</c:v>
                </c:pt>
                <c:pt idx="4608">
                  <c:v>44624</c:v>
                </c:pt>
                <c:pt idx="4609">
                  <c:v>44627</c:v>
                </c:pt>
                <c:pt idx="4610">
                  <c:v>44628</c:v>
                </c:pt>
                <c:pt idx="4611">
                  <c:v>44629</c:v>
                </c:pt>
                <c:pt idx="4612">
                  <c:v>44630</c:v>
                </c:pt>
                <c:pt idx="4613">
                  <c:v>44631</c:v>
                </c:pt>
                <c:pt idx="4614">
                  <c:v>44634</c:v>
                </c:pt>
                <c:pt idx="4615">
                  <c:v>44635</c:v>
                </c:pt>
                <c:pt idx="4616">
                  <c:v>44636</c:v>
                </c:pt>
                <c:pt idx="4617">
                  <c:v>44637</c:v>
                </c:pt>
                <c:pt idx="4618">
                  <c:v>44638</c:v>
                </c:pt>
                <c:pt idx="4619">
                  <c:v>44642</c:v>
                </c:pt>
                <c:pt idx="4620">
                  <c:v>44643</c:v>
                </c:pt>
                <c:pt idx="4621">
                  <c:v>44644</c:v>
                </c:pt>
                <c:pt idx="4622">
                  <c:v>44645</c:v>
                </c:pt>
                <c:pt idx="4623">
                  <c:v>44648</c:v>
                </c:pt>
                <c:pt idx="4624">
                  <c:v>44649</c:v>
                </c:pt>
                <c:pt idx="4625">
                  <c:v>44650</c:v>
                </c:pt>
                <c:pt idx="4626">
                  <c:v>44651</c:v>
                </c:pt>
                <c:pt idx="4627">
                  <c:v>44652</c:v>
                </c:pt>
                <c:pt idx="4628">
                  <c:v>44655</c:v>
                </c:pt>
                <c:pt idx="4629">
                  <c:v>44656</c:v>
                </c:pt>
                <c:pt idx="4630">
                  <c:v>44657</c:v>
                </c:pt>
                <c:pt idx="4631">
                  <c:v>44658</c:v>
                </c:pt>
                <c:pt idx="4632">
                  <c:v>44659</c:v>
                </c:pt>
                <c:pt idx="4633">
                  <c:v>44662</c:v>
                </c:pt>
                <c:pt idx="4634">
                  <c:v>44663</c:v>
                </c:pt>
                <c:pt idx="4635">
                  <c:v>44664</c:v>
                </c:pt>
                <c:pt idx="4636">
                  <c:v>44665</c:v>
                </c:pt>
                <c:pt idx="4637">
                  <c:v>44666</c:v>
                </c:pt>
                <c:pt idx="4638">
                  <c:v>44669</c:v>
                </c:pt>
                <c:pt idx="4639">
                  <c:v>44670</c:v>
                </c:pt>
                <c:pt idx="4640">
                  <c:v>44671</c:v>
                </c:pt>
                <c:pt idx="4641">
                  <c:v>44672</c:v>
                </c:pt>
                <c:pt idx="4642">
                  <c:v>44673</c:v>
                </c:pt>
                <c:pt idx="4643">
                  <c:v>44676</c:v>
                </c:pt>
                <c:pt idx="4644">
                  <c:v>44677</c:v>
                </c:pt>
                <c:pt idx="4645">
                  <c:v>44678</c:v>
                </c:pt>
                <c:pt idx="4646">
                  <c:v>44679</c:v>
                </c:pt>
                <c:pt idx="4647">
                  <c:v>44683</c:v>
                </c:pt>
                <c:pt idx="4648">
                  <c:v>44687</c:v>
                </c:pt>
                <c:pt idx="4649">
                  <c:v>44690</c:v>
                </c:pt>
                <c:pt idx="4650">
                  <c:v>44691</c:v>
                </c:pt>
                <c:pt idx="4651">
                  <c:v>44692</c:v>
                </c:pt>
                <c:pt idx="4652">
                  <c:v>44693</c:v>
                </c:pt>
                <c:pt idx="4653">
                  <c:v>44694</c:v>
                </c:pt>
                <c:pt idx="4654">
                  <c:v>44697</c:v>
                </c:pt>
                <c:pt idx="4655">
                  <c:v>44698</c:v>
                </c:pt>
                <c:pt idx="4656">
                  <c:v>44699</c:v>
                </c:pt>
                <c:pt idx="4657">
                  <c:v>44700</c:v>
                </c:pt>
                <c:pt idx="4658">
                  <c:v>44701</c:v>
                </c:pt>
                <c:pt idx="4659">
                  <c:v>44704</c:v>
                </c:pt>
                <c:pt idx="4660">
                  <c:v>44705</c:v>
                </c:pt>
                <c:pt idx="4661">
                  <c:v>44706</c:v>
                </c:pt>
                <c:pt idx="4662">
                  <c:v>44707</c:v>
                </c:pt>
                <c:pt idx="4663">
                  <c:v>44708</c:v>
                </c:pt>
                <c:pt idx="4664">
                  <c:v>44711</c:v>
                </c:pt>
                <c:pt idx="4665">
                  <c:v>44712</c:v>
                </c:pt>
                <c:pt idx="4666">
                  <c:v>44713</c:v>
                </c:pt>
                <c:pt idx="4667">
                  <c:v>44714</c:v>
                </c:pt>
                <c:pt idx="4668">
                  <c:v>44715</c:v>
                </c:pt>
                <c:pt idx="4669">
                  <c:v>44718</c:v>
                </c:pt>
                <c:pt idx="4670">
                  <c:v>44719</c:v>
                </c:pt>
                <c:pt idx="4671">
                  <c:v>44720</c:v>
                </c:pt>
                <c:pt idx="4672">
                  <c:v>44721</c:v>
                </c:pt>
                <c:pt idx="4673">
                  <c:v>44722</c:v>
                </c:pt>
                <c:pt idx="4674">
                  <c:v>44725</c:v>
                </c:pt>
                <c:pt idx="4675">
                  <c:v>44726</c:v>
                </c:pt>
                <c:pt idx="4676">
                  <c:v>44727</c:v>
                </c:pt>
                <c:pt idx="4677">
                  <c:v>44728</c:v>
                </c:pt>
                <c:pt idx="4678">
                  <c:v>44729</c:v>
                </c:pt>
                <c:pt idx="4679">
                  <c:v>44732</c:v>
                </c:pt>
                <c:pt idx="4680">
                  <c:v>44733</c:v>
                </c:pt>
                <c:pt idx="4681">
                  <c:v>44734</c:v>
                </c:pt>
                <c:pt idx="4682">
                  <c:v>44735</c:v>
                </c:pt>
                <c:pt idx="4683">
                  <c:v>44736</c:v>
                </c:pt>
                <c:pt idx="4684">
                  <c:v>44739</c:v>
                </c:pt>
                <c:pt idx="4685">
                  <c:v>44740</c:v>
                </c:pt>
                <c:pt idx="4686">
                  <c:v>44741</c:v>
                </c:pt>
                <c:pt idx="4687">
                  <c:v>44742</c:v>
                </c:pt>
                <c:pt idx="4688">
                  <c:v>44743</c:v>
                </c:pt>
                <c:pt idx="4689">
                  <c:v>44746</c:v>
                </c:pt>
                <c:pt idx="4690">
                  <c:v>44747</c:v>
                </c:pt>
                <c:pt idx="4691">
                  <c:v>44748</c:v>
                </c:pt>
                <c:pt idx="4692">
                  <c:v>44749</c:v>
                </c:pt>
                <c:pt idx="4693">
                  <c:v>44750</c:v>
                </c:pt>
                <c:pt idx="4694">
                  <c:v>44753</c:v>
                </c:pt>
                <c:pt idx="4695">
                  <c:v>44754</c:v>
                </c:pt>
                <c:pt idx="4696">
                  <c:v>44755</c:v>
                </c:pt>
                <c:pt idx="4697">
                  <c:v>44756</c:v>
                </c:pt>
                <c:pt idx="4698">
                  <c:v>44757</c:v>
                </c:pt>
                <c:pt idx="4699">
                  <c:v>44761</c:v>
                </c:pt>
                <c:pt idx="4700">
                  <c:v>44762</c:v>
                </c:pt>
                <c:pt idx="4701">
                  <c:v>44763</c:v>
                </c:pt>
                <c:pt idx="4702">
                  <c:v>44764</c:v>
                </c:pt>
                <c:pt idx="4703">
                  <c:v>44767</c:v>
                </c:pt>
                <c:pt idx="4704">
                  <c:v>44768</c:v>
                </c:pt>
                <c:pt idx="4705">
                  <c:v>44769</c:v>
                </c:pt>
                <c:pt idx="4706">
                  <c:v>44770</c:v>
                </c:pt>
                <c:pt idx="4707">
                  <c:v>44771</c:v>
                </c:pt>
                <c:pt idx="4708">
                  <c:v>44774</c:v>
                </c:pt>
                <c:pt idx="4709">
                  <c:v>44775</c:v>
                </c:pt>
                <c:pt idx="4710">
                  <c:v>44776</c:v>
                </c:pt>
                <c:pt idx="4711">
                  <c:v>44777</c:v>
                </c:pt>
                <c:pt idx="4712">
                  <c:v>44778</c:v>
                </c:pt>
                <c:pt idx="4713">
                  <c:v>44781</c:v>
                </c:pt>
                <c:pt idx="4714">
                  <c:v>44782</c:v>
                </c:pt>
                <c:pt idx="4715">
                  <c:v>44783</c:v>
                </c:pt>
                <c:pt idx="4716">
                  <c:v>44785</c:v>
                </c:pt>
                <c:pt idx="4717">
                  <c:v>44788</c:v>
                </c:pt>
                <c:pt idx="4718">
                  <c:v>44789</c:v>
                </c:pt>
                <c:pt idx="4719">
                  <c:v>44790</c:v>
                </c:pt>
                <c:pt idx="4720">
                  <c:v>44791</c:v>
                </c:pt>
                <c:pt idx="4721">
                  <c:v>44792</c:v>
                </c:pt>
                <c:pt idx="4722">
                  <c:v>44795</c:v>
                </c:pt>
                <c:pt idx="4723">
                  <c:v>44796</c:v>
                </c:pt>
                <c:pt idx="4724">
                  <c:v>44797</c:v>
                </c:pt>
                <c:pt idx="4725">
                  <c:v>44798</c:v>
                </c:pt>
                <c:pt idx="4726">
                  <c:v>44799</c:v>
                </c:pt>
                <c:pt idx="4727">
                  <c:v>44802</c:v>
                </c:pt>
                <c:pt idx="4728">
                  <c:v>44803</c:v>
                </c:pt>
                <c:pt idx="4729">
                  <c:v>44804</c:v>
                </c:pt>
                <c:pt idx="4730">
                  <c:v>44805</c:v>
                </c:pt>
                <c:pt idx="4731">
                  <c:v>44806</c:v>
                </c:pt>
                <c:pt idx="4732">
                  <c:v>44809</c:v>
                </c:pt>
                <c:pt idx="4733">
                  <c:v>44810</c:v>
                </c:pt>
                <c:pt idx="4734">
                  <c:v>44811</c:v>
                </c:pt>
                <c:pt idx="4735">
                  <c:v>44812</c:v>
                </c:pt>
                <c:pt idx="4736">
                  <c:v>44813</c:v>
                </c:pt>
                <c:pt idx="4737">
                  <c:v>44816</c:v>
                </c:pt>
                <c:pt idx="4738">
                  <c:v>44817</c:v>
                </c:pt>
                <c:pt idx="4739">
                  <c:v>44818</c:v>
                </c:pt>
                <c:pt idx="4740">
                  <c:v>44819</c:v>
                </c:pt>
                <c:pt idx="4741">
                  <c:v>44820</c:v>
                </c:pt>
                <c:pt idx="4742">
                  <c:v>44824</c:v>
                </c:pt>
                <c:pt idx="4743">
                  <c:v>44825</c:v>
                </c:pt>
                <c:pt idx="4744">
                  <c:v>44826</c:v>
                </c:pt>
                <c:pt idx="4745">
                  <c:v>44830</c:v>
                </c:pt>
                <c:pt idx="4746">
                  <c:v>44831</c:v>
                </c:pt>
                <c:pt idx="4747">
                  <c:v>44832</c:v>
                </c:pt>
                <c:pt idx="4748">
                  <c:v>44833</c:v>
                </c:pt>
                <c:pt idx="4749">
                  <c:v>44834</c:v>
                </c:pt>
                <c:pt idx="4750">
                  <c:v>44837</c:v>
                </c:pt>
                <c:pt idx="4751">
                  <c:v>44838</c:v>
                </c:pt>
                <c:pt idx="4752">
                  <c:v>44839</c:v>
                </c:pt>
                <c:pt idx="4753">
                  <c:v>44840</c:v>
                </c:pt>
                <c:pt idx="4754">
                  <c:v>44841</c:v>
                </c:pt>
                <c:pt idx="4755">
                  <c:v>44845</c:v>
                </c:pt>
                <c:pt idx="4756">
                  <c:v>44846</c:v>
                </c:pt>
                <c:pt idx="4757">
                  <c:v>44847</c:v>
                </c:pt>
                <c:pt idx="4758">
                  <c:v>44848</c:v>
                </c:pt>
                <c:pt idx="4759">
                  <c:v>44851</c:v>
                </c:pt>
                <c:pt idx="4760">
                  <c:v>44852</c:v>
                </c:pt>
                <c:pt idx="4761">
                  <c:v>44853</c:v>
                </c:pt>
                <c:pt idx="4762">
                  <c:v>44854</c:v>
                </c:pt>
                <c:pt idx="4763">
                  <c:v>44855</c:v>
                </c:pt>
                <c:pt idx="4764">
                  <c:v>44858</c:v>
                </c:pt>
                <c:pt idx="4765">
                  <c:v>44859</c:v>
                </c:pt>
                <c:pt idx="4766">
                  <c:v>44860</c:v>
                </c:pt>
                <c:pt idx="4767">
                  <c:v>44861</c:v>
                </c:pt>
                <c:pt idx="4768">
                  <c:v>44862</c:v>
                </c:pt>
                <c:pt idx="4769">
                  <c:v>44865</c:v>
                </c:pt>
                <c:pt idx="4770">
                  <c:v>44866</c:v>
                </c:pt>
                <c:pt idx="4771">
                  <c:v>44867</c:v>
                </c:pt>
                <c:pt idx="4772">
                  <c:v>44869</c:v>
                </c:pt>
                <c:pt idx="4773">
                  <c:v>44872</c:v>
                </c:pt>
                <c:pt idx="4774">
                  <c:v>44873</c:v>
                </c:pt>
                <c:pt idx="4775">
                  <c:v>44874</c:v>
                </c:pt>
                <c:pt idx="4776">
                  <c:v>44875</c:v>
                </c:pt>
                <c:pt idx="4777">
                  <c:v>44876</c:v>
                </c:pt>
                <c:pt idx="4778">
                  <c:v>44879</c:v>
                </c:pt>
                <c:pt idx="4779">
                  <c:v>44880</c:v>
                </c:pt>
                <c:pt idx="4780">
                  <c:v>44881</c:v>
                </c:pt>
                <c:pt idx="4781">
                  <c:v>44882</c:v>
                </c:pt>
                <c:pt idx="4782">
                  <c:v>44883</c:v>
                </c:pt>
                <c:pt idx="4783">
                  <c:v>44886</c:v>
                </c:pt>
                <c:pt idx="4784">
                  <c:v>44887</c:v>
                </c:pt>
                <c:pt idx="4785">
                  <c:v>44889</c:v>
                </c:pt>
                <c:pt idx="4786">
                  <c:v>44890</c:v>
                </c:pt>
                <c:pt idx="4787">
                  <c:v>44893</c:v>
                </c:pt>
                <c:pt idx="4788">
                  <c:v>44894</c:v>
                </c:pt>
                <c:pt idx="4789">
                  <c:v>44895</c:v>
                </c:pt>
                <c:pt idx="4790">
                  <c:v>44896</c:v>
                </c:pt>
                <c:pt idx="4791">
                  <c:v>44897</c:v>
                </c:pt>
                <c:pt idx="4792">
                  <c:v>44900</c:v>
                </c:pt>
                <c:pt idx="4793">
                  <c:v>44901</c:v>
                </c:pt>
                <c:pt idx="4794">
                  <c:v>44902</c:v>
                </c:pt>
                <c:pt idx="4795">
                  <c:v>44903</c:v>
                </c:pt>
                <c:pt idx="4796">
                  <c:v>44904</c:v>
                </c:pt>
                <c:pt idx="4797">
                  <c:v>44907</c:v>
                </c:pt>
                <c:pt idx="4798">
                  <c:v>44908</c:v>
                </c:pt>
                <c:pt idx="4799">
                  <c:v>44909</c:v>
                </c:pt>
                <c:pt idx="4800">
                  <c:v>44910</c:v>
                </c:pt>
                <c:pt idx="4801">
                  <c:v>44911</c:v>
                </c:pt>
                <c:pt idx="4802">
                  <c:v>44914</c:v>
                </c:pt>
                <c:pt idx="4803">
                  <c:v>44915</c:v>
                </c:pt>
                <c:pt idx="4804">
                  <c:v>44916</c:v>
                </c:pt>
                <c:pt idx="4805">
                  <c:v>44917</c:v>
                </c:pt>
                <c:pt idx="4806">
                  <c:v>44918</c:v>
                </c:pt>
                <c:pt idx="4807">
                  <c:v>44921</c:v>
                </c:pt>
                <c:pt idx="4808">
                  <c:v>44922</c:v>
                </c:pt>
                <c:pt idx="4809">
                  <c:v>44923</c:v>
                </c:pt>
                <c:pt idx="4810">
                  <c:v>44924</c:v>
                </c:pt>
                <c:pt idx="4811">
                  <c:v>44925</c:v>
                </c:pt>
                <c:pt idx="4812">
                  <c:v>44930</c:v>
                </c:pt>
                <c:pt idx="4813">
                  <c:v>44931</c:v>
                </c:pt>
                <c:pt idx="4814">
                  <c:v>44932</c:v>
                </c:pt>
                <c:pt idx="4815">
                  <c:v>44936</c:v>
                </c:pt>
                <c:pt idx="4816">
                  <c:v>44937</c:v>
                </c:pt>
                <c:pt idx="4817">
                  <c:v>44938</c:v>
                </c:pt>
                <c:pt idx="4818">
                  <c:v>44939</c:v>
                </c:pt>
                <c:pt idx="4819">
                  <c:v>44942</c:v>
                </c:pt>
                <c:pt idx="4820">
                  <c:v>44943</c:v>
                </c:pt>
                <c:pt idx="4821">
                  <c:v>44944</c:v>
                </c:pt>
                <c:pt idx="4822">
                  <c:v>44945</c:v>
                </c:pt>
                <c:pt idx="4823">
                  <c:v>44946</c:v>
                </c:pt>
                <c:pt idx="4824">
                  <c:v>44949</c:v>
                </c:pt>
                <c:pt idx="4825">
                  <c:v>44950</c:v>
                </c:pt>
                <c:pt idx="4826">
                  <c:v>44951</c:v>
                </c:pt>
                <c:pt idx="4827">
                  <c:v>44952</c:v>
                </c:pt>
                <c:pt idx="4828">
                  <c:v>44953</c:v>
                </c:pt>
                <c:pt idx="4829">
                  <c:v>44956</c:v>
                </c:pt>
                <c:pt idx="4830">
                  <c:v>44957</c:v>
                </c:pt>
                <c:pt idx="4831">
                  <c:v>44958</c:v>
                </c:pt>
                <c:pt idx="4832">
                  <c:v>44959</c:v>
                </c:pt>
                <c:pt idx="4833">
                  <c:v>44960</c:v>
                </c:pt>
                <c:pt idx="4834">
                  <c:v>44963</c:v>
                </c:pt>
                <c:pt idx="4835">
                  <c:v>44964</c:v>
                </c:pt>
                <c:pt idx="4836">
                  <c:v>44965</c:v>
                </c:pt>
                <c:pt idx="4837">
                  <c:v>44966</c:v>
                </c:pt>
                <c:pt idx="4838">
                  <c:v>44967</c:v>
                </c:pt>
                <c:pt idx="4839">
                  <c:v>44970</c:v>
                </c:pt>
                <c:pt idx="4840">
                  <c:v>44971</c:v>
                </c:pt>
                <c:pt idx="4841">
                  <c:v>44972</c:v>
                </c:pt>
                <c:pt idx="4842">
                  <c:v>44973</c:v>
                </c:pt>
                <c:pt idx="4843">
                  <c:v>44974</c:v>
                </c:pt>
                <c:pt idx="4844">
                  <c:v>44977</c:v>
                </c:pt>
                <c:pt idx="4845">
                  <c:v>44978</c:v>
                </c:pt>
                <c:pt idx="4846">
                  <c:v>44979</c:v>
                </c:pt>
                <c:pt idx="4847">
                  <c:v>44981</c:v>
                </c:pt>
                <c:pt idx="4848">
                  <c:v>44984</c:v>
                </c:pt>
                <c:pt idx="4849">
                  <c:v>44985</c:v>
                </c:pt>
                <c:pt idx="4850">
                  <c:v>44986</c:v>
                </c:pt>
                <c:pt idx="4851">
                  <c:v>44987</c:v>
                </c:pt>
                <c:pt idx="4852">
                  <c:v>44988</c:v>
                </c:pt>
                <c:pt idx="4853">
                  <c:v>44991</c:v>
                </c:pt>
                <c:pt idx="4854">
                  <c:v>44992</c:v>
                </c:pt>
                <c:pt idx="4855">
                  <c:v>44993</c:v>
                </c:pt>
                <c:pt idx="4856">
                  <c:v>44994</c:v>
                </c:pt>
                <c:pt idx="4857">
                  <c:v>44995</c:v>
                </c:pt>
                <c:pt idx="4858">
                  <c:v>44998</c:v>
                </c:pt>
                <c:pt idx="4859">
                  <c:v>44999</c:v>
                </c:pt>
                <c:pt idx="4860">
                  <c:v>45000</c:v>
                </c:pt>
                <c:pt idx="4861">
                  <c:v>45001</c:v>
                </c:pt>
                <c:pt idx="4862">
                  <c:v>45002</c:v>
                </c:pt>
                <c:pt idx="4863">
                  <c:v>45005</c:v>
                </c:pt>
                <c:pt idx="4864">
                  <c:v>45007</c:v>
                </c:pt>
                <c:pt idx="4865">
                  <c:v>45008</c:v>
                </c:pt>
                <c:pt idx="4866">
                  <c:v>45009</c:v>
                </c:pt>
                <c:pt idx="4867">
                  <c:v>45012</c:v>
                </c:pt>
                <c:pt idx="4868">
                  <c:v>45013</c:v>
                </c:pt>
                <c:pt idx="4869">
                  <c:v>45014</c:v>
                </c:pt>
                <c:pt idx="4870">
                  <c:v>45015</c:v>
                </c:pt>
                <c:pt idx="4871">
                  <c:v>45016</c:v>
                </c:pt>
                <c:pt idx="4872">
                  <c:v>45019</c:v>
                </c:pt>
                <c:pt idx="4873">
                  <c:v>45020</c:v>
                </c:pt>
                <c:pt idx="4874">
                  <c:v>45021</c:v>
                </c:pt>
                <c:pt idx="4875">
                  <c:v>45022</c:v>
                </c:pt>
                <c:pt idx="4876">
                  <c:v>45023</c:v>
                </c:pt>
                <c:pt idx="4877">
                  <c:v>45026</c:v>
                </c:pt>
                <c:pt idx="4878">
                  <c:v>45027</c:v>
                </c:pt>
                <c:pt idx="4879">
                  <c:v>45028</c:v>
                </c:pt>
                <c:pt idx="4880">
                  <c:v>45029</c:v>
                </c:pt>
                <c:pt idx="4881">
                  <c:v>45030</c:v>
                </c:pt>
                <c:pt idx="4882">
                  <c:v>45033</c:v>
                </c:pt>
                <c:pt idx="4883">
                  <c:v>45034</c:v>
                </c:pt>
                <c:pt idx="4884">
                  <c:v>45035</c:v>
                </c:pt>
                <c:pt idx="4885">
                  <c:v>45036</c:v>
                </c:pt>
                <c:pt idx="4886">
                  <c:v>45037</c:v>
                </c:pt>
                <c:pt idx="4887">
                  <c:v>45040</c:v>
                </c:pt>
                <c:pt idx="4888">
                  <c:v>45041</c:v>
                </c:pt>
                <c:pt idx="4889">
                  <c:v>45042</c:v>
                </c:pt>
                <c:pt idx="4890">
                  <c:v>45043</c:v>
                </c:pt>
                <c:pt idx="4891">
                  <c:v>45044</c:v>
                </c:pt>
                <c:pt idx="4892">
                  <c:v>45047</c:v>
                </c:pt>
                <c:pt idx="4893">
                  <c:v>45048</c:v>
                </c:pt>
                <c:pt idx="4894">
                  <c:v>45054</c:v>
                </c:pt>
                <c:pt idx="4895">
                  <c:v>45055</c:v>
                </c:pt>
                <c:pt idx="4896">
                  <c:v>45056</c:v>
                </c:pt>
                <c:pt idx="4897">
                  <c:v>45057</c:v>
                </c:pt>
                <c:pt idx="4898">
                  <c:v>45058</c:v>
                </c:pt>
                <c:pt idx="4899">
                  <c:v>45061</c:v>
                </c:pt>
                <c:pt idx="4900">
                  <c:v>45062</c:v>
                </c:pt>
                <c:pt idx="4901">
                  <c:v>45063</c:v>
                </c:pt>
                <c:pt idx="4902">
                  <c:v>45064</c:v>
                </c:pt>
                <c:pt idx="4903">
                  <c:v>45065</c:v>
                </c:pt>
                <c:pt idx="4904">
                  <c:v>45068</c:v>
                </c:pt>
                <c:pt idx="4905">
                  <c:v>45069</c:v>
                </c:pt>
                <c:pt idx="4906">
                  <c:v>45070</c:v>
                </c:pt>
                <c:pt idx="4907">
                  <c:v>45071</c:v>
                </c:pt>
                <c:pt idx="4908">
                  <c:v>45072</c:v>
                </c:pt>
                <c:pt idx="4909">
                  <c:v>45075</c:v>
                </c:pt>
                <c:pt idx="4910">
                  <c:v>45076</c:v>
                </c:pt>
                <c:pt idx="4911">
                  <c:v>45077</c:v>
                </c:pt>
                <c:pt idx="4912">
                  <c:v>45078</c:v>
                </c:pt>
                <c:pt idx="4913">
                  <c:v>45079</c:v>
                </c:pt>
                <c:pt idx="4914">
                  <c:v>45082</c:v>
                </c:pt>
                <c:pt idx="4915">
                  <c:v>45083</c:v>
                </c:pt>
                <c:pt idx="4916">
                  <c:v>45084</c:v>
                </c:pt>
                <c:pt idx="4917">
                  <c:v>45085</c:v>
                </c:pt>
                <c:pt idx="4918">
                  <c:v>45086</c:v>
                </c:pt>
                <c:pt idx="4919">
                  <c:v>45089</c:v>
                </c:pt>
                <c:pt idx="4920">
                  <c:v>45090</c:v>
                </c:pt>
                <c:pt idx="4921">
                  <c:v>45091</c:v>
                </c:pt>
                <c:pt idx="4922">
                  <c:v>45092</c:v>
                </c:pt>
                <c:pt idx="4923">
                  <c:v>45093</c:v>
                </c:pt>
                <c:pt idx="4924">
                  <c:v>45096</c:v>
                </c:pt>
                <c:pt idx="4925">
                  <c:v>45097</c:v>
                </c:pt>
                <c:pt idx="4926">
                  <c:v>45098</c:v>
                </c:pt>
                <c:pt idx="4927">
                  <c:v>45099</c:v>
                </c:pt>
                <c:pt idx="4928">
                  <c:v>45100</c:v>
                </c:pt>
                <c:pt idx="4929">
                  <c:v>45103</c:v>
                </c:pt>
                <c:pt idx="4930">
                  <c:v>45104</c:v>
                </c:pt>
                <c:pt idx="4931">
                  <c:v>45105</c:v>
                </c:pt>
                <c:pt idx="4932">
                  <c:v>45106</c:v>
                </c:pt>
                <c:pt idx="4933">
                  <c:v>45107</c:v>
                </c:pt>
                <c:pt idx="4934">
                  <c:v>45110</c:v>
                </c:pt>
                <c:pt idx="4935">
                  <c:v>45111</c:v>
                </c:pt>
                <c:pt idx="4936">
                  <c:v>45112</c:v>
                </c:pt>
                <c:pt idx="4937">
                  <c:v>45113</c:v>
                </c:pt>
                <c:pt idx="4938">
                  <c:v>45114</c:v>
                </c:pt>
                <c:pt idx="4939">
                  <c:v>45117</c:v>
                </c:pt>
                <c:pt idx="4940">
                  <c:v>45118</c:v>
                </c:pt>
                <c:pt idx="4941">
                  <c:v>45119</c:v>
                </c:pt>
                <c:pt idx="4942">
                  <c:v>45120</c:v>
                </c:pt>
                <c:pt idx="4943">
                  <c:v>45121</c:v>
                </c:pt>
                <c:pt idx="4944">
                  <c:v>45125</c:v>
                </c:pt>
                <c:pt idx="4945">
                  <c:v>45126</c:v>
                </c:pt>
                <c:pt idx="4946">
                  <c:v>45127</c:v>
                </c:pt>
                <c:pt idx="4947">
                  <c:v>45128</c:v>
                </c:pt>
                <c:pt idx="4948">
                  <c:v>45131</c:v>
                </c:pt>
                <c:pt idx="4949">
                  <c:v>45132</c:v>
                </c:pt>
                <c:pt idx="4950">
                  <c:v>45133</c:v>
                </c:pt>
                <c:pt idx="4951">
                  <c:v>45134</c:v>
                </c:pt>
                <c:pt idx="4952">
                  <c:v>45135</c:v>
                </c:pt>
                <c:pt idx="4953">
                  <c:v>45138</c:v>
                </c:pt>
                <c:pt idx="4954">
                  <c:v>45139</c:v>
                </c:pt>
                <c:pt idx="4955">
                  <c:v>45140</c:v>
                </c:pt>
                <c:pt idx="4956">
                  <c:v>45141</c:v>
                </c:pt>
                <c:pt idx="4957">
                  <c:v>45142</c:v>
                </c:pt>
                <c:pt idx="4958">
                  <c:v>45145</c:v>
                </c:pt>
                <c:pt idx="4959">
                  <c:v>45146</c:v>
                </c:pt>
                <c:pt idx="4960">
                  <c:v>45147</c:v>
                </c:pt>
                <c:pt idx="4961">
                  <c:v>45148</c:v>
                </c:pt>
                <c:pt idx="4962">
                  <c:v>45152</c:v>
                </c:pt>
                <c:pt idx="4963">
                  <c:v>45153</c:v>
                </c:pt>
                <c:pt idx="4964">
                  <c:v>45154</c:v>
                </c:pt>
                <c:pt idx="4965">
                  <c:v>45155</c:v>
                </c:pt>
                <c:pt idx="4966">
                  <c:v>45156</c:v>
                </c:pt>
                <c:pt idx="4967">
                  <c:v>45159</c:v>
                </c:pt>
                <c:pt idx="4968">
                  <c:v>45160</c:v>
                </c:pt>
                <c:pt idx="4969">
                  <c:v>45161</c:v>
                </c:pt>
                <c:pt idx="4970">
                  <c:v>45162</c:v>
                </c:pt>
                <c:pt idx="4971">
                  <c:v>45163</c:v>
                </c:pt>
                <c:pt idx="4972">
                  <c:v>45166</c:v>
                </c:pt>
                <c:pt idx="4973">
                  <c:v>45167</c:v>
                </c:pt>
                <c:pt idx="4974">
                  <c:v>45168</c:v>
                </c:pt>
                <c:pt idx="4975">
                  <c:v>45169</c:v>
                </c:pt>
                <c:pt idx="4976">
                  <c:v>45170</c:v>
                </c:pt>
                <c:pt idx="4977">
                  <c:v>45173</c:v>
                </c:pt>
                <c:pt idx="4978">
                  <c:v>45174</c:v>
                </c:pt>
                <c:pt idx="4979">
                  <c:v>45175</c:v>
                </c:pt>
                <c:pt idx="4980">
                  <c:v>45176</c:v>
                </c:pt>
                <c:pt idx="4981">
                  <c:v>45177</c:v>
                </c:pt>
                <c:pt idx="4982">
                  <c:v>45180</c:v>
                </c:pt>
                <c:pt idx="4983">
                  <c:v>45181</c:v>
                </c:pt>
                <c:pt idx="4984">
                  <c:v>45182</c:v>
                </c:pt>
                <c:pt idx="4985">
                  <c:v>45183</c:v>
                </c:pt>
                <c:pt idx="4986">
                  <c:v>45184</c:v>
                </c:pt>
                <c:pt idx="4987">
                  <c:v>45188</c:v>
                </c:pt>
                <c:pt idx="4988">
                  <c:v>45189</c:v>
                </c:pt>
                <c:pt idx="4989">
                  <c:v>45190</c:v>
                </c:pt>
                <c:pt idx="4990">
                  <c:v>45191</c:v>
                </c:pt>
                <c:pt idx="4991">
                  <c:v>45194</c:v>
                </c:pt>
                <c:pt idx="4992">
                  <c:v>45195</c:v>
                </c:pt>
                <c:pt idx="4993">
                  <c:v>45196</c:v>
                </c:pt>
                <c:pt idx="4994">
                  <c:v>45197</c:v>
                </c:pt>
                <c:pt idx="4995">
                  <c:v>45198</c:v>
                </c:pt>
                <c:pt idx="4996">
                  <c:v>45201</c:v>
                </c:pt>
                <c:pt idx="4997">
                  <c:v>45202</c:v>
                </c:pt>
                <c:pt idx="4998">
                  <c:v>45203</c:v>
                </c:pt>
                <c:pt idx="4999">
                  <c:v>45204</c:v>
                </c:pt>
                <c:pt idx="5000">
                  <c:v>45205</c:v>
                </c:pt>
                <c:pt idx="5001">
                  <c:v>45209</c:v>
                </c:pt>
                <c:pt idx="5002">
                  <c:v>45210</c:v>
                </c:pt>
                <c:pt idx="5003">
                  <c:v>45211</c:v>
                </c:pt>
                <c:pt idx="5004">
                  <c:v>45212</c:v>
                </c:pt>
                <c:pt idx="5005">
                  <c:v>45215</c:v>
                </c:pt>
                <c:pt idx="5006">
                  <c:v>45216</c:v>
                </c:pt>
                <c:pt idx="5007">
                  <c:v>45217</c:v>
                </c:pt>
                <c:pt idx="5008">
                  <c:v>45218</c:v>
                </c:pt>
                <c:pt idx="5009">
                  <c:v>45219</c:v>
                </c:pt>
                <c:pt idx="5010">
                  <c:v>45222</c:v>
                </c:pt>
                <c:pt idx="5011">
                  <c:v>45223</c:v>
                </c:pt>
                <c:pt idx="5012">
                  <c:v>45224</c:v>
                </c:pt>
                <c:pt idx="5013">
                  <c:v>45225</c:v>
                </c:pt>
                <c:pt idx="5014">
                  <c:v>45226</c:v>
                </c:pt>
                <c:pt idx="5015">
                  <c:v>45229</c:v>
                </c:pt>
                <c:pt idx="5016">
                  <c:v>45230</c:v>
                </c:pt>
                <c:pt idx="5017">
                  <c:v>45231</c:v>
                </c:pt>
                <c:pt idx="5018">
                  <c:v>45232</c:v>
                </c:pt>
                <c:pt idx="5019">
                  <c:v>45236</c:v>
                </c:pt>
                <c:pt idx="5020">
                  <c:v>45237</c:v>
                </c:pt>
                <c:pt idx="5021">
                  <c:v>45238</c:v>
                </c:pt>
                <c:pt idx="5022">
                  <c:v>45239</c:v>
                </c:pt>
                <c:pt idx="5023">
                  <c:v>45240</c:v>
                </c:pt>
                <c:pt idx="5024">
                  <c:v>45243</c:v>
                </c:pt>
                <c:pt idx="5025">
                  <c:v>45244</c:v>
                </c:pt>
                <c:pt idx="5026">
                  <c:v>45245</c:v>
                </c:pt>
                <c:pt idx="5027">
                  <c:v>45246</c:v>
                </c:pt>
                <c:pt idx="5028">
                  <c:v>45247</c:v>
                </c:pt>
                <c:pt idx="5029">
                  <c:v>45250</c:v>
                </c:pt>
                <c:pt idx="5030">
                  <c:v>45251</c:v>
                </c:pt>
                <c:pt idx="5031">
                  <c:v>45252</c:v>
                </c:pt>
                <c:pt idx="5032">
                  <c:v>45254</c:v>
                </c:pt>
                <c:pt idx="5033">
                  <c:v>45257</c:v>
                </c:pt>
                <c:pt idx="5034">
                  <c:v>45258</c:v>
                </c:pt>
                <c:pt idx="5035">
                  <c:v>45259</c:v>
                </c:pt>
                <c:pt idx="5036">
                  <c:v>45260</c:v>
                </c:pt>
                <c:pt idx="5037">
                  <c:v>45261</c:v>
                </c:pt>
                <c:pt idx="5038">
                  <c:v>45264</c:v>
                </c:pt>
                <c:pt idx="5039">
                  <c:v>45265</c:v>
                </c:pt>
                <c:pt idx="5040">
                  <c:v>45266</c:v>
                </c:pt>
                <c:pt idx="5041">
                  <c:v>45267</c:v>
                </c:pt>
                <c:pt idx="5042">
                  <c:v>45268</c:v>
                </c:pt>
                <c:pt idx="5043">
                  <c:v>45271</c:v>
                </c:pt>
                <c:pt idx="5044">
                  <c:v>45272</c:v>
                </c:pt>
                <c:pt idx="5045">
                  <c:v>45273</c:v>
                </c:pt>
                <c:pt idx="5046">
                  <c:v>45274</c:v>
                </c:pt>
                <c:pt idx="5047">
                  <c:v>45275</c:v>
                </c:pt>
                <c:pt idx="5048">
                  <c:v>45278</c:v>
                </c:pt>
                <c:pt idx="5049">
                  <c:v>45279</c:v>
                </c:pt>
                <c:pt idx="5050">
                  <c:v>45280</c:v>
                </c:pt>
                <c:pt idx="5051">
                  <c:v>45281</c:v>
                </c:pt>
                <c:pt idx="5052">
                  <c:v>45282</c:v>
                </c:pt>
                <c:pt idx="5053">
                  <c:v>45285</c:v>
                </c:pt>
                <c:pt idx="5054">
                  <c:v>45286</c:v>
                </c:pt>
                <c:pt idx="5055">
                  <c:v>45287</c:v>
                </c:pt>
                <c:pt idx="5056">
                  <c:v>45288</c:v>
                </c:pt>
                <c:pt idx="5057">
                  <c:v>45289</c:v>
                </c:pt>
                <c:pt idx="5058">
                  <c:v>45295</c:v>
                </c:pt>
                <c:pt idx="5059">
                  <c:v>45296</c:v>
                </c:pt>
                <c:pt idx="5060">
                  <c:v>45300</c:v>
                </c:pt>
                <c:pt idx="5061">
                  <c:v>45301</c:v>
                </c:pt>
                <c:pt idx="5062">
                  <c:v>45302</c:v>
                </c:pt>
                <c:pt idx="5063">
                  <c:v>45303</c:v>
                </c:pt>
                <c:pt idx="5064">
                  <c:v>45306</c:v>
                </c:pt>
                <c:pt idx="5065">
                  <c:v>45307</c:v>
                </c:pt>
                <c:pt idx="5066">
                  <c:v>45308</c:v>
                </c:pt>
                <c:pt idx="5067">
                  <c:v>45309</c:v>
                </c:pt>
                <c:pt idx="5068">
                  <c:v>45310</c:v>
                </c:pt>
                <c:pt idx="5069">
                  <c:v>45313</c:v>
                </c:pt>
                <c:pt idx="5070">
                  <c:v>45314</c:v>
                </c:pt>
                <c:pt idx="5071">
                  <c:v>45315</c:v>
                </c:pt>
                <c:pt idx="5072">
                  <c:v>45316</c:v>
                </c:pt>
                <c:pt idx="5073">
                  <c:v>45317</c:v>
                </c:pt>
                <c:pt idx="5074">
                  <c:v>45320</c:v>
                </c:pt>
                <c:pt idx="5075">
                  <c:v>45321</c:v>
                </c:pt>
                <c:pt idx="5076">
                  <c:v>45322</c:v>
                </c:pt>
                <c:pt idx="5077">
                  <c:v>45323</c:v>
                </c:pt>
                <c:pt idx="5078">
                  <c:v>45324</c:v>
                </c:pt>
                <c:pt idx="5079">
                  <c:v>45327</c:v>
                </c:pt>
                <c:pt idx="5080">
                  <c:v>45328</c:v>
                </c:pt>
                <c:pt idx="5081">
                  <c:v>45329</c:v>
                </c:pt>
                <c:pt idx="5082">
                  <c:v>45330</c:v>
                </c:pt>
                <c:pt idx="5083">
                  <c:v>45331</c:v>
                </c:pt>
                <c:pt idx="5084">
                  <c:v>45335</c:v>
                </c:pt>
                <c:pt idx="5085">
                  <c:v>45336</c:v>
                </c:pt>
                <c:pt idx="5086">
                  <c:v>45337</c:v>
                </c:pt>
                <c:pt idx="5087">
                  <c:v>45338</c:v>
                </c:pt>
                <c:pt idx="5088">
                  <c:v>45341</c:v>
                </c:pt>
                <c:pt idx="5089">
                  <c:v>45342</c:v>
                </c:pt>
                <c:pt idx="5090">
                  <c:v>45343</c:v>
                </c:pt>
                <c:pt idx="5091">
                  <c:v>45344</c:v>
                </c:pt>
                <c:pt idx="5092">
                  <c:v>45348</c:v>
                </c:pt>
                <c:pt idx="5093">
                  <c:v>45349</c:v>
                </c:pt>
                <c:pt idx="5094">
                  <c:v>45350</c:v>
                </c:pt>
                <c:pt idx="5095">
                  <c:v>45351</c:v>
                </c:pt>
                <c:pt idx="5096">
                  <c:v>45352</c:v>
                </c:pt>
                <c:pt idx="5097">
                  <c:v>45355</c:v>
                </c:pt>
                <c:pt idx="5098">
                  <c:v>45356</c:v>
                </c:pt>
                <c:pt idx="5099">
                  <c:v>45357</c:v>
                </c:pt>
                <c:pt idx="5100">
                  <c:v>45358</c:v>
                </c:pt>
                <c:pt idx="5101">
                  <c:v>45359</c:v>
                </c:pt>
                <c:pt idx="5102">
                  <c:v>45362</c:v>
                </c:pt>
                <c:pt idx="5103">
                  <c:v>45363</c:v>
                </c:pt>
                <c:pt idx="5104">
                  <c:v>45364</c:v>
                </c:pt>
                <c:pt idx="5105">
                  <c:v>45365</c:v>
                </c:pt>
                <c:pt idx="5106">
                  <c:v>45366</c:v>
                </c:pt>
                <c:pt idx="5107">
                  <c:v>45369</c:v>
                </c:pt>
                <c:pt idx="5108">
                  <c:v>45370</c:v>
                </c:pt>
                <c:pt idx="5109">
                  <c:v>45372</c:v>
                </c:pt>
                <c:pt idx="5110">
                  <c:v>45373</c:v>
                </c:pt>
                <c:pt idx="5111">
                  <c:v>45376</c:v>
                </c:pt>
                <c:pt idx="5112">
                  <c:v>45377</c:v>
                </c:pt>
                <c:pt idx="5113">
                  <c:v>45378</c:v>
                </c:pt>
                <c:pt idx="5114">
                  <c:v>45379</c:v>
                </c:pt>
                <c:pt idx="5115">
                  <c:v>45380</c:v>
                </c:pt>
                <c:pt idx="5116">
                  <c:v>45383</c:v>
                </c:pt>
                <c:pt idx="5117">
                  <c:v>45384</c:v>
                </c:pt>
                <c:pt idx="5118">
                  <c:v>45385</c:v>
                </c:pt>
                <c:pt idx="5119">
                  <c:v>45386</c:v>
                </c:pt>
                <c:pt idx="5120">
                  <c:v>45387</c:v>
                </c:pt>
                <c:pt idx="5121">
                  <c:v>45390</c:v>
                </c:pt>
                <c:pt idx="5122">
                  <c:v>45391</c:v>
                </c:pt>
                <c:pt idx="5123">
                  <c:v>45392</c:v>
                </c:pt>
                <c:pt idx="5124">
                  <c:v>45393</c:v>
                </c:pt>
                <c:pt idx="5125">
                  <c:v>45394</c:v>
                </c:pt>
                <c:pt idx="5126">
                  <c:v>45397</c:v>
                </c:pt>
                <c:pt idx="5127">
                  <c:v>45398</c:v>
                </c:pt>
                <c:pt idx="5128">
                  <c:v>45399</c:v>
                </c:pt>
                <c:pt idx="5129">
                  <c:v>45400</c:v>
                </c:pt>
                <c:pt idx="5130">
                  <c:v>45401</c:v>
                </c:pt>
                <c:pt idx="5131">
                  <c:v>45404</c:v>
                </c:pt>
                <c:pt idx="5132">
                  <c:v>45405</c:v>
                </c:pt>
                <c:pt idx="5133">
                  <c:v>45406</c:v>
                </c:pt>
                <c:pt idx="5134">
                  <c:v>45407</c:v>
                </c:pt>
                <c:pt idx="5135">
                  <c:v>45408</c:v>
                </c:pt>
                <c:pt idx="5136">
                  <c:v>45412</c:v>
                </c:pt>
                <c:pt idx="5137">
                  <c:v>45413</c:v>
                </c:pt>
                <c:pt idx="5138">
                  <c:v>45414</c:v>
                </c:pt>
                <c:pt idx="5139">
                  <c:v>45419</c:v>
                </c:pt>
                <c:pt idx="5140">
                  <c:v>45420</c:v>
                </c:pt>
                <c:pt idx="5141">
                  <c:v>45421</c:v>
                </c:pt>
                <c:pt idx="5142">
                  <c:v>45422</c:v>
                </c:pt>
                <c:pt idx="5143">
                  <c:v>45425</c:v>
                </c:pt>
                <c:pt idx="5144">
                  <c:v>45426</c:v>
                </c:pt>
                <c:pt idx="5145">
                  <c:v>45427</c:v>
                </c:pt>
                <c:pt idx="5146">
                  <c:v>45428</c:v>
                </c:pt>
                <c:pt idx="5147">
                  <c:v>45429</c:v>
                </c:pt>
                <c:pt idx="5148">
                  <c:v>45432</c:v>
                </c:pt>
                <c:pt idx="5149">
                  <c:v>45433</c:v>
                </c:pt>
                <c:pt idx="5150">
                  <c:v>45434</c:v>
                </c:pt>
                <c:pt idx="5151">
                  <c:v>45435</c:v>
                </c:pt>
                <c:pt idx="5152">
                  <c:v>45436</c:v>
                </c:pt>
                <c:pt idx="5153">
                  <c:v>45439</c:v>
                </c:pt>
                <c:pt idx="5154">
                  <c:v>45440</c:v>
                </c:pt>
                <c:pt idx="5155">
                  <c:v>45441</c:v>
                </c:pt>
                <c:pt idx="5156">
                  <c:v>45442</c:v>
                </c:pt>
                <c:pt idx="5157">
                  <c:v>45443</c:v>
                </c:pt>
                <c:pt idx="5158">
                  <c:v>45446</c:v>
                </c:pt>
                <c:pt idx="5159">
                  <c:v>45447</c:v>
                </c:pt>
                <c:pt idx="5160">
                  <c:v>45448</c:v>
                </c:pt>
                <c:pt idx="5161">
                  <c:v>45449</c:v>
                </c:pt>
                <c:pt idx="5162">
                  <c:v>45450</c:v>
                </c:pt>
                <c:pt idx="5163">
                  <c:v>45453</c:v>
                </c:pt>
                <c:pt idx="5164">
                  <c:v>45454</c:v>
                </c:pt>
                <c:pt idx="5165">
                  <c:v>45455</c:v>
                </c:pt>
                <c:pt idx="5166">
                  <c:v>45456</c:v>
                </c:pt>
                <c:pt idx="5167">
                  <c:v>45457</c:v>
                </c:pt>
                <c:pt idx="5168">
                  <c:v>45460</c:v>
                </c:pt>
                <c:pt idx="5169">
                  <c:v>45461</c:v>
                </c:pt>
                <c:pt idx="5170">
                  <c:v>45462</c:v>
                </c:pt>
                <c:pt idx="5171">
                  <c:v>45463</c:v>
                </c:pt>
                <c:pt idx="5172">
                  <c:v>45464</c:v>
                </c:pt>
                <c:pt idx="5173">
                  <c:v>45467</c:v>
                </c:pt>
                <c:pt idx="5174">
                  <c:v>45468</c:v>
                </c:pt>
                <c:pt idx="5175">
                  <c:v>45469</c:v>
                </c:pt>
                <c:pt idx="5176">
                  <c:v>45470</c:v>
                </c:pt>
                <c:pt idx="5177">
                  <c:v>45471</c:v>
                </c:pt>
                <c:pt idx="5178">
                  <c:v>45474</c:v>
                </c:pt>
                <c:pt idx="5179">
                  <c:v>45475</c:v>
                </c:pt>
                <c:pt idx="5180">
                  <c:v>45476</c:v>
                </c:pt>
                <c:pt idx="5181">
                  <c:v>45477</c:v>
                </c:pt>
                <c:pt idx="5182">
                  <c:v>45478</c:v>
                </c:pt>
                <c:pt idx="5183">
                  <c:v>45481</c:v>
                </c:pt>
                <c:pt idx="5184">
                  <c:v>45482</c:v>
                </c:pt>
                <c:pt idx="5185">
                  <c:v>45483</c:v>
                </c:pt>
                <c:pt idx="5186">
                  <c:v>45484</c:v>
                </c:pt>
                <c:pt idx="5187">
                  <c:v>45485</c:v>
                </c:pt>
                <c:pt idx="5188">
                  <c:v>45489</c:v>
                </c:pt>
                <c:pt idx="5189">
                  <c:v>45490</c:v>
                </c:pt>
                <c:pt idx="5190">
                  <c:v>45491</c:v>
                </c:pt>
                <c:pt idx="5191">
                  <c:v>45492</c:v>
                </c:pt>
                <c:pt idx="5192">
                  <c:v>45495</c:v>
                </c:pt>
                <c:pt idx="5193">
                  <c:v>45496</c:v>
                </c:pt>
                <c:pt idx="5194">
                  <c:v>45497</c:v>
                </c:pt>
                <c:pt idx="5195">
                  <c:v>45498</c:v>
                </c:pt>
                <c:pt idx="5196">
                  <c:v>45499</c:v>
                </c:pt>
                <c:pt idx="5197">
                  <c:v>45502</c:v>
                </c:pt>
                <c:pt idx="5198">
                  <c:v>45503</c:v>
                </c:pt>
                <c:pt idx="5199">
                  <c:v>45504</c:v>
                </c:pt>
                <c:pt idx="5200">
                  <c:v>45505</c:v>
                </c:pt>
                <c:pt idx="5201">
                  <c:v>45506</c:v>
                </c:pt>
                <c:pt idx="5202">
                  <c:v>45509</c:v>
                </c:pt>
                <c:pt idx="5203">
                  <c:v>45510</c:v>
                </c:pt>
                <c:pt idx="5204">
                  <c:v>45511</c:v>
                </c:pt>
                <c:pt idx="5205">
                  <c:v>45512</c:v>
                </c:pt>
                <c:pt idx="5206">
                  <c:v>45513</c:v>
                </c:pt>
                <c:pt idx="5207">
                  <c:v>45517</c:v>
                </c:pt>
                <c:pt idx="5208">
                  <c:v>45518</c:v>
                </c:pt>
                <c:pt idx="5209">
                  <c:v>45519</c:v>
                </c:pt>
                <c:pt idx="5210">
                  <c:v>45520</c:v>
                </c:pt>
                <c:pt idx="5211">
                  <c:v>45523</c:v>
                </c:pt>
                <c:pt idx="5212">
                  <c:v>45524</c:v>
                </c:pt>
                <c:pt idx="5213">
                  <c:v>45525</c:v>
                </c:pt>
                <c:pt idx="5214">
                  <c:v>45526</c:v>
                </c:pt>
                <c:pt idx="5215">
                  <c:v>45527</c:v>
                </c:pt>
                <c:pt idx="5216">
                  <c:v>45530</c:v>
                </c:pt>
                <c:pt idx="5217">
                  <c:v>45531</c:v>
                </c:pt>
                <c:pt idx="5218">
                  <c:v>45532</c:v>
                </c:pt>
                <c:pt idx="5219">
                  <c:v>45533</c:v>
                </c:pt>
                <c:pt idx="5220">
                  <c:v>45534</c:v>
                </c:pt>
                <c:pt idx="5221">
                  <c:v>45537</c:v>
                </c:pt>
                <c:pt idx="5222">
                  <c:v>45538</c:v>
                </c:pt>
                <c:pt idx="5223">
                  <c:v>45539</c:v>
                </c:pt>
                <c:pt idx="5224">
                  <c:v>45540</c:v>
                </c:pt>
                <c:pt idx="5225">
                  <c:v>45541</c:v>
                </c:pt>
                <c:pt idx="5226">
                  <c:v>45544</c:v>
                </c:pt>
                <c:pt idx="5227">
                  <c:v>45545</c:v>
                </c:pt>
                <c:pt idx="5228">
                  <c:v>45546</c:v>
                </c:pt>
                <c:pt idx="5229">
                  <c:v>45547</c:v>
                </c:pt>
                <c:pt idx="5230">
                  <c:v>45548</c:v>
                </c:pt>
                <c:pt idx="5231">
                  <c:v>45552</c:v>
                </c:pt>
                <c:pt idx="5232">
                  <c:v>45553</c:v>
                </c:pt>
                <c:pt idx="5233">
                  <c:v>45554</c:v>
                </c:pt>
                <c:pt idx="5234">
                  <c:v>45555</c:v>
                </c:pt>
                <c:pt idx="5235">
                  <c:v>45559</c:v>
                </c:pt>
                <c:pt idx="5236">
                  <c:v>45560</c:v>
                </c:pt>
                <c:pt idx="5237">
                  <c:v>45561</c:v>
                </c:pt>
                <c:pt idx="5238">
                  <c:v>45562</c:v>
                </c:pt>
                <c:pt idx="5239">
                  <c:v>45565</c:v>
                </c:pt>
                <c:pt idx="5240">
                  <c:v>45566</c:v>
                </c:pt>
                <c:pt idx="5241">
                  <c:v>45567</c:v>
                </c:pt>
                <c:pt idx="5242">
                  <c:v>45568</c:v>
                </c:pt>
                <c:pt idx="5243">
                  <c:v>45569</c:v>
                </c:pt>
                <c:pt idx="5244">
                  <c:v>45572</c:v>
                </c:pt>
                <c:pt idx="5245">
                  <c:v>45573</c:v>
                </c:pt>
                <c:pt idx="5246">
                  <c:v>45574</c:v>
                </c:pt>
                <c:pt idx="5247">
                  <c:v>45575</c:v>
                </c:pt>
                <c:pt idx="5248">
                  <c:v>45576</c:v>
                </c:pt>
                <c:pt idx="5249">
                  <c:v>45580</c:v>
                </c:pt>
                <c:pt idx="5250">
                  <c:v>45581</c:v>
                </c:pt>
                <c:pt idx="5251">
                  <c:v>45582</c:v>
                </c:pt>
                <c:pt idx="5252">
                  <c:v>45583</c:v>
                </c:pt>
                <c:pt idx="5253">
                  <c:v>45586</c:v>
                </c:pt>
                <c:pt idx="5254">
                  <c:v>45587</c:v>
                </c:pt>
                <c:pt idx="5255">
                  <c:v>45588</c:v>
                </c:pt>
                <c:pt idx="5256">
                  <c:v>45589</c:v>
                </c:pt>
                <c:pt idx="5257">
                  <c:v>45590</c:v>
                </c:pt>
                <c:pt idx="5258">
                  <c:v>45593</c:v>
                </c:pt>
                <c:pt idx="5259">
                  <c:v>45594</c:v>
                </c:pt>
                <c:pt idx="5260">
                  <c:v>45595</c:v>
                </c:pt>
                <c:pt idx="5261">
                  <c:v>45596</c:v>
                </c:pt>
                <c:pt idx="5262">
                  <c:v>45597</c:v>
                </c:pt>
                <c:pt idx="5263">
                  <c:v>45601</c:v>
                </c:pt>
                <c:pt idx="5264">
                  <c:v>45602</c:v>
                </c:pt>
                <c:pt idx="5265">
                  <c:v>45603</c:v>
                </c:pt>
                <c:pt idx="5266">
                  <c:v>45604</c:v>
                </c:pt>
                <c:pt idx="5267">
                  <c:v>45607</c:v>
                </c:pt>
                <c:pt idx="5268">
                  <c:v>45608</c:v>
                </c:pt>
                <c:pt idx="5269">
                  <c:v>45609</c:v>
                </c:pt>
                <c:pt idx="5270">
                  <c:v>45610</c:v>
                </c:pt>
                <c:pt idx="5271">
                  <c:v>45611</c:v>
                </c:pt>
                <c:pt idx="5272">
                  <c:v>45614</c:v>
                </c:pt>
                <c:pt idx="5273">
                  <c:v>45615</c:v>
                </c:pt>
                <c:pt idx="5274">
                  <c:v>45616</c:v>
                </c:pt>
                <c:pt idx="5275">
                  <c:v>45617</c:v>
                </c:pt>
                <c:pt idx="5276">
                  <c:v>45618</c:v>
                </c:pt>
                <c:pt idx="5277">
                  <c:v>45621</c:v>
                </c:pt>
                <c:pt idx="5278">
                  <c:v>45622</c:v>
                </c:pt>
                <c:pt idx="5279">
                  <c:v>45623</c:v>
                </c:pt>
                <c:pt idx="5280">
                  <c:v>45624</c:v>
                </c:pt>
                <c:pt idx="5281">
                  <c:v>45625</c:v>
                </c:pt>
                <c:pt idx="5282">
                  <c:v>45628</c:v>
                </c:pt>
                <c:pt idx="5283">
                  <c:v>45629</c:v>
                </c:pt>
                <c:pt idx="5284">
                  <c:v>45630</c:v>
                </c:pt>
                <c:pt idx="5285">
                  <c:v>45631</c:v>
                </c:pt>
                <c:pt idx="5286">
                  <c:v>45632</c:v>
                </c:pt>
                <c:pt idx="5287">
                  <c:v>45635</c:v>
                </c:pt>
                <c:pt idx="5288">
                  <c:v>45636</c:v>
                </c:pt>
                <c:pt idx="5289">
                  <c:v>45637</c:v>
                </c:pt>
                <c:pt idx="5290">
                  <c:v>45638</c:v>
                </c:pt>
                <c:pt idx="5291">
                  <c:v>45639</c:v>
                </c:pt>
                <c:pt idx="5292">
                  <c:v>45642</c:v>
                </c:pt>
                <c:pt idx="5293">
                  <c:v>45643</c:v>
                </c:pt>
                <c:pt idx="5294">
                  <c:v>45644</c:v>
                </c:pt>
                <c:pt idx="5295">
                  <c:v>45645</c:v>
                </c:pt>
                <c:pt idx="5296">
                  <c:v>45646</c:v>
                </c:pt>
                <c:pt idx="5297">
                  <c:v>45649</c:v>
                </c:pt>
                <c:pt idx="5298">
                  <c:v>45650</c:v>
                </c:pt>
                <c:pt idx="5299">
                  <c:v>45651</c:v>
                </c:pt>
                <c:pt idx="5300">
                  <c:v>45652</c:v>
                </c:pt>
                <c:pt idx="5301">
                  <c:v>45653</c:v>
                </c:pt>
              </c:numCache>
            </c:numRef>
          </c:cat>
          <c:val>
            <c:numRef>
              <c:f>'^tpx_d'!$B$2:$B$5303</c:f>
              <c:numCache>
                <c:formatCode>General</c:formatCode>
                <c:ptCount val="5302"/>
                <c:pt idx="0">
                  <c:v>22.06</c:v>
                </c:pt>
                <c:pt idx="1">
                  <c:v>22.06</c:v>
                </c:pt>
                <c:pt idx="2">
                  <c:v>11.95</c:v>
                </c:pt>
                <c:pt idx="3">
                  <c:v>12.85</c:v>
                </c:pt>
                <c:pt idx="4">
                  <c:v>12.66</c:v>
                </c:pt>
                <c:pt idx="5">
                  <c:v>9.59</c:v>
                </c:pt>
                <c:pt idx="6">
                  <c:v>13.24</c:v>
                </c:pt>
                <c:pt idx="7">
                  <c:v>11.57</c:v>
                </c:pt>
                <c:pt idx="8">
                  <c:v>11.58</c:v>
                </c:pt>
                <c:pt idx="9">
                  <c:v>11.58</c:v>
                </c:pt>
                <c:pt idx="10">
                  <c:v>17.11</c:v>
                </c:pt>
                <c:pt idx="11">
                  <c:v>16.940000000000001</c:v>
                </c:pt>
                <c:pt idx="12">
                  <c:v>17.09</c:v>
                </c:pt>
                <c:pt idx="13">
                  <c:v>17.07</c:v>
                </c:pt>
                <c:pt idx="14">
                  <c:v>33.549999999999997</c:v>
                </c:pt>
                <c:pt idx="15">
                  <c:v>33.35</c:v>
                </c:pt>
                <c:pt idx="16">
                  <c:v>33.54</c:v>
                </c:pt>
                <c:pt idx="17">
                  <c:v>42.18</c:v>
                </c:pt>
                <c:pt idx="18">
                  <c:v>28.46</c:v>
                </c:pt>
                <c:pt idx="19">
                  <c:v>33.299999999999997</c:v>
                </c:pt>
                <c:pt idx="20">
                  <c:v>32.19</c:v>
                </c:pt>
                <c:pt idx="21">
                  <c:v>33.22</c:v>
                </c:pt>
                <c:pt idx="22">
                  <c:v>26.79</c:v>
                </c:pt>
                <c:pt idx="23">
                  <c:v>30.27</c:v>
                </c:pt>
                <c:pt idx="24">
                  <c:v>30.64</c:v>
                </c:pt>
                <c:pt idx="25">
                  <c:v>30</c:v>
                </c:pt>
                <c:pt idx="26">
                  <c:v>39.06</c:v>
                </c:pt>
                <c:pt idx="27">
                  <c:v>39.06</c:v>
                </c:pt>
                <c:pt idx="28">
                  <c:v>39.4</c:v>
                </c:pt>
                <c:pt idx="29">
                  <c:v>38.81</c:v>
                </c:pt>
                <c:pt idx="30">
                  <c:v>52.95</c:v>
                </c:pt>
                <c:pt idx="31">
                  <c:v>51.21</c:v>
                </c:pt>
                <c:pt idx="32">
                  <c:v>51.42</c:v>
                </c:pt>
                <c:pt idx="33">
                  <c:v>54.82</c:v>
                </c:pt>
                <c:pt idx="34">
                  <c:v>43.18</c:v>
                </c:pt>
                <c:pt idx="35">
                  <c:v>43.4</c:v>
                </c:pt>
                <c:pt idx="36">
                  <c:v>43.48</c:v>
                </c:pt>
                <c:pt idx="37">
                  <c:v>43.48</c:v>
                </c:pt>
                <c:pt idx="38">
                  <c:v>60.95</c:v>
                </c:pt>
                <c:pt idx="39">
                  <c:v>60.95</c:v>
                </c:pt>
                <c:pt idx="40">
                  <c:v>61.46</c:v>
                </c:pt>
                <c:pt idx="41">
                  <c:v>61.11</c:v>
                </c:pt>
                <c:pt idx="42">
                  <c:v>90.14</c:v>
                </c:pt>
                <c:pt idx="43">
                  <c:v>80</c:v>
                </c:pt>
                <c:pt idx="44">
                  <c:v>79.459999999999994</c:v>
                </c:pt>
                <c:pt idx="45">
                  <c:v>79.459999999999994</c:v>
                </c:pt>
                <c:pt idx="46">
                  <c:v>112.53</c:v>
                </c:pt>
                <c:pt idx="47">
                  <c:v>109.18</c:v>
                </c:pt>
                <c:pt idx="48">
                  <c:v>109.97</c:v>
                </c:pt>
                <c:pt idx="49">
                  <c:v>126.59</c:v>
                </c:pt>
                <c:pt idx="50">
                  <c:v>90.86</c:v>
                </c:pt>
                <c:pt idx="51">
                  <c:v>101.66</c:v>
                </c:pt>
                <c:pt idx="52">
                  <c:v>101.34</c:v>
                </c:pt>
                <c:pt idx="53">
                  <c:v>111.45</c:v>
                </c:pt>
                <c:pt idx="54">
                  <c:v>83.39</c:v>
                </c:pt>
                <c:pt idx="55">
                  <c:v>99.67</c:v>
                </c:pt>
                <c:pt idx="56">
                  <c:v>100.11</c:v>
                </c:pt>
                <c:pt idx="57">
                  <c:v>122.96</c:v>
                </c:pt>
                <c:pt idx="58">
                  <c:v>91.21</c:v>
                </c:pt>
                <c:pt idx="59">
                  <c:v>92.87</c:v>
                </c:pt>
                <c:pt idx="60">
                  <c:v>91.61</c:v>
                </c:pt>
                <c:pt idx="61">
                  <c:v>103.77</c:v>
                </c:pt>
                <c:pt idx="62">
                  <c:v>87.94</c:v>
                </c:pt>
                <c:pt idx="63">
                  <c:v>90.68</c:v>
                </c:pt>
                <c:pt idx="64">
                  <c:v>91.3</c:v>
                </c:pt>
                <c:pt idx="65">
                  <c:v>81.290000000000006</c:v>
                </c:pt>
                <c:pt idx="66">
                  <c:v>105.68</c:v>
                </c:pt>
                <c:pt idx="67">
                  <c:v>105.68</c:v>
                </c:pt>
                <c:pt idx="68">
                  <c:v>106.49</c:v>
                </c:pt>
                <c:pt idx="69">
                  <c:v>105.21</c:v>
                </c:pt>
                <c:pt idx="70">
                  <c:v>114.51</c:v>
                </c:pt>
                <c:pt idx="71">
                  <c:v>111.41</c:v>
                </c:pt>
                <c:pt idx="72">
                  <c:v>111.23</c:v>
                </c:pt>
                <c:pt idx="73">
                  <c:v>117.6</c:v>
                </c:pt>
                <c:pt idx="74">
                  <c:v>99.17</c:v>
                </c:pt>
                <c:pt idx="75">
                  <c:v>100.89</c:v>
                </c:pt>
                <c:pt idx="76">
                  <c:v>100</c:v>
                </c:pt>
                <c:pt idx="77">
                  <c:v>100</c:v>
                </c:pt>
                <c:pt idx="78">
                  <c:v>142.94999999999999</c:v>
                </c:pt>
                <c:pt idx="79">
                  <c:v>131.31</c:v>
                </c:pt>
                <c:pt idx="80">
                  <c:v>132.62</c:v>
                </c:pt>
                <c:pt idx="81">
                  <c:v>132.62</c:v>
                </c:pt>
                <c:pt idx="82">
                  <c:v>179.3</c:v>
                </c:pt>
                <c:pt idx="83">
                  <c:v>179.3</c:v>
                </c:pt>
                <c:pt idx="84">
                  <c:v>182.63</c:v>
                </c:pt>
                <c:pt idx="85">
                  <c:v>185.7</c:v>
                </c:pt>
                <c:pt idx="86">
                  <c:v>147.08000000000001</c:v>
                </c:pt>
                <c:pt idx="87">
                  <c:v>148.35</c:v>
                </c:pt>
                <c:pt idx="88">
                  <c:v>149.02000000000001</c:v>
                </c:pt>
                <c:pt idx="89">
                  <c:v>148.05000000000001</c:v>
                </c:pt>
                <c:pt idx="90">
                  <c:v>209</c:v>
                </c:pt>
                <c:pt idx="91">
                  <c:v>199.45</c:v>
                </c:pt>
                <c:pt idx="92">
                  <c:v>199.93</c:v>
                </c:pt>
                <c:pt idx="93">
                  <c:v>199.93</c:v>
                </c:pt>
                <c:pt idx="94">
                  <c:v>401.7</c:v>
                </c:pt>
                <c:pt idx="95">
                  <c:v>401.7</c:v>
                </c:pt>
                <c:pt idx="96">
                  <c:v>403.92</c:v>
                </c:pt>
                <c:pt idx="97">
                  <c:v>422.48</c:v>
                </c:pt>
                <c:pt idx="98">
                  <c:v>284.69</c:v>
                </c:pt>
                <c:pt idx="99">
                  <c:v>306.44</c:v>
                </c:pt>
                <c:pt idx="100">
                  <c:v>304.12</c:v>
                </c:pt>
                <c:pt idx="101">
                  <c:v>342.47</c:v>
                </c:pt>
                <c:pt idx="102">
                  <c:v>251.96</c:v>
                </c:pt>
                <c:pt idx="103">
                  <c:v>278.33999999999997</c:v>
                </c:pt>
                <c:pt idx="104">
                  <c:v>276.04000000000002</c:v>
                </c:pt>
                <c:pt idx="105">
                  <c:v>268.24</c:v>
                </c:pt>
                <c:pt idx="106">
                  <c:v>333.11</c:v>
                </c:pt>
                <c:pt idx="107">
                  <c:v>323.43</c:v>
                </c:pt>
                <c:pt idx="108">
                  <c:v>326.27999999999997</c:v>
                </c:pt>
                <c:pt idx="109">
                  <c:v>326.27999999999997</c:v>
                </c:pt>
                <c:pt idx="110">
                  <c:v>383.88</c:v>
                </c:pt>
                <c:pt idx="111">
                  <c:v>383.88</c:v>
                </c:pt>
                <c:pt idx="112">
                  <c:v>384.14</c:v>
                </c:pt>
                <c:pt idx="113">
                  <c:v>390.93</c:v>
                </c:pt>
                <c:pt idx="114">
                  <c:v>350.49</c:v>
                </c:pt>
                <c:pt idx="115">
                  <c:v>364.08</c:v>
                </c:pt>
                <c:pt idx="116">
                  <c:v>364.04</c:v>
                </c:pt>
                <c:pt idx="117">
                  <c:v>364.04</c:v>
                </c:pt>
                <c:pt idx="118">
                  <c:v>452.6</c:v>
                </c:pt>
                <c:pt idx="119">
                  <c:v>449.55</c:v>
                </c:pt>
                <c:pt idx="120">
                  <c:v>452.85</c:v>
                </c:pt>
                <c:pt idx="121">
                  <c:v>435.13</c:v>
                </c:pt>
                <c:pt idx="122">
                  <c:v>465.24</c:v>
                </c:pt>
                <c:pt idx="123">
                  <c:v>459.61</c:v>
                </c:pt>
                <c:pt idx="124">
                  <c:v>458.8</c:v>
                </c:pt>
                <c:pt idx="125">
                  <c:v>449.01</c:v>
                </c:pt>
                <c:pt idx="126">
                  <c:v>497.96</c:v>
                </c:pt>
                <c:pt idx="127">
                  <c:v>494.1</c:v>
                </c:pt>
                <c:pt idx="128">
                  <c:v>495.79</c:v>
                </c:pt>
                <c:pt idx="129">
                  <c:v>495.79</c:v>
                </c:pt>
                <c:pt idx="130">
                  <c:v>603.91999999999996</c:v>
                </c:pt>
                <c:pt idx="131">
                  <c:v>570.30999999999995</c:v>
                </c:pt>
                <c:pt idx="132">
                  <c:v>572.38</c:v>
                </c:pt>
                <c:pt idx="133">
                  <c:v>511.52</c:v>
                </c:pt>
                <c:pt idx="134">
                  <c:v>593.72</c:v>
                </c:pt>
                <c:pt idx="135">
                  <c:v>593.72</c:v>
                </c:pt>
                <c:pt idx="136">
                  <c:v>592.64</c:v>
                </c:pt>
                <c:pt idx="137">
                  <c:v>574.51</c:v>
                </c:pt>
                <c:pt idx="138">
                  <c:v>731.82</c:v>
                </c:pt>
                <c:pt idx="139">
                  <c:v>731.82</c:v>
                </c:pt>
                <c:pt idx="140">
                  <c:v>735.45</c:v>
                </c:pt>
                <c:pt idx="141">
                  <c:v>735.45</c:v>
                </c:pt>
                <c:pt idx="142">
                  <c:v>913.37</c:v>
                </c:pt>
                <c:pt idx="143">
                  <c:v>913.37</c:v>
                </c:pt>
                <c:pt idx="144">
                  <c:v>916.93</c:v>
                </c:pt>
                <c:pt idx="145">
                  <c:v>916.93</c:v>
                </c:pt>
                <c:pt idx="146">
                  <c:v>1058.3499999999999</c:v>
                </c:pt>
                <c:pt idx="147">
                  <c:v>1049.4000000000001</c:v>
                </c:pt>
                <c:pt idx="148">
                  <c:v>1049.1300000000001</c:v>
                </c:pt>
                <c:pt idx="149">
                  <c:v>1025.8499999999999</c:v>
                </c:pt>
                <c:pt idx="150">
                  <c:v>1583.35</c:v>
                </c:pt>
                <c:pt idx="151">
                  <c:v>1556.37</c:v>
                </c:pt>
                <c:pt idx="152">
                  <c:v>1575.31</c:v>
                </c:pt>
                <c:pt idx="153">
                  <c:v>1557.46</c:v>
                </c:pt>
                <c:pt idx="154">
                  <c:v>2258.56</c:v>
                </c:pt>
                <c:pt idx="155">
                  <c:v>1725.83</c:v>
                </c:pt>
                <c:pt idx="156">
                  <c:v>1690.44</c:v>
                </c:pt>
                <c:pt idx="157">
                  <c:v>1690.44</c:v>
                </c:pt>
                <c:pt idx="158">
                  <c:v>2357.0300000000002</c:v>
                </c:pt>
                <c:pt idx="159">
                  <c:v>2357.0300000000002</c:v>
                </c:pt>
                <c:pt idx="160">
                  <c:v>2375.3000000000002</c:v>
                </c:pt>
                <c:pt idx="161">
                  <c:v>2364.33</c:v>
                </c:pt>
                <c:pt idx="162">
                  <c:v>2884.8</c:v>
                </c:pt>
                <c:pt idx="163">
                  <c:v>2881.37</c:v>
                </c:pt>
                <c:pt idx="164">
                  <c:v>2867.7</c:v>
                </c:pt>
                <c:pt idx="165">
                  <c:v>2867.7</c:v>
                </c:pt>
                <c:pt idx="166">
                  <c:v>1523.43</c:v>
                </c:pt>
                <c:pt idx="167">
                  <c:v>1733.83</c:v>
                </c:pt>
                <c:pt idx="168">
                  <c:v>1740.92</c:v>
                </c:pt>
                <c:pt idx="169">
                  <c:v>2028.85</c:v>
                </c:pt>
                <c:pt idx="170">
                  <c:v>1638.06</c:v>
                </c:pt>
                <c:pt idx="171">
                  <c:v>1714.68</c:v>
                </c:pt>
                <c:pt idx="172">
                  <c:v>1763.43</c:v>
                </c:pt>
                <c:pt idx="173">
                  <c:v>1763.43</c:v>
                </c:pt>
                <c:pt idx="174">
                  <c:v>1102.5</c:v>
                </c:pt>
                <c:pt idx="175">
                  <c:v>1307.6600000000001</c:v>
                </c:pt>
                <c:pt idx="176">
                  <c:v>1305.81</c:v>
                </c:pt>
                <c:pt idx="177">
                  <c:v>1250.06</c:v>
                </c:pt>
                <c:pt idx="178">
                  <c:v>1698.67</c:v>
                </c:pt>
                <c:pt idx="179">
                  <c:v>1439.31</c:v>
                </c:pt>
                <c:pt idx="180">
                  <c:v>1445.97</c:v>
                </c:pt>
                <c:pt idx="181">
                  <c:v>1445.97</c:v>
                </c:pt>
                <c:pt idx="182">
                  <c:v>1712.73</c:v>
                </c:pt>
                <c:pt idx="183">
                  <c:v>1559.09</c:v>
                </c:pt>
                <c:pt idx="184">
                  <c:v>1553.4</c:v>
                </c:pt>
                <c:pt idx="185">
                  <c:v>1193.1600000000001</c:v>
                </c:pt>
                <c:pt idx="186">
                  <c:v>1585.87</c:v>
                </c:pt>
                <c:pt idx="187">
                  <c:v>1577.7</c:v>
                </c:pt>
                <c:pt idx="188">
                  <c:v>1631.06</c:v>
                </c:pt>
                <c:pt idx="189">
                  <c:v>1722.13</c:v>
                </c:pt>
                <c:pt idx="190">
                  <c:v>1448.45</c:v>
                </c:pt>
                <c:pt idx="191">
                  <c:v>1470.94</c:v>
                </c:pt>
                <c:pt idx="192">
                  <c:v>1480.86</c:v>
                </c:pt>
                <c:pt idx="193">
                  <c:v>1560.28</c:v>
                </c:pt>
                <c:pt idx="194">
                  <c:v>1130</c:v>
                </c:pt>
                <c:pt idx="195">
                  <c:v>1175.03</c:v>
                </c:pt>
                <c:pt idx="196">
                  <c:v>1166.6300000000001</c:v>
                </c:pt>
                <c:pt idx="197">
                  <c:v>1300.3</c:v>
                </c:pt>
                <c:pt idx="198">
                  <c:v>980.11</c:v>
                </c:pt>
                <c:pt idx="199">
                  <c:v>1086.99</c:v>
                </c:pt>
                <c:pt idx="200">
                  <c:v>1064.92</c:v>
                </c:pt>
                <c:pt idx="201">
                  <c:v>1048.33</c:v>
                </c:pt>
                <c:pt idx="202">
                  <c:v>1722.2</c:v>
                </c:pt>
                <c:pt idx="203">
                  <c:v>1722.2</c:v>
                </c:pt>
                <c:pt idx="204">
                  <c:v>1717.47</c:v>
                </c:pt>
                <c:pt idx="205">
                  <c:v>1754.78</c:v>
                </c:pt>
                <c:pt idx="206">
                  <c:v>1255.1600000000001</c:v>
                </c:pt>
                <c:pt idx="207">
                  <c:v>1283.67</c:v>
                </c:pt>
                <c:pt idx="208">
                  <c:v>1280.94</c:v>
                </c:pt>
                <c:pt idx="209">
                  <c:v>1440.97</c:v>
                </c:pt>
                <c:pt idx="210">
                  <c:v>988.98</c:v>
                </c:pt>
                <c:pt idx="211">
                  <c:v>1032.1400000000001</c:v>
                </c:pt>
                <c:pt idx="212">
                  <c:v>1053.96</c:v>
                </c:pt>
                <c:pt idx="213">
                  <c:v>1139.43</c:v>
                </c:pt>
                <c:pt idx="214">
                  <c:v>815.74</c:v>
                </c:pt>
                <c:pt idx="215">
                  <c:v>843.29</c:v>
                </c:pt>
                <c:pt idx="216">
                  <c:v>860.07</c:v>
                </c:pt>
                <c:pt idx="217">
                  <c:v>770.62</c:v>
                </c:pt>
                <c:pt idx="218">
                  <c:v>1105.5899999999999</c:v>
                </c:pt>
                <c:pt idx="219">
                  <c:v>1043.69</c:v>
                </c:pt>
                <c:pt idx="220">
                  <c:v>1175.7</c:v>
                </c:pt>
                <c:pt idx="221">
                  <c:v>1182.05</c:v>
                </c:pt>
                <c:pt idx="222">
                  <c:v>1178.3499999999999</c:v>
                </c:pt>
                <c:pt idx="223">
                  <c:v>1195.8</c:v>
                </c:pt>
                <c:pt idx="224">
                  <c:v>1206.21</c:v>
                </c:pt>
                <c:pt idx="225">
                  <c:v>1203.33</c:v>
                </c:pt>
                <c:pt idx="226">
                  <c:v>1203.6400000000001</c:v>
                </c:pt>
                <c:pt idx="227">
                  <c:v>1200.42</c:v>
                </c:pt>
                <c:pt idx="228">
                  <c:v>1194.42</c:v>
                </c:pt>
                <c:pt idx="229">
                  <c:v>1215.82</c:v>
                </c:pt>
                <c:pt idx="230">
                  <c:v>1213.3</c:v>
                </c:pt>
                <c:pt idx="231">
                  <c:v>1221.71</c:v>
                </c:pt>
                <c:pt idx="232">
                  <c:v>1196.5999999999999</c:v>
                </c:pt>
                <c:pt idx="233">
                  <c:v>1197.8399999999999</c:v>
                </c:pt>
                <c:pt idx="234">
                  <c:v>1188.71</c:v>
                </c:pt>
                <c:pt idx="235">
                  <c:v>1203.52</c:v>
                </c:pt>
                <c:pt idx="236">
                  <c:v>1211.8800000000001</c:v>
                </c:pt>
                <c:pt idx="237">
                  <c:v>1209.21</c:v>
                </c:pt>
                <c:pt idx="238">
                  <c:v>1211.3</c:v>
                </c:pt>
                <c:pt idx="239">
                  <c:v>1207.3800000000001</c:v>
                </c:pt>
                <c:pt idx="240">
                  <c:v>1208.3599999999999</c:v>
                </c:pt>
                <c:pt idx="241">
                  <c:v>1194.02</c:v>
                </c:pt>
                <c:pt idx="242">
                  <c:v>1189.6400000000001</c:v>
                </c:pt>
                <c:pt idx="243">
                  <c:v>1158.6300000000001</c:v>
                </c:pt>
                <c:pt idx="244">
                  <c:v>1143.68</c:v>
                </c:pt>
                <c:pt idx="245">
                  <c:v>1082.2</c:v>
                </c:pt>
                <c:pt idx="246">
                  <c:v>1101.6300000000001</c:v>
                </c:pt>
                <c:pt idx="247">
                  <c:v>1117.77</c:v>
                </c:pt>
                <c:pt idx="248">
                  <c:v>1099.04</c:v>
                </c:pt>
                <c:pt idx="249">
                  <c:v>1086.0899999999999</c:v>
                </c:pt>
                <c:pt idx="250">
                  <c:v>1057.1500000000001</c:v>
                </c:pt>
                <c:pt idx="251">
                  <c:v>1084.06</c:v>
                </c:pt>
                <c:pt idx="252">
                  <c:v>1107.07</c:v>
                </c:pt>
                <c:pt idx="253">
                  <c:v>1108.3399999999999</c:v>
                </c:pt>
                <c:pt idx="254">
                  <c:v>1128.78</c:v>
                </c:pt>
                <c:pt idx="255">
                  <c:v>1128.52</c:v>
                </c:pt>
                <c:pt idx="256">
                  <c:v>1127.3699999999999</c:v>
                </c:pt>
                <c:pt idx="257">
                  <c:v>1128.8599999999999</c:v>
                </c:pt>
                <c:pt idx="258">
                  <c:v>1134.3699999999999</c:v>
                </c:pt>
                <c:pt idx="259">
                  <c:v>1140.29</c:v>
                </c:pt>
                <c:pt idx="260">
                  <c:v>1136.8699999999999</c:v>
                </c:pt>
                <c:pt idx="261">
                  <c:v>1141.8499999999999</c:v>
                </c:pt>
                <c:pt idx="262">
                  <c:v>1139.3</c:v>
                </c:pt>
                <c:pt idx="263">
                  <c:v>1120.9100000000001</c:v>
                </c:pt>
                <c:pt idx="264">
                  <c:v>1132.1500000000001</c:v>
                </c:pt>
                <c:pt idx="265">
                  <c:v>1160.6199999999999</c:v>
                </c:pt>
                <c:pt idx="266">
                  <c:v>1158</c:v>
                </c:pt>
                <c:pt idx="267">
                  <c:v>1147.83</c:v>
                </c:pt>
                <c:pt idx="268">
                  <c:v>1161.96</c:v>
                </c:pt>
                <c:pt idx="269">
                  <c:v>1159.29</c:v>
                </c:pt>
                <c:pt idx="270">
                  <c:v>1156.6600000000001</c:v>
                </c:pt>
                <c:pt idx="271">
                  <c:v>1160.1500000000001</c:v>
                </c:pt>
                <c:pt idx="272">
                  <c:v>1168.68</c:v>
                </c:pt>
                <c:pt idx="273">
                  <c:v>1164.76</c:v>
                </c:pt>
                <c:pt idx="274">
                  <c:v>1158.6099999999999</c:v>
                </c:pt>
                <c:pt idx="275">
                  <c:v>1162.02</c:v>
                </c:pt>
                <c:pt idx="276">
                  <c:v>1165.68</c:v>
                </c:pt>
                <c:pt idx="277">
                  <c:v>1163.02</c:v>
                </c:pt>
                <c:pt idx="278">
                  <c:v>1169.0899999999999</c:v>
                </c:pt>
                <c:pt idx="279">
                  <c:v>1175.54</c:v>
                </c:pt>
                <c:pt idx="280">
                  <c:v>1182.18</c:v>
                </c:pt>
                <c:pt idx="281">
                  <c:v>1187.7</c:v>
                </c:pt>
                <c:pt idx="282">
                  <c:v>1194.73</c:v>
                </c:pt>
                <c:pt idx="283">
                  <c:v>1178.6500000000001</c:v>
                </c:pt>
                <c:pt idx="284">
                  <c:v>1166.3699999999999</c:v>
                </c:pt>
                <c:pt idx="285">
                  <c:v>1157.02</c:v>
                </c:pt>
                <c:pt idx="286">
                  <c:v>1139.8499999999999</c:v>
                </c:pt>
                <c:pt idx="287">
                  <c:v>1139.23</c:v>
                </c:pt>
                <c:pt idx="288">
                  <c:v>1134.76</c:v>
                </c:pt>
                <c:pt idx="289">
                  <c:v>1155.45</c:v>
                </c:pt>
                <c:pt idx="290">
                  <c:v>1160</c:v>
                </c:pt>
                <c:pt idx="291">
                  <c:v>1172.45</c:v>
                </c:pt>
                <c:pt idx="292">
                  <c:v>1154.26</c:v>
                </c:pt>
                <c:pt idx="293">
                  <c:v>1144.93</c:v>
                </c:pt>
                <c:pt idx="294">
                  <c:v>1142.8399999999999</c:v>
                </c:pt>
                <c:pt idx="295">
                  <c:v>1146.73</c:v>
                </c:pt>
                <c:pt idx="296">
                  <c:v>1142.79</c:v>
                </c:pt>
                <c:pt idx="297">
                  <c:v>1143</c:v>
                </c:pt>
                <c:pt idx="298">
                  <c:v>1128.81</c:v>
                </c:pt>
                <c:pt idx="299">
                  <c:v>1125.78</c:v>
                </c:pt>
                <c:pt idx="300">
                  <c:v>1124.3699999999999</c:v>
                </c:pt>
                <c:pt idx="301">
                  <c:v>1128.3399999999999</c:v>
                </c:pt>
                <c:pt idx="302">
                  <c:v>1130.75</c:v>
                </c:pt>
                <c:pt idx="303">
                  <c:v>1137.58</c:v>
                </c:pt>
                <c:pt idx="304">
                  <c:v>1135.3599999999999</c:v>
                </c:pt>
                <c:pt idx="305">
                  <c:v>1121.24</c:v>
                </c:pt>
                <c:pt idx="306">
                  <c:v>1117.03</c:v>
                </c:pt>
                <c:pt idx="307">
                  <c:v>1105.8699999999999</c:v>
                </c:pt>
                <c:pt idx="308">
                  <c:v>1093.43</c:v>
                </c:pt>
                <c:pt idx="309">
                  <c:v>1095.6600000000001</c:v>
                </c:pt>
                <c:pt idx="310">
                  <c:v>1115.1199999999999</c:v>
                </c:pt>
                <c:pt idx="311">
                  <c:v>1116.6099999999999</c:v>
                </c:pt>
                <c:pt idx="312">
                  <c:v>1107.98</c:v>
                </c:pt>
                <c:pt idx="313">
                  <c:v>1094.17</c:v>
                </c:pt>
                <c:pt idx="314">
                  <c:v>1093.1500000000001</c:v>
                </c:pt>
                <c:pt idx="315">
                  <c:v>1091.73</c:v>
                </c:pt>
                <c:pt idx="316">
                  <c:v>1102.3800000000001</c:v>
                </c:pt>
                <c:pt idx="317">
                  <c:v>1105.08</c:v>
                </c:pt>
                <c:pt idx="318">
                  <c:v>1115.93</c:v>
                </c:pt>
                <c:pt idx="319">
                  <c:v>1116.74</c:v>
                </c:pt>
                <c:pt idx="320">
                  <c:v>1115.6600000000001</c:v>
                </c:pt>
                <c:pt idx="321">
                  <c:v>1135.8499999999999</c:v>
                </c:pt>
                <c:pt idx="322">
                  <c:v>1132.31</c:v>
                </c:pt>
                <c:pt idx="323">
                  <c:v>1137.57</c:v>
                </c:pt>
                <c:pt idx="324">
                  <c:v>1131.21</c:v>
                </c:pt>
                <c:pt idx="325">
                  <c:v>1132.76</c:v>
                </c:pt>
                <c:pt idx="326">
                  <c:v>1139.48</c:v>
                </c:pt>
                <c:pt idx="327">
                  <c:v>1139.8800000000001</c:v>
                </c:pt>
                <c:pt idx="328">
                  <c:v>1129.8800000000001</c:v>
                </c:pt>
                <c:pt idx="329">
                  <c:v>1145.07</c:v>
                </c:pt>
                <c:pt idx="330">
                  <c:v>1148.33</c:v>
                </c:pt>
                <c:pt idx="331">
                  <c:v>1142.67</c:v>
                </c:pt>
                <c:pt idx="332">
                  <c:v>1128.45</c:v>
                </c:pt>
                <c:pt idx="333">
                  <c:v>1131.71</c:v>
                </c:pt>
                <c:pt idx="334">
                  <c:v>1143.92</c:v>
                </c:pt>
                <c:pt idx="335">
                  <c:v>1140.31</c:v>
                </c:pt>
                <c:pt idx="336">
                  <c:v>1121.9100000000001</c:v>
                </c:pt>
                <c:pt idx="337">
                  <c:v>1123.6300000000001</c:v>
                </c:pt>
                <c:pt idx="338">
                  <c:v>1122.49</c:v>
                </c:pt>
                <c:pt idx="339">
                  <c:v>1120.01</c:v>
                </c:pt>
                <c:pt idx="340">
                  <c:v>1105.02</c:v>
                </c:pt>
                <c:pt idx="341">
                  <c:v>1099.54</c:v>
                </c:pt>
                <c:pt idx="342">
                  <c:v>1088.8599999999999</c:v>
                </c:pt>
                <c:pt idx="343">
                  <c:v>1097.3699999999999</c:v>
                </c:pt>
                <c:pt idx="344">
                  <c:v>1097.76</c:v>
                </c:pt>
                <c:pt idx="345">
                  <c:v>1105.8499999999999</c:v>
                </c:pt>
                <c:pt idx="346">
                  <c:v>1128.3699999999999</c:v>
                </c:pt>
                <c:pt idx="347">
                  <c:v>1138.3900000000001</c:v>
                </c:pt>
                <c:pt idx="348">
                  <c:v>1133.93</c:v>
                </c:pt>
                <c:pt idx="349">
                  <c:v>1149.2</c:v>
                </c:pt>
                <c:pt idx="350">
                  <c:v>1136.6400000000001</c:v>
                </c:pt>
                <c:pt idx="351">
                  <c:v>1135.72</c:v>
                </c:pt>
                <c:pt idx="352">
                  <c:v>1127.5899999999999</c:v>
                </c:pt>
                <c:pt idx="353">
                  <c:v>1120.6400000000001</c:v>
                </c:pt>
                <c:pt idx="354">
                  <c:v>1103.08</c:v>
                </c:pt>
                <c:pt idx="355">
                  <c:v>1107.77</c:v>
                </c:pt>
                <c:pt idx="356">
                  <c:v>1106.29</c:v>
                </c:pt>
                <c:pt idx="357">
                  <c:v>1104.8900000000001</c:v>
                </c:pt>
                <c:pt idx="358">
                  <c:v>1094.22</c:v>
                </c:pt>
                <c:pt idx="359">
                  <c:v>1089.48</c:v>
                </c:pt>
                <c:pt idx="360">
                  <c:v>1078.98</c:v>
                </c:pt>
                <c:pt idx="361">
                  <c:v>1073.83</c:v>
                </c:pt>
                <c:pt idx="362">
                  <c:v>1079.32</c:v>
                </c:pt>
                <c:pt idx="363">
                  <c:v>1085.05</c:v>
                </c:pt>
                <c:pt idx="364">
                  <c:v>1086.6500000000001</c:v>
                </c:pt>
                <c:pt idx="365">
                  <c:v>1081.6199999999999</c:v>
                </c:pt>
                <c:pt idx="366">
                  <c:v>1083.99</c:v>
                </c:pt>
                <c:pt idx="367">
                  <c:v>1106</c:v>
                </c:pt>
                <c:pt idx="368">
                  <c:v>1108.3599999999999</c:v>
                </c:pt>
                <c:pt idx="369">
                  <c:v>1115.08</c:v>
                </c:pt>
                <c:pt idx="370">
                  <c:v>1101.71</c:v>
                </c:pt>
                <c:pt idx="371">
                  <c:v>1100.75</c:v>
                </c:pt>
                <c:pt idx="372">
                  <c:v>1103.57</c:v>
                </c:pt>
                <c:pt idx="373">
                  <c:v>1090.48</c:v>
                </c:pt>
                <c:pt idx="374">
                  <c:v>1109.51</c:v>
                </c:pt>
                <c:pt idx="375">
                  <c:v>1124.18</c:v>
                </c:pt>
                <c:pt idx="376">
                  <c:v>1117.1300000000001</c:v>
                </c:pt>
                <c:pt idx="377">
                  <c:v>1119.4100000000001</c:v>
                </c:pt>
                <c:pt idx="378">
                  <c:v>1114.1500000000001</c:v>
                </c:pt>
                <c:pt idx="379">
                  <c:v>1098.8900000000001</c:v>
                </c:pt>
                <c:pt idx="380">
                  <c:v>1088.6600000000001</c:v>
                </c:pt>
                <c:pt idx="381">
                  <c:v>1091.1300000000001</c:v>
                </c:pt>
                <c:pt idx="382">
                  <c:v>1096.96</c:v>
                </c:pt>
                <c:pt idx="383">
                  <c:v>1092.77</c:v>
                </c:pt>
                <c:pt idx="384">
                  <c:v>1099.3599999999999</c:v>
                </c:pt>
                <c:pt idx="385">
                  <c:v>1090.3499999999999</c:v>
                </c:pt>
                <c:pt idx="386">
                  <c:v>1099.8800000000001</c:v>
                </c:pt>
                <c:pt idx="387">
                  <c:v>1110.21</c:v>
                </c:pt>
                <c:pt idx="388">
                  <c:v>1107.8599999999999</c:v>
                </c:pt>
                <c:pt idx="389">
                  <c:v>1102.3800000000001</c:v>
                </c:pt>
                <c:pt idx="390">
                  <c:v>1089.25</c:v>
                </c:pt>
                <c:pt idx="391">
                  <c:v>1099.73</c:v>
                </c:pt>
                <c:pt idx="392">
                  <c:v>1086.49</c:v>
                </c:pt>
                <c:pt idx="393">
                  <c:v>1087.99</c:v>
                </c:pt>
                <c:pt idx="394">
                  <c:v>1090.54</c:v>
                </c:pt>
                <c:pt idx="395">
                  <c:v>1100.8499999999999</c:v>
                </c:pt>
                <c:pt idx="396">
                  <c:v>1098.6199999999999</c:v>
                </c:pt>
                <c:pt idx="397">
                  <c:v>1101.58</c:v>
                </c:pt>
                <c:pt idx="398">
                  <c:v>1109.69</c:v>
                </c:pt>
                <c:pt idx="399">
                  <c:v>1112.8800000000001</c:v>
                </c:pt>
                <c:pt idx="400">
                  <c:v>1122.42</c:v>
                </c:pt>
                <c:pt idx="401">
                  <c:v>1128.47</c:v>
                </c:pt>
                <c:pt idx="402">
                  <c:v>1135.52</c:v>
                </c:pt>
                <c:pt idx="403">
                  <c:v>1131.8900000000001</c:v>
                </c:pt>
                <c:pt idx="404">
                  <c:v>1145.68</c:v>
                </c:pt>
                <c:pt idx="405">
                  <c:v>1144.72</c:v>
                </c:pt>
                <c:pt idx="406">
                  <c:v>1147.24</c:v>
                </c:pt>
                <c:pt idx="407">
                  <c:v>1148.6099999999999</c:v>
                </c:pt>
                <c:pt idx="408">
                  <c:v>1137.98</c:v>
                </c:pt>
                <c:pt idx="409">
                  <c:v>1151.3599999999999</c:v>
                </c:pt>
                <c:pt idx="410">
                  <c:v>1151.33</c:v>
                </c:pt>
                <c:pt idx="411">
                  <c:v>1155.3399999999999</c:v>
                </c:pt>
                <c:pt idx="412">
                  <c:v>1144.24</c:v>
                </c:pt>
                <c:pt idx="413">
                  <c:v>1137.92</c:v>
                </c:pt>
                <c:pt idx="414">
                  <c:v>1148.4000000000001</c:v>
                </c:pt>
                <c:pt idx="415">
                  <c:v>1151.08</c:v>
                </c:pt>
                <c:pt idx="416">
                  <c:v>1149.08</c:v>
                </c:pt>
                <c:pt idx="417">
                  <c:v>1138.73</c:v>
                </c:pt>
                <c:pt idx="418">
                  <c:v>1128.75</c:v>
                </c:pt>
                <c:pt idx="419">
                  <c:v>1130.74</c:v>
                </c:pt>
                <c:pt idx="420">
                  <c:v>1137.42</c:v>
                </c:pt>
                <c:pt idx="421">
                  <c:v>1143.1500000000001</c:v>
                </c:pt>
                <c:pt idx="422">
                  <c:v>1147.4000000000001</c:v>
                </c:pt>
                <c:pt idx="423">
                  <c:v>1141.67</c:v>
                </c:pt>
                <c:pt idx="424">
                  <c:v>1138.8499999999999</c:v>
                </c:pt>
                <c:pt idx="425">
                  <c:v>1149.25</c:v>
                </c:pt>
                <c:pt idx="426">
                  <c:v>1150.8</c:v>
                </c:pt>
                <c:pt idx="427">
                  <c:v>1153.49</c:v>
                </c:pt>
                <c:pt idx="428">
                  <c:v>1147.49</c:v>
                </c:pt>
                <c:pt idx="429">
                  <c:v>1148.1199999999999</c:v>
                </c:pt>
                <c:pt idx="430">
                  <c:v>1155.55</c:v>
                </c:pt>
                <c:pt idx="431">
                  <c:v>1158.77</c:v>
                </c:pt>
                <c:pt idx="432">
                  <c:v>1154.5899999999999</c:v>
                </c:pt>
                <c:pt idx="433">
                  <c:v>1170.1500000000001</c:v>
                </c:pt>
                <c:pt idx="434">
                  <c:v>1169.74</c:v>
                </c:pt>
                <c:pt idx="435">
                  <c:v>1166.6400000000001</c:v>
                </c:pt>
                <c:pt idx="436">
                  <c:v>1162.47</c:v>
                </c:pt>
                <c:pt idx="437">
                  <c:v>1160.3399999999999</c:v>
                </c:pt>
                <c:pt idx="438">
                  <c:v>1170.19</c:v>
                </c:pt>
                <c:pt idx="439">
                  <c:v>1166.3699999999999</c:v>
                </c:pt>
                <c:pt idx="440">
                  <c:v>1154.93</c:v>
                </c:pt>
                <c:pt idx="441">
                  <c:v>1155.45</c:v>
                </c:pt>
                <c:pt idx="442">
                  <c:v>1162.1300000000001</c:v>
                </c:pt>
                <c:pt idx="443">
                  <c:v>1175.77</c:v>
                </c:pt>
                <c:pt idx="444">
                  <c:v>1175.94</c:v>
                </c:pt>
                <c:pt idx="445">
                  <c:v>1183.55</c:v>
                </c:pt>
                <c:pt idx="446">
                  <c:v>1185.0999999999999</c:v>
                </c:pt>
                <c:pt idx="447">
                  <c:v>1188.3499999999999</c:v>
                </c:pt>
                <c:pt idx="448">
                  <c:v>1197.77</c:v>
                </c:pt>
                <c:pt idx="449">
                  <c:v>1198.93</c:v>
                </c:pt>
                <c:pt idx="450">
                  <c:v>1194.2</c:v>
                </c:pt>
                <c:pt idx="451">
                  <c:v>1196.72</c:v>
                </c:pt>
                <c:pt idx="452">
                  <c:v>1197.54</c:v>
                </c:pt>
                <c:pt idx="453">
                  <c:v>1203.3</c:v>
                </c:pt>
                <c:pt idx="454">
                  <c:v>1200.27</c:v>
                </c:pt>
                <c:pt idx="455">
                  <c:v>1193.19</c:v>
                </c:pt>
                <c:pt idx="456">
                  <c:v>1191.75</c:v>
                </c:pt>
                <c:pt idx="457">
                  <c:v>1194.26</c:v>
                </c:pt>
                <c:pt idx="458">
                  <c:v>1203.56</c:v>
                </c:pt>
                <c:pt idx="459">
                  <c:v>1201.1500000000001</c:v>
                </c:pt>
                <c:pt idx="460">
                  <c:v>1192.3900000000001</c:v>
                </c:pt>
                <c:pt idx="461">
                  <c:v>1194.17</c:v>
                </c:pt>
                <c:pt idx="462">
                  <c:v>1186.1600000000001</c:v>
                </c:pt>
                <c:pt idx="463">
                  <c:v>1194.18</c:v>
                </c:pt>
                <c:pt idx="464">
                  <c:v>1170.3800000000001</c:v>
                </c:pt>
                <c:pt idx="465">
                  <c:v>1173.8900000000001</c:v>
                </c:pt>
                <c:pt idx="466">
                  <c:v>1176.1600000000001</c:v>
                </c:pt>
                <c:pt idx="467">
                  <c:v>1183.32</c:v>
                </c:pt>
                <c:pt idx="468">
                  <c:v>1184.72</c:v>
                </c:pt>
                <c:pt idx="469">
                  <c:v>1191.8900000000001</c:v>
                </c:pt>
                <c:pt idx="470">
                  <c:v>1196.96</c:v>
                </c:pt>
                <c:pt idx="471">
                  <c:v>1199.0999999999999</c:v>
                </c:pt>
                <c:pt idx="472">
                  <c:v>1197.68</c:v>
                </c:pt>
                <c:pt idx="473">
                  <c:v>1188.3499999999999</c:v>
                </c:pt>
                <c:pt idx="474">
                  <c:v>1181.3599999999999</c:v>
                </c:pt>
                <c:pt idx="475">
                  <c:v>1169.6400000000001</c:v>
                </c:pt>
                <c:pt idx="476">
                  <c:v>1158.83</c:v>
                </c:pt>
                <c:pt idx="477">
                  <c:v>1136.75</c:v>
                </c:pt>
                <c:pt idx="478">
                  <c:v>1118.46</c:v>
                </c:pt>
                <c:pt idx="479">
                  <c:v>1138.22</c:v>
                </c:pt>
                <c:pt idx="480">
                  <c:v>1118.07</c:v>
                </c:pt>
                <c:pt idx="481">
                  <c:v>1135.8499999999999</c:v>
                </c:pt>
                <c:pt idx="482">
                  <c:v>1131.42</c:v>
                </c:pt>
                <c:pt idx="483">
                  <c:v>1133.74</c:v>
                </c:pt>
                <c:pt idx="484">
                  <c:v>1125.6500000000001</c:v>
                </c:pt>
                <c:pt idx="485">
                  <c:v>1126.17</c:v>
                </c:pt>
                <c:pt idx="486">
                  <c:v>1126.44</c:v>
                </c:pt>
                <c:pt idx="487">
                  <c:v>1142.44</c:v>
                </c:pt>
                <c:pt idx="488">
                  <c:v>1152.6099999999999</c:v>
                </c:pt>
                <c:pt idx="489">
                  <c:v>1153.32</c:v>
                </c:pt>
                <c:pt idx="490">
                  <c:v>1142.77</c:v>
                </c:pt>
                <c:pt idx="491">
                  <c:v>1144.2</c:v>
                </c:pt>
                <c:pt idx="492">
                  <c:v>1137</c:v>
                </c:pt>
                <c:pt idx="493">
                  <c:v>1133.6600000000001</c:v>
                </c:pt>
                <c:pt idx="494">
                  <c:v>1131.18</c:v>
                </c:pt>
                <c:pt idx="495">
                  <c:v>1113.03</c:v>
                </c:pt>
                <c:pt idx="496">
                  <c:v>1122.02</c:v>
                </c:pt>
                <c:pt idx="497">
                  <c:v>1135.49</c:v>
                </c:pt>
                <c:pt idx="498">
                  <c:v>1132.4100000000001</c:v>
                </c:pt>
                <c:pt idx="499">
                  <c:v>1141.6099999999999</c:v>
                </c:pt>
                <c:pt idx="500">
                  <c:v>1134.76</c:v>
                </c:pt>
                <c:pt idx="501">
                  <c:v>1123.2</c:v>
                </c:pt>
                <c:pt idx="502">
                  <c:v>1129.08</c:v>
                </c:pt>
                <c:pt idx="503">
                  <c:v>1134.6199999999999</c:v>
                </c:pt>
                <c:pt idx="504">
                  <c:v>1142.96</c:v>
                </c:pt>
                <c:pt idx="505">
                  <c:v>1140.1600000000001</c:v>
                </c:pt>
                <c:pt idx="506">
                  <c:v>1153.1199999999999</c:v>
                </c:pt>
                <c:pt idx="507">
                  <c:v>1150.1199999999999</c:v>
                </c:pt>
                <c:pt idx="508">
                  <c:v>1143.29</c:v>
                </c:pt>
                <c:pt idx="509">
                  <c:v>1142.99</c:v>
                </c:pt>
                <c:pt idx="510">
                  <c:v>1144.1199999999999</c:v>
                </c:pt>
                <c:pt idx="511">
                  <c:v>1149.42</c:v>
                </c:pt>
                <c:pt idx="512">
                  <c:v>1143.25</c:v>
                </c:pt>
                <c:pt idx="513">
                  <c:v>1149.22</c:v>
                </c:pt>
                <c:pt idx="514">
                  <c:v>1152.27</c:v>
                </c:pt>
                <c:pt idx="515">
                  <c:v>1152.71</c:v>
                </c:pt>
                <c:pt idx="516">
                  <c:v>1159.57</c:v>
                </c:pt>
                <c:pt idx="517">
                  <c:v>1166.1099999999999</c:v>
                </c:pt>
                <c:pt idx="518">
                  <c:v>1175.48</c:v>
                </c:pt>
                <c:pt idx="519">
                  <c:v>1168.74</c:v>
                </c:pt>
                <c:pt idx="520">
                  <c:v>1168.72</c:v>
                </c:pt>
                <c:pt idx="521">
                  <c:v>1172.81</c:v>
                </c:pt>
                <c:pt idx="522">
                  <c:v>1166.32</c:v>
                </c:pt>
                <c:pt idx="523">
                  <c:v>1165.51</c:v>
                </c:pt>
                <c:pt idx="524">
                  <c:v>1162.4000000000001</c:v>
                </c:pt>
                <c:pt idx="525">
                  <c:v>1174.43</c:v>
                </c:pt>
                <c:pt idx="526">
                  <c:v>1178.22</c:v>
                </c:pt>
                <c:pt idx="527">
                  <c:v>1177.08</c:v>
                </c:pt>
                <c:pt idx="528">
                  <c:v>1186.1400000000001</c:v>
                </c:pt>
                <c:pt idx="529">
                  <c:v>1185.9000000000001</c:v>
                </c:pt>
                <c:pt idx="530">
                  <c:v>1185.44</c:v>
                </c:pt>
                <c:pt idx="531">
                  <c:v>1181.31</c:v>
                </c:pt>
                <c:pt idx="532">
                  <c:v>1176.6500000000001</c:v>
                </c:pt>
                <c:pt idx="533">
                  <c:v>1186.21</c:v>
                </c:pt>
                <c:pt idx="534">
                  <c:v>1189.6500000000001</c:v>
                </c:pt>
                <c:pt idx="535">
                  <c:v>1187.53</c:v>
                </c:pt>
                <c:pt idx="536">
                  <c:v>1189.55</c:v>
                </c:pt>
                <c:pt idx="537">
                  <c:v>1197.01</c:v>
                </c:pt>
                <c:pt idx="538">
                  <c:v>1193.1099999999999</c:v>
                </c:pt>
                <c:pt idx="539">
                  <c:v>1194.42</c:v>
                </c:pt>
                <c:pt idx="540">
                  <c:v>1198.83</c:v>
                </c:pt>
                <c:pt idx="541">
                  <c:v>1192.28</c:v>
                </c:pt>
                <c:pt idx="542">
                  <c:v>1189.52</c:v>
                </c:pt>
                <c:pt idx="543">
                  <c:v>1190.8900000000001</c:v>
                </c:pt>
                <c:pt idx="544">
                  <c:v>1191.33</c:v>
                </c:pt>
                <c:pt idx="545">
                  <c:v>1203.52</c:v>
                </c:pt>
                <c:pt idx="546">
                  <c:v>1205.71</c:v>
                </c:pt>
                <c:pt idx="547">
                  <c:v>1207.4100000000001</c:v>
                </c:pt>
                <c:pt idx="548">
                  <c:v>1212.17</c:v>
                </c:pt>
                <c:pt idx="549">
                  <c:v>1213.06</c:v>
                </c:pt>
                <c:pt idx="550">
                  <c:v>1209.5999999999999</c:v>
                </c:pt>
                <c:pt idx="551">
                  <c:v>1198.3900000000001</c:v>
                </c:pt>
                <c:pt idx="552">
                  <c:v>1180.06</c:v>
                </c:pt>
                <c:pt idx="553">
                  <c:v>1194.22</c:v>
                </c:pt>
                <c:pt idx="554">
                  <c:v>1214.6199999999999</c:v>
                </c:pt>
                <c:pt idx="555">
                  <c:v>1235.49</c:v>
                </c:pt>
                <c:pt idx="556">
                  <c:v>1245.8599999999999</c:v>
                </c:pt>
                <c:pt idx="557">
                  <c:v>1244.1600000000001</c:v>
                </c:pt>
                <c:pt idx="558">
                  <c:v>1252.67</c:v>
                </c:pt>
                <c:pt idx="559">
                  <c:v>1249.08</c:v>
                </c:pt>
                <c:pt idx="560">
                  <c:v>1256.78</c:v>
                </c:pt>
                <c:pt idx="561">
                  <c:v>1251.6600000000001</c:v>
                </c:pt>
                <c:pt idx="562">
                  <c:v>1256.08</c:v>
                </c:pt>
                <c:pt idx="563">
                  <c:v>1275.33</c:v>
                </c:pt>
                <c:pt idx="564">
                  <c:v>1265.69</c:v>
                </c:pt>
                <c:pt idx="565">
                  <c:v>1271.4100000000001</c:v>
                </c:pt>
                <c:pt idx="566">
                  <c:v>1271.02</c:v>
                </c:pt>
                <c:pt idx="567">
                  <c:v>1267.1300000000001</c:v>
                </c:pt>
                <c:pt idx="568">
                  <c:v>1267.1400000000001</c:v>
                </c:pt>
                <c:pt idx="569">
                  <c:v>1271.3499999999999</c:v>
                </c:pt>
                <c:pt idx="570">
                  <c:v>1279.31</c:v>
                </c:pt>
                <c:pt idx="571">
                  <c:v>1283.6199999999999</c:v>
                </c:pt>
                <c:pt idx="572">
                  <c:v>1284.99</c:v>
                </c:pt>
                <c:pt idx="573">
                  <c:v>1293.97</c:v>
                </c:pt>
                <c:pt idx="574">
                  <c:v>1293.73</c:v>
                </c:pt>
                <c:pt idx="575">
                  <c:v>1284.24</c:v>
                </c:pt>
                <c:pt idx="576">
                  <c:v>1281.31</c:v>
                </c:pt>
                <c:pt idx="577">
                  <c:v>1307.71</c:v>
                </c:pt>
                <c:pt idx="578">
                  <c:v>1310.58</c:v>
                </c:pt>
                <c:pt idx="579">
                  <c:v>1311.13</c:v>
                </c:pt>
                <c:pt idx="580">
                  <c:v>1311.44</c:v>
                </c:pt>
                <c:pt idx="581">
                  <c:v>1328.51</c:v>
                </c:pt>
                <c:pt idx="582">
                  <c:v>1335.55</c:v>
                </c:pt>
                <c:pt idx="583">
                  <c:v>1358.12</c:v>
                </c:pt>
                <c:pt idx="584">
                  <c:v>1348.56</c:v>
                </c:pt>
                <c:pt idx="585">
                  <c:v>1364.53</c:v>
                </c:pt>
                <c:pt idx="586">
                  <c:v>1386.58</c:v>
                </c:pt>
                <c:pt idx="587">
                  <c:v>1380.85</c:v>
                </c:pt>
                <c:pt idx="588">
                  <c:v>1411.49</c:v>
                </c:pt>
                <c:pt idx="589">
                  <c:v>1430.8</c:v>
                </c:pt>
                <c:pt idx="590">
                  <c:v>1412.89</c:v>
                </c:pt>
                <c:pt idx="591">
                  <c:v>1416.7</c:v>
                </c:pt>
                <c:pt idx="592">
                  <c:v>1421.38</c:v>
                </c:pt>
                <c:pt idx="593">
                  <c:v>1395.33</c:v>
                </c:pt>
                <c:pt idx="594">
                  <c:v>1370.1</c:v>
                </c:pt>
                <c:pt idx="595">
                  <c:v>1377.15</c:v>
                </c:pt>
                <c:pt idx="596">
                  <c:v>1411.63</c:v>
                </c:pt>
                <c:pt idx="597">
                  <c:v>1397.41</c:v>
                </c:pt>
                <c:pt idx="598">
                  <c:v>1411.31</c:v>
                </c:pt>
                <c:pt idx="599">
                  <c:v>1404.5</c:v>
                </c:pt>
                <c:pt idx="600">
                  <c:v>1394.71</c:v>
                </c:pt>
                <c:pt idx="601">
                  <c:v>1390.3</c:v>
                </c:pt>
                <c:pt idx="602">
                  <c:v>1387.84</c:v>
                </c:pt>
                <c:pt idx="603">
                  <c:v>1371.24</c:v>
                </c:pt>
                <c:pt idx="604">
                  <c:v>1388.82</c:v>
                </c:pt>
                <c:pt idx="605">
                  <c:v>1387.78</c:v>
                </c:pt>
                <c:pt idx="606">
                  <c:v>1395.31</c:v>
                </c:pt>
                <c:pt idx="607">
                  <c:v>1413.41</c:v>
                </c:pt>
                <c:pt idx="608">
                  <c:v>1416.09</c:v>
                </c:pt>
                <c:pt idx="609">
                  <c:v>1432.01</c:v>
                </c:pt>
                <c:pt idx="610">
                  <c:v>1444.73</c:v>
                </c:pt>
                <c:pt idx="611">
                  <c:v>1471.75</c:v>
                </c:pt>
                <c:pt idx="612">
                  <c:v>1489.9</c:v>
                </c:pt>
                <c:pt idx="613">
                  <c:v>1500.26</c:v>
                </c:pt>
                <c:pt idx="614">
                  <c:v>1503.1</c:v>
                </c:pt>
                <c:pt idx="615">
                  <c:v>1491.8</c:v>
                </c:pt>
                <c:pt idx="616">
                  <c:v>1486.94</c:v>
                </c:pt>
                <c:pt idx="617">
                  <c:v>1493.24</c:v>
                </c:pt>
                <c:pt idx="618">
                  <c:v>1501.12</c:v>
                </c:pt>
                <c:pt idx="619">
                  <c:v>1477.2</c:v>
                </c:pt>
                <c:pt idx="620">
                  <c:v>1466.78</c:v>
                </c:pt>
                <c:pt idx="621">
                  <c:v>1488.14</c:v>
                </c:pt>
                <c:pt idx="622">
                  <c:v>1523.97</c:v>
                </c:pt>
                <c:pt idx="623">
                  <c:v>1541.58</c:v>
                </c:pt>
                <c:pt idx="624">
                  <c:v>1529.09</c:v>
                </c:pt>
                <c:pt idx="625">
                  <c:v>1536.48</c:v>
                </c:pt>
                <c:pt idx="626">
                  <c:v>1512.96</c:v>
                </c:pt>
                <c:pt idx="627">
                  <c:v>1535.15</c:v>
                </c:pt>
                <c:pt idx="628">
                  <c:v>1538.29</c:v>
                </c:pt>
                <c:pt idx="629">
                  <c:v>1550.85</c:v>
                </c:pt>
                <c:pt idx="630">
                  <c:v>1541.19</c:v>
                </c:pt>
                <c:pt idx="631">
                  <c:v>1572.76</c:v>
                </c:pt>
                <c:pt idx="632">
                  <c:v>1587.28</c:v>
                </c:pt>
                <c:pt idx="633">
                  <c:v>1596.85</c:v>
                </c:pt>
                <c:pt idx="634">
                  <c:v>1601.29</c:v>
                </c:pt>
                <c:pt idx="635">
                  <c:v>1598.68</c:v>
                </c:pt>
                <c:pt idx="636">
                  <c:v>1567.69</c:v>
                </c:pt>
                <c:pt idx="637">
                  <c:v>1604.18</c:v>
                </c:pt>
                <c:pt idx="638">
                  <c:v>1621.2</c:v>
                </c:pt>
                <c:pt idx="639">
                  <c:v>1630.95</c:v>
                </c:pt>
                <c:pt idx="640">
                  <c:v>1594.26</c:v>
                </c:pt>
                <c:pt idx="641">
                  <c:v>1580.89</c:v>
                </c:pt>
                <c:pt idx="642">
                  <c:v>1586.14</c:v>
                </c:pt>
                <c:pt idx="643">
                  <c:v>1591.27</c:v>
                </c:pt>
                <c:pt idx="644">
                  <c:v>1622.6</c:v>
                </c:pt>
                <c:pt idx="645">
                  <c:v>1639.02</c:v>
                </c:pt>
                <c:pt idx="646">
                  <c:v>1645.28</c:v>
                </c:pt>
                <c:pt idx="647">
                  <c:v>1644</c:v>
                </c:pt>
                <c:pt idx="648">
                  <c:v>1635.07</c:v>
                </c:pt>
                <c:pt idx="649">
                  <c:v>1659.49</c:v>
                </c:pt>
                <c:pt idx="650">
                  <c:v>1668.7</c:v>
                </c:pt>
                <c:pt idx="651">
                  <c:v>1666.75</c:v>
                </c:pt>
                <c:pt idx="652">
                  <c:v>1682.03</c:v>
                </c:pt>
                <c:pt idx="653">
                  <c:v>1684.17</c:v>
                </c:pt>
                <c:pt idx="654">
                  <c:v>1691.44</c:v>
                </c:pt>
                <c:pt idx="655">
                  <c:v>1659.74</c:v>
                </c:pt>
                <c:pt idx="656">
                  <c:v>1678.79</c:v>
                </c:pt>
                <c:pt idx="657">
                  <c:v>1680.62</c:v>
                </c:pt>
                <c:pt idx="658">
                  <c:v>1673.79</c:v>
                </c:pt>
                <c:pt idx="659">
                  <c:v>1659</c:v>
                </c:pt>
                <c:pt idx="660">
                  <c:v>1622</c:v>
                </c:pt>
                <c:pt idx="661">
                  <c:v>1576.6</c:v>
                </c:pt>
                <c:pt idx="662">
                  <c:v>1637.84</c:v>
                </c:pt>
                <c:pt idx="663">
                  <c:v>1603.7</c:v>
                </c:pt>
                <c:pt idx="664">
                  <c:v>1599.83</c:v>
                </c:pt>
                <c:pt idx="665">
                  <c:v>1620.82</c:v>
                </c:pt>
                <c:pt idx="666">
                  <c:v>1631.51</c:v>
                </c:pt>
                <c:pt idx="667">
                  <c:v>1661.68</c:v>
                </c:pt>
                <c:pt idx="668">
                  <c:v>1706.61</c:v>
                </c:pt>
                <c:pt idx="669">
                  <c:v>1707.82</c:v>
                </c:pt>
                <c:pt idx="670">
                  <c:v>1704.88</c:v>
                </c:pt>
                <c:pt idx="671">
                  <c:v>1710.99</c:v>
                </c:pt>
                <c:pt idx="672">
                  <c:v>1702.6</c:v>
                </c:pt>
                <c:pt idx="673">
                  <c:v>1714.95</c:v>
                </c:pt>
                <c:pt idx="674">
                  <c:v>1714.91</c:v>
                </c:pt>
                <c:pt idx="675">
                  <c:v>1701.94</c:v>
                </c:pt>
                <c:pt idx="676">
                  <c:v>1688.14</c:v>
                </c:pt>
                <c:pt idx="677">
                  <c:v>1686.67</c:v>
                </c:pt>
                <c:pt idx="678">
                  <c:v>1649.92</c:v>
                </c:pt>
                <c:pt idx="679">
                  <c:v>1612.82</c:v>
                </c:pt>
                <c:pt idx="680">
                  <c:v>1649.24</c:v>
                </c:pt>
                <c:pt idx="681">
                  <c:v>1620.92</c:v>
                </c:pt>
                <c:pt idx="682">
                  <c:v>1633</c:v>
                </c:pt>
                <c:pt idx="683">
                  <c:v>1595.97</c:v>
                </c:pt>
                <c:pt idx="684">
                  <c:v>1584.26</c:v>
                </c:pt>
                <c:pt idx="685">
                  <c:v>1614.05</c:v>
                </c:pt>
                <c:pt idx="686">
                  <c:v>1621.26</c:v>
                </c:pt>
                <c:pt idx="687">
                  <c:v>1638.8</c:v>
                </c:pt>
                <c:pt idx="688">
                  <c:v>1654.14</c:v>
                </c:pt>
                <c:pt idx="689">
                  <c:v>1660.08</c:v>
                </c:pt>
                <c:pt idx="690">
                  <c:v>1645.06</c:v>
                </c:pt>
                <c:pt idx="691">
                  <c:v>1647.44</c:v>
                </c:pt>
                <c:pt idx="692">
                  <c:v>1625.37</c:v>
                </c:pt>
                <c:pt idx="693">
                  <c:v>1613.04</c:v>
                </c:pt>
                <c:pt idx="694">
                  <c:v>1624.03</c:v>
                </c:pt>
                <c:pt idx="695">
                  <c:v>1610.38</c:v>
                </c:pt>
                <c:pt idx="696">
                  <c:v>1605.81</c:v>
                </c:pt>
                <c:pt idx="697">
                  <c:v>1637.62</c:v>
                </c:pt>
                <c:pt idx="698">
                  <c:v>1662.96</c:v>
                </c:pt>
                <c:pt idx="699">
                  <c:v>1678.12</c:v>
                </c:pt>
                <c:pt idx="700">
                  <c:v>1673.96</c:v>
                </c:pt>
                <c:pt idx="701">
                  <c:v>1668.97</c:v>
                </c:pt>
                <c:pt idx="702">
                  <c:v>1653.64</c:v>
                </c:pt>
                <c:pt idx="703">
                  <c:v>1664.5</c:v>
                </c:pt>
                <c:pt idx="704">
                  <c:v>1688.58</c:v>
                </c:pt>
                <c:pt idx="705">
                  <c:v>1694.95</c:v>
                </c:pt>
                <c:pt idx="706">
                  <c:v>1680.6</c:v>
                </c:pt>
                <c:pt idx="707">
                  <c:v>1690.96</c:v>
                </c:pt>
                <c:pt idx="708">
                  <c:v>1682.59</c:v>
                </c:pt>
                <c:pt idx="709">
                  <c:v>1693.18</c:v>
                </c:pt>
                <c:pt idx="710">
                  <c:v>1719.66</c:v>
                </c:pt>
                <c:pt idx="711">
                  <c:v>1734.9</c:v>
                </c:pt>
                <c:pt idx="712">
                  <c:v>1735.44</c:v>
                </c:pt>
                <c:pt idx="713">
                  <c:v>1754.96</c:v>
                </c:pt>
                <c:pt idx="714">
                  <c:v>1756.12</c:v>
                </c:pt>
                <c:pt idx="715">
                  <c:v>1758.34</c:v>
                </c:pt>
                <c:pt idx="716">
                  <c:v>1777.93</c:v>
                </c:pt>
                <c:pt idx="717">
                  <c:v>1775.53</c:v>
                </c:pt>
                <c:pt idx="718">
                  <c:v>1778.2</c:v>
                </c:pt>
                <c:pt idx="719">
                  <c:v>1759.67</c:v>
                </c:pt>
                <c:pt idx="720">
                  <c:v>1748.36</c:v>
                </c:pt>
                <c:pt idx="721">
                  <c:v>1750.68</c:v>
                </c:pt>
                <c:pt idx="722">
                  <c:v>1743.58</c:v>
                </c:pt>
                <c:pt idx="723">
                  <c:v>1713.97</c:v>
                </c:pt>
                <c:pt idx="724">
                  <c:v>1758.01</c:v>
                </c:pt>
                <c:pt idx="725">
                  <c:v>1753.13</c:v>
                </c:pt>
                <c:pt idx="726">
                  <c:v>1747.77</c:v>
                </c:pt>
                <c:pt idx="727">
                  <c:v>1741.67</c:v>
                </c:pt>
                <c:pt idx="728">
                  <c:v>1711.92</c:v>
                </c:pt>
                <c:pt idx="729">
                  <c:v>1723.84</c:v>
                </c:pt>
                <c:pt idx="730">
                  <c:v>1731.76</c:v>
                </c:pt>
                <c:pt idx="731">
                  <c:v>1725</c:v>
                </c:pt>
                <c:pt idx="732">
                  <c:v>1716.01</c:v>
                </c:pt>
                <c:pt idx="733">
                  <c:v>1718.14</c:v>
                </c:pt>
                <c:pt idx="734">
                  <c:v>1756.09</c:v>
                </c:pt>
                <c:pt idx="735">
                  <c:v>1753</c:v>
                </c:pt>
                <c:pt idx="736">
                  <c:v>1744.58</c:v>
                </c:pt>
                <c:pt idx="737">
                  <c:v>1719.04</c:v>
                </c:pt>
                <c:pt idx="738">
                  <c:v>1694.41</c:v>
                </c:pt>
                <c:pt idx="739">
                  <c:v>1670.83</c:v>
                </c:pt>
                <c:pt idx="740">
                  <c:v>1683.07</c:v>
                </c:pt>
                <c:pt idx="741">
                  <c:v>1653.29</c:v>
                </c:pt>
                <c:pt idx="742">
                  <c:v>1634.74</c:v>
                </c:pt>
                <c:pt idx="743">
                  <c:v>1627.83</c:v>
                </c:pt>
                <c:pt idx="744">
                  <c:v>1650.04</c:v>
                </c:pt>
                <c:pt idx="745">
                  <c:v>1599.13</c:v>
                </c:pt>
                <c:pt idx="746">
                  <c:v>1591.23</c:v>
                </c:pt>
                <c:pt idx="747">
                  <c:v>1598.65</c:v>
                </c:pt>
                <c:pt idx="748">
                  <c:v>1597.81</c:v>
                </c:pt>
                <c:pt idx="749">
                  <c:v>1627.4</c:v>
                </c:pt>
                <c:pt idx="750">
                  <c:v>1617.64</c:v>
                </c:pt>
                <c:pt idx="751">
                  <c:v>1592.51</c:v>
                </c:pt>
                <c:pt idx="752">
                  <c:v>1596.14</c:v>
                </c:pt>
                <c:pt idx="753">
                  <c:v>1591.62</c:v>
                </c:pt>
                <c:pt idx="754">
                  <c:v>1600.22</c:v>
                </c:pt>
                <c:pt idx="755">
                  <c:v>1578.04</c:v>
                </c:pt>
                <c:pt idx="756">
                  <c:v>1556.58</c:v>
                </c:pt>
                <c:pt idx="757">
                  <c:v>1518.55</c:v>
                </c:pt>
                <c:pt idx="758">
                  <c:v>1482.84</c:v>
                </c:pt>
                <c:pt idx="759">
                  <c:v>1494.29</c:v>
                </c:pt>
                <c:pt idx="760">
                  <c:v>1494.04</c:v>
                </c:pt>
                <c:pt idx="761">
                  <c:v>1443.56</c:v>
                </c:pt>
                <c:pt idx="762">
                  <c:v>1481.43</c:v>
                </c:pt>
                <c:pt idx="763">
                  <c:v>1507.03</c:v>
                </c:pt>
                <c:pt idx="764">
                  <c:v>1529.42</c:v>
                </c:pt>
                <c:pt idx="765">
                  <c:v>1521.27</c:v>
                </c:pt>
                <c:pt idx="766">
                  <c:v>1515.48</c:v>
                </c:pt>
                <c:pt idx="767">
                  <c:v>1521.33</c:v>
                </c:pt>
                <c:pt idx="768">
                  <c:v>1536.69</c:v>
                </c:pt>
                <c:pt idx="769">
                  <c:v>1542.43</c:v>
                </c:pt>
                <c:pt idx="770">
                  <c:v>1550.75</c:v>
                </c:pt>
                <c:pt idx="771">
                  <c:v>1533.31</c:v>
                </c:pt>
                <c:pt idx="772">
                  <c:v>1535.74</c:v>
                </c:pt>
                <c:pt idx="773">
                  <c:v>1568.7</c:v>
                </c:pt>
                <c:pt idx="774">
                  <c:v>1593.15</c:v>
                </c:pt>
                <c:pt idx="775">
                  <c:v>1605.78</c:v>
                </c:pt>
                <c:pt idx="776">
                  <c:v>1588.68</c:v>
                </c:pt>
                <c:pt idx="777">
                  <c:v>1582.46</c:v>
                </c:pt>
                <c:pt idx="778">
                  <c:v>1583.13</c:v>
                </c:pt>
                <c:pt idx="779">
                  <c:v>1557.43</c:v>
                </c:pt>
                <c:pt idx="780">
                  <c:v>1588.47</c:v>
                </c:pt>
                <c:pt idx="781">
                  <c:v>1578.69</c:v>
                </c:pt>
                <c:pt idx="782">
                  <c:v>1549.72</c:v>
                </c:pt>
                <c:pt idx="783">
                  <c:v>1536.48</c:v>
                </c:pt>
                <c:pt idx="784">
                  <c:v>1507.83</c:v>
                </c:pt>
                <c:pt idx="785">
                  <c:v>1479.81</c:v>
                </c:pt>
                <c:pt idx="786">
                  <c:v>1497.54</c:v>
                </c:pt>
                <c:pt idx="787">
                  <c:v>1517.48</c:v>
                </c:pt>
                <c:pt idx="788">
                  <c:v>1505.49</c:v>
                </c:pt>
                <c:pt idx="789">
                  <c:v>1531.55</c:v>
                </c:pt>
                <c:pt idx="790">
                  <c:v>1541.47</c:v>
                </c:pt>
                <c:pt idx="791">
                  <c:v>1519.51</c:v>
                </c:pt>
                <c:pt idx="792">
                  <c:v>1548.33</c:v>
                </c:pt>
                <c:pt idx="793">
                  <c:v>1572.36</c:v>
                </c:pt>
                <c:pt idx="794">
                  <c:v>1568.46</c:v>
                </c:pt>
                <c:pt idx="795">
                  <c:v>1557.15</c:v>
                </c:pt>
                <c:pt idx="796">
                  <c:v>1575.63</c:v>
                </c:pt>
                <c:pt idx="797">
                  <c:v>1572.44</c:v>
                </c:pt>
                <c:pt idx="798">
                  <c:v>1570.73</c:v>
                </c:pt>
                <c:pt idx="799">
                  <c:v>1545.87</c:v>
                </c:pt>
                <c:pt idx="800">
                  <c:v>1559.15</c:v>
                </c:pt>
                <c:pt idx="801">
                  <c:v>1574.23</c:v>
                </c:pt>
                <c:pt idx="802">
                  <c:v>1579.52</c:v>
                </c:pt>
                <c:pt idx="803">
                  <c:v>1575.64</c:v>
                </c:pt>
                <c:pt idx="804">
                  <c:v>1601.08</c:v>
                </c:pt>
                <c:pt idx="805">
                  <c:v>1619.68</c:v>
                </c:pt>
                <c:pt idx="806">
                  <c:v>1638.99</c:v>
                </c:pt>
                <c:pt idx="807">
                  <c:v>1634.91</c:v>
                </c:pt>
                <c:pt idx="808">
                  <c:v>1641.45</c:v>
                </c:pt>
                <c:pt idx="809">
                  <c:v>1625.22</c:v>
                </c:pt>
                <c:pt idx="810">
                  <c:v>1640.21</c:v>
                </c:pt>
                <c:pt idx="811">
                  <c:v>1632.2</c:v>
                </c:pt>
                <c:pt idx="812">
                  <c:v>1622.61</c:v>
                </c:pt>
                <c:pt idx="813">
                  <c:v>1620.47</c:v>
                </c:pt>
                <c:pt idx="814">
                  <c:v>1611.2</c:v>
                </c:pt>
                <c:pt idx="815">
                  <c:v>1619.43</c:v>
                </c:pt>
                <c:pt idx="816">
                  <c:v>1614.89</c:v>
                </c:pt>
                <c:pt idx="817">
                  <c:v>1628.7</c:v>
                </c:pt>
                <c:pt idx="818">
                  <c:v>1645.94</c:v>
                </c:pt>
                <c:pt idx="819">
                  <c:v>1649.56</c:v>
                </c:pt>
                <c:pt idx="820">
                  <c:v>1649.61</c:v>
                </c:pt>
                <c:pt idx="821">
                  <c:v>1630.33</c:v>
                </c:pt>
                <c:pt idx="822">
                  <c:v>1605.9</c:v>
                </c:pt>
                <c:pt idx="823">
                  <c:v>1619.12</c:v>
                </c:pt>
                <c:pt idx="824">
                  <c:v>1600.72</c:v>
                </c:pt>
                <c:pt idx="825">
                  <c:v>1602.3</c:v>
                </c:pt>
                <c:pt idx="826">
                  <c:v>1589.3</c:v>
                </c:pt>
                <c:pt idx="827">
                  <c:v>1593.57</c:v>
                </c:pt>
                <c:pt idx="828">
                  <c:v>1598.1</c:v>
                </c:pt>
                <c:pt idx="829">
                  <c:v>1580.95</c:v>
                </c:pt>
                <c:pt idx="830">
                  <c:v>1577.92</c:v>
                </c:pt>
                <c:pt idx="831">
                  <c:v>1568.23</c:v>
                </c:pt>
                <c:pt idx="832">
                  <c:v>1557.27</c:v>
                </c:pt>
                <c:pt idx="833">
                  <c:v>1556.36</c:v>
                </c:pt>
                <c:pt idx="834">
                  <c:v>1563.63</c:v>
                </c:pt>
                <c:pt idx="835">
                  <c:v>1597.82</c:v>
                </c:pt>
                <c:pt idx="836">
                  <c:v>1608.8</c:v>
                </c:pt>
                <c:pt idx="837">
                  <c:v>1614.82</c:v>
                </c:pt>
                <c:pt idx="838">
                  <c:v>1619.45</c:v>
                </c:pt>
                <c:pt idx="839">
                  <c:v>1621.85</c:v>
                </c:pt>
                <c:pt idx="840">
                  <c:v>1619.81</c:v>
                </c:pt>
                <c:pt idx="841">
                  <c:v>1633.28</c:v>
                </c:pt>
                <c:pt idx="842">
                  <c:v>1623.95</c:v>
                </c:pt>
                <c:pt idx="843">
                  <c:v>1638.83</c:v>
                </c:pt>
                <c:pt idx="844">
                  <c:v>1620.39</c:v>
                </c:pt>
                <c:pt idx="845">
                  <c:v>1627.55</c:v>
                </c:pt>
                <c:pt idx="846">
                  <c:v>1638.71</c:v>
                </c:pt>
                <c:pt idx="847">
                  <c:v>1646.32</c:v>
                </c:pt>
                <c:pt idx="848">
                  <c:v>1629.36</c:v>
                </c:pt>
                <c:pt idx="849">
                  <c:v>1644.1</c:v>
                </c:pt>
                <c:pt idx="850">
                  <c:v>1635.74</c:v>
                </c:pt>
                <c:pt idx="851">
                  <c:v>1643.42</c:v>
                </c:pt>
                <c:pt idx="852">
                  <c:v>1667.93</c:v>
                </c:pt>
                <c:pt idx="853">
                  <c:v>1667.46</c:v>
                </c:pt>
                <c:pt idx="854">
                  <c:v>1661.76</c:v>
                </c:pt>
                <c:pt idx="855">
                  <c:v>1670.08</c:v>
                </c:pt>
                <c:pt idx="856">
                  <c:v>1637.9</c:v>
                </c:pt>
                <c:pt idx="857">
                  <c:v>1622.77</c:v>
                </c:pt>
                <c:pt idx="858">
                  <c:v>1615.58</c:v>
                </c:pt>
                <c:pt idx="859">
                  <c:v>1614.77</c:v>
                </c:pt>
                <c:pt idx="860">
                  <c:v>1607.88</c:v>
                </c:pt>
                <c:pt idx="861">
                  <c:v>1628.91</c:v>
                </c:pt>
                <c:pt idx="862">
                  <c:v>1616.84</c:v>
                </c:pt>
                <c:pt idx="863">
                  <c:v>1595.35</c:v>
                </c:pt>
                <c:pt idx="864">
                  <c:v>1583.41</c:v>
                </c:pt>
                <c:pt idx="865">
                  <c:v>1573.72</c:v>
                </c:pt>
                <c:pt idx="866">
                  <c:v>1584.7</c:v>
                </c:pt>
                <c:pt idx="867">
                  <c:v>1603.85</c:v>
                </c:pt>
                <c:pt idx="868">
                  <c:v>1595.71</c:v>
                </c:pt>
                <c:pt idx="869">
                  <c:v>1582.71</c:v>
                </c:pt>
                <c:pt idx="870">
                  <c:v>1564.14</c:v>
                </c:pt>
                <c:pt idx="871">
                  <c:v>1536.54</c:v>
                </c:pt>
                <c:pt idx="872">
                  <c:v>1528.45</c:v>
                </c:pt>
                <c:pt idx="873">
                  <c:v>1542.14</c:v>
                </c:pt>
                <c:pt idx="874">
                  <c:v>1527.05</c:v>
                </c:pt>
                <c:pt idx="875">
                  <c:v>1536.93</c:v>
                </c:pt>
                <c:pt idx="876">
                  <c:v>1564.11</c:v>
                </c:pt>
                <c:pt idx="877">
                  <c:v>1591.79</c:v>
                </c:pt>
                <c:pt idx="878">
                  <c:v>1606.27</c:v>
                </c:pt>
                <c:pt idx="879">
                  <c:v>1600.61</c:v>
                </c:pt>
                <c:pt idx="880">
                  <c:v>1612.13</c:v>
                </c:pt>
                <c:pt idx="881">
                  <c:v>1603.87</c:v>
                </c:pt>
                <c:pt idx="882">
                  <c:v>1620.45</c:v>
                </c:pt>
                <c:pt idx="883">
                  <c:v>1621.23</c:v>
                </c:pt>
                <c:pt idx="884">
                  <c:v>1623.35</c:v>
                </c:pt>
                <c:pt idx="885">
                  <c:v>1634.81</c:v>
                </c:pt>
                <c:pt idx="886">
                  <c:v>1632.3</c:v>
                </c:pt>
                <c:pt idx="887">
                  <c:v>1644.05</c:v>
                </c:pt>
                <c:pt idx="888">
                  <c:v>1657.81</c:v>
                </c:pt>
                <c:pt idx="889">
                  <c:v>1663.62</c:v>
                </c:pt>
                <c:pt idx="890">
                  <c:v>1657.83</c:v>
                </c:pt>
                <c:pt idx="891">
                  <c:v>1651.07</c:v>
                </c:pt>
                <c:pt idx="892">
                  <c:v>1669.81</c:v>
                </c:pt>
                <c:pt idx="893">
                  <c:v>1667.67</c:v>
                </c:pt>
                <c:pt idx="894">
                  <c:v>1670.07</c:v>
                </c:pt>
                <c:pt idx="895">
                  <c:v>1661.14</c:v>
                </c:pt>
                <c:pt idx="896">
                  <c:v>1677.46</c:v>
                </c:pt>
                <c:pt idx="897">
                  <c:v>1684.62</c:v>
                </c:pt>
                <c:pt idx="898">
                  <c:v>1679.86</c:v>
                </c:pt>
                <c:pt idx="899">
                  <c:v>1692.94</c:v>
                </c:pt>
                <c:pt idx="900">
                  <c:v>1697.06</c:v>
                </c:pt>
                <c:pt idx="901">
                  <c:v>1672.68</c:v>
                </c:pt>
                <c:pt idx="902">
                  <c:v>1690.59</c:v>
                </c:pt>
                <c:pt idx="903">
                  <c:v>1668.57</c:v>
                </c:pt>
                <c:pt idx="904">
                  <c:v>1670.33</c:v>
                </c:pt>
                <c:pt idx="905">
                  <c:v>1695.07</c:v>
                </c:pt>
                <c:pt idx="906">
                  <c:v>1704.53</c:v>
                </c:pt>
                <c:pt idx="907">
                  <c:v>1700.34</c:v>
                </c:pt>
                <c:pt idx="908">
                  <c:v>1705.82</c:v>
                </c:pt>
                <c:pt idx="909">
                  <c:v>1714.52</c:v>
                </c:pt>
                <c:pt idx="910">
                  <c:v>1725.6</c:v>
                </c:pt>
                <c:pt idx="911">
                  <c:v>1724.02</c:v>
                </c:pt>
                <c:pt idx="912">
                  <c:v>1740.3</c:v>
                </c:pt>
                <c:pt idx="913">
                  <c:v>1748.16</c:v>
                </c:pt>
                <c:pt idx="914">
                  <c:v>1722.07</c:v>
                </c:pt>
                <c:pt idx="915">
                  <c:v>1724.88</c:v>
                </c:pt>
                <c:pt idx="916">
                  <c:v>1736.92</c:v>
                </c:pt>
                <c:pt idx="917">
                  <c:v>1733.58</c:v>
                </c:pt>
                <c:pt idx="918">
                  <c:v>1722.66</c:v>
                </c:pt>
                <c:pt idx="919">
                  <c:v>1743.03</c:v>
                </c:pt>
                <c:pt idx="920">
                  <c:v>1739.29</c:v>
                </c:pt>
                <c:pt idx="921">
                  <c:v>1722.19</c:v>
                </c:pt>
                <c:pt idx="922">
                  <c:v>1730.07</c:v>
                </c:pt>
                <c:pt idx="923">
                  <c:v>1733.92</c:v>
                </c:pt>
                <c:pt idx="924">
                  <c:v>1720.93</c:v>
                </c:pt>
                <c:pt idx="925">
                  <c:v>1743.5</c:v>
                </c:pt>
                <c:pt idx="926">
                  <c:v>1761.14</c:v>
                </c:pt>
                <c:pt idx="927">
                  <c:v>1776.15</c:v>
                </c:pt>
                <c:pt idx="928">
                  <c:v>1770.28</c:v>
                </c:pt>
                <c:pt idx="929">
                  <c:v>1770.7</c:v>
                </c:pt>
                <c:pt idx="930">
                  <c:v>1779.58</c:v>
                </c:pt>
                <c:pt idx="931">
                  <c:v>1779.47</c:v>
                </c:pt>
                <c:pt idx="932">
                  <c:v>1798.53</c:v>
                </c:pt>
                <c:pt idx="933">
                  <c:v>1805.01</c:v>
                </c:pt>
                <c:pt idx="934">
                  <c:v>1816.9</c:v>
                </c:pt>
                <c:pt idx="935">
                  <c:v>1819.12</c:v>
                </c:pt>
                <c:pt idx="936">
                  <c:v>1785.05</c:v>
                </c:pt>
                <c:pt idx="937">
                  <c:v>1754.46</c:v>
                </c:pt>
                <c:pt idx="938">
                  <c:v>1731.2</c:v>
                </c:pt>
                <c:pt idx="939">
                  <c:v>1700.28</c:v>
                </c:pt>
                <c:pt idx="940">
                  <c:v>1664.92</c:v>
                </c:pt>
                <c:pt idx="941">
                  <c:v>1710.43</c:v>
                </c:pt>
                <c:pt idx="942">
                  <c:v>1687.77</c:v>
                </c:pt>
                <c:pt idx="943">
                  <c:v>1729.04</c:v>
                </c:pt>
                <c:pt idx="944">
                  <c:v>1744.2</c:v>
                </c:pt>
                <c:pt idx="945">
                  <c:v>1739.49</c:v>
                </c:pt>
                <c:pt idx="946">
                  <c:v>1703.29</c:v>
                </c:pt>
                <c:pt idx="947">
                  <c:v>1687.93</c:v>
                </c:pt>
                <c:pt idx="948">
                  <c:v>1686.51</c:v>
                </c:pt>
                <c:pt idx="949">
                  <c:v>1671.29</c:v>
                </c:pt>
                <c:pt idx="950">
                  <c:v>1708.97</c:v>
                </c:pt>
                <c:pt idx="951">
                  <c:v>1728.72</c:v>
                </c:pt>
                <c:pt idx="952">
                  <c:v>1742.4</c:v>
                </c:pt>
                <c:pt idx="953">
                  <c:v>1745.33</c:v>
                </c:pt>
                <c:pt idx="954">
                  <c:v>1725.1</c:v>
                </c:pt>
                <c:pt idx="955">
                  <c:v>1720.77</c:v>
                </c:pt>
                <c:pt idx="956">
                  <c:v>1696.32</c:v>
                </c:pt>
                <c:pt idx="957">
                  <c:v>1718.94</c:v>
                </c:pt>
                <c:pt idx="958">
                  <c:v>1719.78</c:v>
                </c:pt>
                <c:pt idx="959">
                  <c:v>1696.46</c:v>
                </c:pt>
                <c:pt idx="960">
                  <c:v>1720.86</c:v>
                </c:pt>
                <c:pt idx="961">
                  <c:v>1728.27</c:v>
                </c:pt>
                <c:pt idx="962">
                  <c:v>1720.54</c:v>
                </c:pt>
                <c:pt idx="963">
                  <c:v>1725.89</c:v>
                </c:pt>
                <c:pt idx="964">
                  <c:v>1729.26</c:v>
                </c:pt>
                <c:pt idx="965">
                  <c:v>1739.4</c:v>
                </c:pt>
                <c:pt idx="966">
                  <c:v>1732.86</c:v>
                </c:pt>
                <c:pt idx="967">
                  <c:v>1732.8</c:v>
                </c:pt>
                <c:pt idx="968">
                  <c:v>1718.69</c:v>
                </c:pt>
                <c:pt idx="969">
                  <c:v>1735.34</c:v>
                </c:pt>
                <c:pt idx="970">
                  <c:v>1717.67</c:v>
                </c:pt>
                <c:pt idx="971">
                  <c:v>1718.99</c:v>
                </c:pt>
                <c:pt idx="972">
                  <c:v>1712.41</c:v>
                </c:pt>
                <c:pt idx="973">
                  <c:v>1720.39</c:v>
                </c:pt>
                <c:pt idx="974">
                  <c:v>1697.46</c:v>
                </c:pt>
                <c:pt idx="975">
                  <c:v>1701.46</c:v>
                </c:pt>
                <c:pt idx="976">
                  <c:v>1694.8</c:v>
                </c:pt>
                <c:pt idx="977">
                  <c:v>1701.75</c:v>
                </c:pt>
                <c:pt idx="978">
                  <c:v>1704.01</c:v>
                </c:pt>
                <c:pt idx="979">
                  <c:v>1695.26</c:v>
                </c:pt>
                <c:pt idx="980">
                  <c:v>1720.18</c:v>
                </c:pt>
                <c:pt idx="981">
                  <c:v>1733.79</c:v>
                </c:pt>
                <c:pt idx="982">
                  <c:v>1730.09</c:v>
                </c:pt>
                <c:pt idx="983">
                  <c:v>1749.72</c:v>
                </c:pt>
                <c:pt idx="984">
                  <c:v>1724.88</c:v>
                </c:pt>
                <c:pt idx="985">
                  <c:v>1736</c:v>
                </c:pt>
                <c:pt idx="986">
                  <c:v>1723.73</c:v>
                </c:pt>
                <c:pt idx="987">
                  <c:v>1712.63</c:v>
                </c:pt>
                <c:pt idx="988">
                  <c:v>1718.02</c:v>
                </c:pt>
                <c:pt idx="989">
                  <c:v>1711.25</c:v>
                </c:pt>
                <c:pt idx="990">
                  <c:v>1702.19</c:v>
                </c:pt>
                <c:pt idx="991">
                  <c:v>1713.29</c:v>
                </c:pt>
                <c:pt idx="992">
                  <c:v>1739.45</c:v>
                </c:pt>
                <c:pt idx="993">
                  <c:v>1735.16</c:v>
                </c:pt>
                <c:pt idx="994">
                  <c:v>1721.24</c:v>
                </c:pt>
                <c:pt idx="995">
                  <c:v>1722.85</c:v>
                </c:pt>
                <c:pt idx="996">
                  <c:v>1719.51</c:v>
                </c:pt>
                <c:pt idx="997">
                  <c:v>1738.85</c:v>
                </c:pt>
                <c:pt idx="998">
                  <c:v>1742.69</c:v>
                </c:pt>
                <c:pt idx="999">
                  <c:v>1763.96</c:v>
                </c:pt>
                <c:pt idx="1000">
                  <c:v>1782.37</c:v>
                </c:pt>
                <c:pt idx="1001">
                  <c:v>1775.83</c:v>
                </c:pt>
                <c:pt idx="1002">
                  <c:v>1763.36</c:v>
                </c:pt>
                <c:pt idx="1003">
                  <c:v>1766.86</c:v>
                </c:pt>
                <c:pt idx="1004">
                  <c:v>1768.65</c:v>
                </c:pt>
                <c:pt idx="1005">
                  <c:v>1763.58</c:v>
                </c:pt>
                <c:pt idx="1006">
                  <c:v>1737.45</c:v>
                </c:pt>
                <c:pt idx="1007">
                  <c:v>1757.47</c:v>
                </c:pt>
                <c:pt idx="1008">
                  <c:v>1765.62</c:v>
                </c:pt>
                <c:pt idx="1009">
                  <c:v>1786.99</c:v>
                </c:pt>
                <c:pt idx="1010">
                  <c:v>1785.89</c:v>
                </c:pt>
                <c:pt idx="1011">
                  <c:v>1782.63</c:v>
                </c:pt>
                <c:pt idx="1012">
                  <c:v>1774.95</c:v>
                </c:pt>
                <c:pt idx="1013">
                  <c:v>1782.73</c:v>
                </c:pt>
                <c:pt idx="1014">
                  <c:v>1770.46</c:v>
                </c:pt>
                <c:pt idx="1015">
                  <c:v>1765.97</c:v>
                </c:pt>
                <c:pt idx="1016">
                  <c:v>1757.61</c:v>
                </c:pt>
                <c:pt idx="1017">
                  <c:v>1750.05</c:v>
                </c:pt>
                <c:pt idx="1018">
                  <c:v>1759.17</c:v>
                </c:pt>
                <c:pt idx="1019">
                  <c:v>1776.8</c:v>
                </c:pt>
                <c:pt idx="1020">
                  <c:v>1785.21</c:v>
                </c:pt>
                <c:pt idx="1021">
                  <c:v>1783.39</c:v>
                </c:pt>
                <c:pt idx="1022">
                  <c:v>1784.5</c:v>
                </c:pt>
                <c:pt idx="1023">
                  <c:v>1784.58</c:v>
                </c:pt>
                <c:pt idx="1024">
                  <c:v>1786.75</c:v>
                </c:pt>
                <c:pt idx="1025">
                  <c:v>1789.45</c:v>
                </c:pt>
                <c:pt idx="1026">
                  <c:v>1773.68</c:v>
                </c:pt>
                <c:pt idx="1027">
                  <c:v>1773.35</c:v>
                </c:pt>
                <c:pt idx="1028">
                  <c:v>1781.87</c:v>
                </c:pt>
                <c:pt idx="1029">
                  <c:v>1785.69</c:v>
                </c:pt>
                <c:pt idx="1030">
                  <c:v>1772.12</c:v>
                </c:pt>
                <c:pt idx="1031">
                  <c:v>1763.06</c:v>
                </c:pt>
                <c:pt idx="1032">
                  <c:v>1773.89</c:v>
                </c:pt>
                <c:pt idx="1033">
                  <c:v>1759.89</c:v>
                </c:pt>
                <c:pt idx="1034">
                  <c:v>1762.92</c:v>
                </c:pt>
                <c:pt idx="1035">
                  <c:v>1747.64</c:v>
                </c:pt>
                <c:pt idx="1036">
                  <c:v>1751.03</c:v>
                </c:pt>
                <c:pt idx="1037">
                  <c:v>1714.16</c:v>
                </c:pt>
                <c:pt idx="1038">
                  <c:v>1685.31</c:v>
                </c:pt>
                <c:pt idx="1039">
                  <c:v>1713.33</c:v>
                </c:pt>
                <c:pt idx="1040">
                  <c:v>1698.33</c:v>
                </c:pt>
                <c:pt idx="1041">
                  <c:v>1674.43</c:v>
                </c:pt>
                <c:pt idx="1042">
                  <c:v>1676.73</c:v>
                </c:pt>
                <c:pt idx="1043">
                  <c:v>1654.67</c:v>
                </c:pt>
                <c:pt idx="1044">
                  <c:v>1677.78</c:v>
                </c:pt>
                <c:pt idx="1045">
                  <c:v>1661.66</c:v>
                </c:pt>
                <c:pt idx="1046">
                  <c:v>1682.67</c:v>
                </c:pt>
                <c:pt idx="1047">
                  <c:v>1662.13</c:v>
                </c:pt>
                <c:pt idx="1048">
                  <c:v>1636.14</c:v>
                </c:pt>
                <c:pt idx="1049">
                  <c:v>1634.09</c:v>
                </c:pt>
                <c:pt idx="1050">
                  <c:v>1619.48</c:v>
                </c:pt>
                <c:pt idx="1051">
                  <c:v>1576.05</c:v>
                </c:pt>
                <c:pt idx="1052">
                  <c:v>1557.87</c:v>
                </c:pt>
                <c:pt idx="1053">
                  <c:v>1500.7</c:v>
                </c:pt>
                <c:pt idx="1054">
                  <c:v>1532.6</c:v>
                </c:pt>
                <c:pt idx="1055">
                  <c:v>1547.9</c:v>
                </c:pt>
                <c:pt idx="1056">
                  <c:v>1562.77</c:v>
                </c:pt>
                <c:pt idx="1057">
                  <c:v>1587.81</c:v>
                </c:pt>
                <c:pt idx="1058">
                  <c:v>1602.38</c:v>
                </c:pt>
                <c:pt idx="1059">
                  <c:v>1578.34</c:v>
                </c:pt>
                <c:pt idx="1060">
                  <c:v>1562.82</c:v>
                </c:pt>
                <c:pt idx="1061">
                  <c:v>1574.95</c:v>
                </c:pt>
                <c:pt idx="1062">
                  <c:v>1575.94</c:v>
                </c:pt>
                <c:pt idx="1063">
                  <c:v>1605.66</c:v>
                </c:pt>
                <c:pt idx="1064">
                  <c:v>1601.17</c:v>
                </c:pt>
                <c:pt idx="1065">
                  <c:v>1605.9</c:v>
                </c:pt>
                <c:pt idx="1066">
                  <c:v>1552.88</c:v>
                </c:pt>
                <c:pt idx="1067">
                  <c:v>1560.89</c:v>
                </c:pt>
                <c:pt idx="1068">
                  <c:v>1536.47</c:v>
                </c:pt>
                <c:pt idx="1069">
                  <c:v>1524.02</c:v>
                </c:pt>
                <c:pt idx="1070">
                  <c:v>1543.38</c:v>
                </c:pt>
                <c:pt idx="1071">
                  <c:v>1536.83</c:v>
                </c:pt>
                <c:pt idx="1072">
                  <c:v>1530.1</c:v>
                </c:pt>
                <c:pt idx="1073">
                  <c:v>1533.18</c:v>
                </c:pt>
                <c:pt idx="1074">
                  <c:v>1531.86</c:v>
                </c:pt>
                <c:pt idx="1075">
                  <c:v>1575.75</c:v>
                </c:pt>
                <c:pt idx="1076">
                  <c:v>1555.43</c:v>
                </c:pt>
                <c:pt idx="1077">
                  <c:v>1551.41</c:v>
                </c:pt>
                <c:pt idx="1078">
                  <c:v>1569.07</c:v>
                </c:pt>
                <c:pt idx="1079">
                  <c:v>1589.21</c:v>
                </c:pt>
                <c:pt idx="1080">
                  <c:v>1620.11</c:v>
                </c:pt>
                <c:pt idx="1081">
                  <c:v>1614.23</c:v>
                </c:pt>
                <c:pt idx="1082">
                  <c:v>1633.55</c:v>
                </c:pt>
                <c:pt idx="1083">
                  <c:v>1642.54</c:v>
                </c:pt>
                <c:pt idx="1084">
                  <c:v>1652.82</c:v>
                </c:pt>
                <c:pt idx="1085">
                  <c:v>1653.19</c:v>
                </c:pt>
                <c:pt idx="1086">
                  <c:v>1663.58</c:v>
                </c:pt>
                <c:pt idx="1087">
                  <c:v>1671.02</c:v>
                </c:pt>
                <c:pt idx="1088">
                  <c:v>1659.83</c:v>
                </c:pt>
                <c:pt idx="1089">
                  <c:v>1671.87</c:v>
                </c:pt>
                <c:pt idx="1090">
                  <c:v>1667.69</c:v>
                </c:pt>
                <c:pt idx="1091">
                  <c:v>1647.65</c:v>
                </c:pt>
                <c:pt idx="1092">
                  <c:v>1623.15</c:v>
                </c:pt>
                <c:pt idx="1093">
                  <c:v>1605.61</c:v>
                </c:pt>
                <c:pt idx="1094">
                  <c:v>1605.03</c:v>
                </c:pt>
                <c:pt idx="1095">
                  <c:v>1568.52</c:v>
                </c:pt>
                <c:pt idx="1096">
                  <c:v>1570.93</c:v>
                </c:pt>
                <c:pt idx="1097">
                  <c:v>1578.01</c:v>
                </c:pt>
                <c:pt idx="1098">
                  <c:v>1560.93</c:v>
                </c:pt>
                <c:pt idx="1099">
                  <c:v>1555.62</c:v>
                </c:pt>
                <c:pt idx="1100">
                  <c:v>1586.96</c:v>
                </c:pt>
                <c:pt idx="1101">
                  <c:v>1605.09</c:v>
                </c:pt>
                <c:pt idx="1102">
                  <c:v>1603.06</c:v>
                </c:pt>
                <c:pt idx="1103">
                  <c:v>1626.51</c:v>
                </c:pt>
                <c:pt idx="1104">
                  <c:v>1614.51</c:v>
                </c:pt>
                <c:pt idx="1105">
                  <c:v>1597.72</c:v>
                </c:pt>
                <c:pt idx="1106">
                  <c:v>1562.09</c:v>
                </c:pt>
                <c:pt idx="1107">
                  <c:v>1585.91</c:v>
                </c:pt>
                <c:pt idx="1108">
                  <c:v>1535.99</c:v>
                </c:pt>
                <c:pt idx="1109">
                  <c:v>1514.05</c:v>
                </c:pt>
                <c:pt idx="1110">
                  <c:v>1475.45</c:v>
                </c:pt>
                <c:pt idx="1111">
                  <c:v>1455.87</c:v>
                </c:pt>
                <c:pt idx="1112">
                  <c:v>1473.12</c:v>
                </c:pt>
                <c:pt idx="1113">
                  <c:v>1503.1</c:v>
                </c:pt>
                <c:pt idx="1114">
                  <c:v>1481.29</c:v>
                </c:pt>
                <c:pt idx="1115">
                  <c:v>1474.42</c:v>
                </c:pt>
                <c:pt idx="1116">
                  <c:v>1439.27</c:v>
                </c:pt>
                <c:pt idx="1117">
                  <c:v>1463.32</c:v>
                </c:pt>
                <c:pt idx="1118">
                  <c:v>1424.7</c:v>
                </c:pt>
                <c:pt idx="1119">
                  <c:v>1442.2</c:v>
                </c:pt>
                <c:pt idx="1120">
                  <c:v>1451.17</c:v>
                </c:pt>
                <c:pt idx="1121">
                  <c:v>1483.77</c:v>
                </c:pt>
                <c:pt idx="1122">
                  <c:v>1493.2</c:v>
                </c:pt>
                <c:pt idx="1123">
                  <c:v>1513.17</c:v>
                </c:pt>
                <c:pt idx="1124">
                  <c:v>1543.17</c:v>
                </c:pt>
                <c:pt idx="1125">
                  <c:v>1530.2</c:v>
                </c:pt>
                <c:pt idx="1126">
                  <c:v>1508.69</c:v>
                </c:pt>
                <c:pt idx="1127">
                  <c:v>1543.88</c:v>
                </c:pt>
                <c:pt idx="1128">
                  <c:v>1563.99</c:v>
                </c:pt>
                <c:pt idx="1129">
                  <c:v>1567.08</c:v>
                </c:pt>
                <c:pt idx="1130">
                  <c:v>1567.86</c:v>
                </c:pt>
                <c:pt idx="1131">
                  <c:v>1547.93</c:v>
                </c:pt>
                <c:pt idx="1132">
                  <c:v>1547.67</c:v>
                </c:pt>
                <c:pt idx="1133">
                  <c:v>1516.17</c:v>
                </c:pt>
                <c:pt idx="1134">
                  <c:v>1493.59</c:v>
                </c:pt>
                <c:pt idx="1135">
                  <c:v>1457.63</c:v>
                </c:pt>
                <c:pt idx="1136">
                  <c:v>1467.42</c:v>
                </c:pt>
                <c:pt idx="1137">
                  <c:v>1467.83</c:v>
                </c:pt>
                <c:pt idx="1138">
                  <c:v>1458.54</c:v>
                </c:pt>
                <c:pt idx="1139">
                  <c:v>1486.26</c:v>
                </c:pt>
                <c:pt idx="1140">
                  <c:v>1500.74</c:v>
                </c:pt>
                <c:pt idx="1141">
                  <c:v>1505.58</c:v>
                </c:pt>
                <c:pt idx="1142">
                  <c:v>1485.61</c:v>
                </c:pt>
                <c:pt idx="1143">
                  <c:v>1461.23</c:v>
                </c:pt>
                <c:pt idx="1144">
                  <c:v>1397.37</c:v>
                </c:pt>
                <c:pt idx="1145">
                  <c:v>1387.24</c:v>
                </c:pt>
                <c:pt idx="1146">
                  <c:v>1387.56</c:v>
                </c:pt>
                <c:pt idx="1147">
                  <c:v>1419.76</c:v>
                </c:pt>
                <c:pt idx="1148">
                  <c:v>1407.08</c:v>
                </c:pt>
                <c:pt idx="1149">
                  <c:v>1377.98</c:v>
                </c:pt>
                <c:pt idx="1150">
                  <c:v>1332.9</c:v>
                </c:pt>
                <c:pt idx="1151">
                  <c:v>1311.87</c:v>
                </c:pt>
                <c:pt idx="1152">
                  <c:v>1311.58</c:v>
                </c:pt>
                <c:pt idx="1153">
                  <c:v>1326.74</c:v>
                </c:pt>
                <c:pt idx="1154">
                  <c:v>1275.29</c:v>
                </c:pt>
                <c:pt idx="1155">
                  <c:v>1236.6099999999999</c:v>
                </c:pt>
                <c:pt idx="1156">
                  <c:v>1261</c:v>
                </c:pt>
                <c:pt idx="1157">
                  <c:v>1300.3900000000001</c:v>
                </c:pt>
                <c:pt idx="1158">
                  <c:v>1330.31</c:v>
                </c:pt>
                <c:pt idx="1159">
                  <c:v>1309.03</c:v>
                </c:pt>
                <c:pt idx="1160">
                  <c:v>1332.82</c:v>
                </c:pt>
                <c:pt idx="1161">
                  <c:v>1307.47</c:v>
                </c:pt>
                <c:pt idx="1162">
                  <c:v>1342.54</c:v>
                </c:pt>
                <c:pt idx="1163">
                  <c:v>1350.73</c:v>
                </c:pt>
                <c:pt idx="1164">
                  <c:v>1360.71</c:v>
                </c:pt>
                <c:pt idx="1165">
                  <c:v>1335.97</c:v>
                </c:pt>
                <c:pt idx="1166">
                  <c:v>1295.75</c:v>
                </c:pt>
                <c:pt idx="1167">
                  <c:v>1300.53</c:v>
                </c:pt>
                <c:pt idx="1168">
                  <c:v>1284.5</c:v>
                </c:pt>
                <c:pt idx="1169">
                  <c:v>1299.23</c:v>
                </c:pt>
                <c:pt idx="1170">
                  <c:v>1302.6600000000001</c:v>
                </c:pt>
                <c:pt idx="1171">
                  <c:v>1322.47</c:v>
                </c:pt>
                <c:pt idx="1172">
                  <c:v>1335.11</c:v>
                </c:pt>
                <c:pt idx="1173">
                  <c:v>1345.15</c:v>
                </c:pt>
                <c:pt idx="1174">
                  <c:v>1346.2</c:v>
                </c:pt>
                <c:pt idx="1175">
                  <c:v>1316.09</c:v>
                </c:pt>
                <c:pt idx="1176">
                  <c:v>1320.64</c:v>
                </c:pt>
                <c:pt idx="1177">
                  <c:v>1330.97</c:v>
                </c:pt>
                <c:pt idx="1178">
                  <c:v>1367.84</c:v>
                </c:pt>
                <c:pt idx="1179">
                  <c:v>1363.49</c:v>
                </c:pt>
                <c:pt idx="1180">
                  <c:v>1350.91</c:v>
                </c:pt>
                <c:pt idx="1181">
                  <c:v>1337.36</c:v>
                </c:pt>
                <c:pt idx="1182">
                  <c:v>1306.8</c:v>
                </c:pt>
                <c:pt idx="1183">
                  <c:v>1276.55</c:v>
                </c:pt>
                <c:pt idx="1184">
                  <c:v>1263.8900000000001</c:v>
                </c:pt>
                <c:pt idx="1185">
                  <c:v>1272.8900000000001</c:v>
                </c:pt>
                <c:pt idx="1186">
                  <c:v>1270.01</c:v>
                </c:pt>
                <c:pt idx="1187">
                  <c:v>1240.74</c:v>
                </c:pt>
                <c:pt idx="1188">
                  <c:v>1211.8</c:v>
                </c:pt>
                <c:pt idx="1189">
                  <c:v>1251.99</c:v>
                </c:pt>
                <c:pt idx="1190">
                  <c:v>1244.03</c:v>
                </c:pt>
                <c:pt idx="1191">
                  <c:v>1221.01</c:v>
                </c:pt>
                <c:pt idx="1192">
                  <c:v>1177.8399999999999</c:v>
                </c:pt>
                <c:pt idx="1193">
                  <c:v>1150.78</c:v>
                </c:pt>
                <c:pt idx="1194">
                  <c:v>1180.21</c:v>
                </c:pt>
                <c:pt idx="1195">
                  <c:v>1203.04</c:v>
                </c:pt>
                <c:pt idx="1196">
                  <c:v>1219.44</c:v>
                </c:pt>
                <c:pt idx="1197">
                  <c:v>1238.99</c:v>
                </c:pt>
                <c:pt idx="1198">
                  <c:v>1232.71</c:v>
                </c:pt>
                <c:pt idx="1199">
                  <c:v>1228.3800000000001</c:v>
                </c:pt>
                <c:pt idx="1200">
                  <c:v>1227.0999999999999</c:v>
                </c:pt>
                <c:pt idx="1201">
                  <c:v>1234.5899999999999</c:v>
                </c:pt>
                <c:pt idx="1202">
                  <c:v>1218.6400000000001</c:v>
                </c:pt>
                <c:pt idx="1203">
                  <c:v>1247.06</c:v>
                </c:pt>
                <c:pt idx="1204">
                  <c:v>1283.76</c:v>
                </c:pt>
                <c:pt idx="1205">
                  <c:v>1291.06</c:v>
                </c:pt>
                <c:pt idx="1206">
                  <c:v>1286.29</c:v>
                </c:pt>
                <c:pt idx="1207">
                  <c:v>1299.7</c:v>
                </c:pt>
                <c:pt idx="1208">
                  <c:v>1285.19</c:v>
                </c:pt>
                <c:pt idx="1209">
                  <c:v>1253.45</c:v>
                </c:pt>
                <c:pt idx="1210">
                  <c:v>1255.6600000000001</c:v>
                </c:pt>
                <c:pt idx="1211">
                  <c:v>1261.0999999999999</c:v>
                </c:pt>
                <c:pt idx="1212">
                  <c:v>1248.31</c:v>
                </c:pt>
                <c:pt idx="1213">
                  <c:v>1267.5</c:v>
                </c:pt>
                <c:pt idx="1214">
                  <c:v>1286.6600000000001</c:v>
                </c:pt>
                <c:pt idx="1215">
                  <c:v>1296.42</c:v>
                </c:pt>
                <c:pt idx="1216">
                  <c:v>1319.47</c:v>
                </c:pt>
                <c:pt idx="1217">
                  <c:v>1319.92</c:v>
                </c:pt>
                <c:pt idx="1218">
                  <c:v>1301</c:v>
                </c:pt>
                <c:pt idx="1219">
                  <c:v>1318.22</c:v>
                </c:pt>
                <c:pt idx="1220">
                  <c:v>1315.3</c:v>
                </c:pt>
                <c:pt idx="1221">
                  <c:v>1347.89</c:v>
                </c:pt>
                <c:pt idx="1222">
                  <c:v>1351.2</c:v>
                </c:pt>
                <c:pt idx="1223">
                  <c:v>1352.77</c:v>
                </c:pt>
                <c:pt idx="1224">
                  <c:v>1361.75</c:v>
                </c:pt>
                <c:pt idx="1225">
                  <c:v>1390.16</c:v>
                </c:pt>
                <c:pt idx="1226">
                  <c:v>1384.06</c:v>
                </c:pt>
                <c:pt idx="1227">
                  <c:v>1372.4</c:v>
                </c:pt>
                <c:pt idx="1228">
                  <c:v>1331.49</c:v>
                </c:pt>
                <c:pt idx="1229">
                  <c:v>1351.17</c:v>
                </c:pt>
                <c:pt idx="1230">
                  <c:v>1360.03</c:v>
                </c:pt>
                <c:pt idx="1231">
                  <c:v>1382.01</c:v>
                </c:pt>
                <c:pt idx="1232">
                  <c:v>1404.51</c:v>
                </c:pt>
                <c:pt idx="1233">
                  <c:v>1400.13</c:v>
                </c:pt>
                <c:pt idx="1234">
                  <c:v>1402.35</c:v>
                </c:pt>
                <c:pt idx="1235">
                  <c:v>1384.86</c:v>
                </c:pt>
                <c:pt idx="1236">
                  <c:v>1355.73</c:v>
                </c:pt>
                <c:pt idx="1237">
                  <c:v>1377.26</c:v>
                </c:pt>
                <c:pt idx="1238">
                  <c:v>1363.71</c:v>
                </c:pt>
                <c:pt idx="1239">
                  <c:v>1351.6</c:v>
                </c:pt>
                <c:pt idx="1240">
                  <c:v>1371.35</c:v>
                </c:pt>
                <c:pt idx="1241">
                  <c:v>1359.89</c:v>
                </c:pt>
                <c:pt idx="1242">
                  <c:v>1389.97</c:v>
                </c:pt>
                <c:pt idx="1243">
                  <c:v>1409.09</c:v>
                </c:pt>
                <c:pt idx="1244">
                  <c:v>1410.89</c:v>
                </c:pt>
                <c:pt idx="1245">
                  <c:v>1414.09</c:v>
                </c:pt>
                <c:pt idx="1246">
                  <c:v>1426.4</c:v>
                </c:pt>
                <c:pt idx="1247">
                  <c:v>1441.73</c:v>
                </c:pt>
                <c:pt idx="1248">
                  <c:v>1408.56</c:v>
                </c:pt>
                <c:pt idx="1249">
                  <c:v>1405.87</c:v>
                </c:pt>
                <c:pt idx="1250">
                  <c:v>1392.74</c:v>
                </c:pt>
                <c:pt idx="1251">
                  <c:v>1373.45</c:v>
                </c:pt>
                <c:pt idx="1252">
                  <c:v>1367.78</c:v>
                </c:pt>
                <c:pt idx="1253">
                  <c:v>1385.29</c:v>
                </c:pt>
                <c:pt idx="1254">
                  <c:v>1405.27</c:v>
                </c:pt>
                <c:pt idx="1255">
                  <c:v>1398.86</c:v>
                </c:pt>
                <c:pt idx="1256">
                  <c:v>1397.41</c:v>
                </c:pt>
                <c:pt idx="1257">
                  <c:v>1380.07</c:v>
                </c:pt>
                <c:pt idx="1258">
                  <c:v>1339.75</c:v>
                </c:pt>
                <c:pt idx="1259">
                  <c:v>1341.89</c:v>
                </c:pt>
                <c:pt idx="1260">
                  <c:v>1346.21</c:v>
                </c:pt>
                <c:pt idx="1261">
                  <c:v>1348.48</c:v>
                </c:pt>
                <c:pt idx="1262">
                  <c:v>1325.43</c:v>
                </c:pt>
                <c:pt idx="1263">
                  <c:v>1325.26</c:v>
                </c:pt>
                <c:pt idx="1264">
                  <c:v>1324.11</c:v>
                </c:pt>
                <c:pt idx="1265">
                  <c:v>1325</c:v>
                </c:pt>
                <c:pt idx="1266">
                  <c:v>1290.67</c:v>
                </c:pt>
                <c:pt idx="1267">
                  <c:v>1300.57</c:v>
                </c:pt>
                <c:pt idx="1268">
                  <c:v>1295.5899999999999</c:v>
                </c:pt>
                <c:pt idx="1269">
                  <c:v>1306.5899999999999</c:v>
                </c:pt>
                <c:pt idx="1270">
                  <c:v>1295.75</c:v>
                </c:pt>
                <c:pt idx="1271">
                  <c:v>1276.31</c:v>
                </c:pt>
                <c:pt idx="1272">
                  <c:v>1289.23</c:v>
                </c:pt>
                <c:pt idx="1273">
                  <c:v>1282.79</c:v>
                </c:pt>
                <c:pt idx="1274">
                  <c:v>1270.81</c:v>
                </c:pt>
                <c:pt idx="1275">
                  <c:v>1248.58</c:v>
                </c:pt>
                <c:pt idx="1276">
                  <c:v>1262.1199999999999</c:v>
                </c:pt>
                <c:pt idx="1277">
                  <c:v>1274.45</c:v>
                </c:pt>
                <c:pt idx="1278">
                  <c:v>1264.99</c:v>
                </c:pt>
                <c:pt idx="1279">
                  <c:v>1295.3699999999999</c:v>
                </c:pt>
                <c:pt idx="1280">
                  <c:v>1314.77</c:v>
                </c:pt>
                <c:pt idx="1281">
                  <c:v>1317.2</c:v>
                </c:pt>
                <c:pt idx="1282">
                  <c:v>1306.23</c:v>
                </c:pt>
                <c:pt idx="1283">
                  <c:v>1286.6099999999999</c:v>
                </c:pt>
                <c:pt idx="1284">
                  <c:v>1292.1500000000001</c:v>
                </c:pt>
                <c:pt idx="1285">
                  <c:v>1309.19</c:v>
                </c:pt>
                <c:pt idx="1286">
                  <c:v>1294.3800000000001</c:v>
                </c:pt>
                <c:pt idx="1287">
                  <c:v>1270.5899999999999</c:v>
                </c:pt>
                <c:pt idx="1288">
                  <c:v>1249.31</c:v>
                </c:pt>
                <c:pt idx="1289">
                  <c:v>1259.6300000000001</c:v>
                </c:pt>
                <c:pt idx="1290">
                  <c:v>1276.96</c:v>
                </c:pt>
                <c:pt idx="1291">
                  <c:v>1248.94</c:v>
                </c:pt>
                <c:pt idx="1292">
                  <c:v>1267.4000000000001</c:v>
                </c:pt>
                <c:pt idx="1293">
                  <c:v>1281.73</c:v>
                </c:pt>
                <c:pt idx="1294">
                  <c:v>1262.79</c:v>
                </c:pt>
                <c:pt idx="1295">
                  <c:v>1238.52</c:v>
                </c:pt>
                <c:pt idx="1296">
                  <c:v>1240.77</c:v>
                </c:pt>
                <c:pt idx="1297">
                  <c:v>1245.19</c:v>
                </c:pt>
                <c:pt idx="1298">
                  <c:v>1250.55</c:v>
                </c:pt>
                <c:pt idx="1299">
                  <c:v>1225.08</c:v>
                </c:pt>
                <c:pt idx="1300">
                  <c:v>1237.75</c:v>
                </c:pt>
                <c:pt idx="1301">
                  <c:v>1222.99</c:v>
                </c:pt>
                <c:pt idx="1302">
                  <c:v>1229.03</c:v>
                </c:pt>
                <c:pt idx="1303">
                  <c:v>1224.94</c:v>
                </c:pt>
                <c:pt idx="1304">
                  <c:v>1226.78</c:v>
                </c:pt>
                <c:pt idx="1305">
                  <c:v>1228.96</c:v>
                </c:pt>
                <c:pt idx="1306">
                  <c:v>1232.3499999999999</c:v>
                </c:pt>
                <c:pt idx="1307">
                  <c:v>1242.0999999999999</c:v>
                </c:pt>
                <c:pt idx="1308">
                  <c:v>1226.83</c:v>
                </c:pt>
                <c:pt idx="1309">
                  <c:v>1220.08</c:v>
                </c:pt>
                <c:pt idx="1310">
                  <c:v>1214.44</c:v>
                </c:pt>
                <c:pt idx="1311">
                  <c:v>1184.94</c:v>
                </c:pt>
                <c:pt idx="1312">
                  <c:v>1183.3599999999999</c:v>
                </c:pt>
                <c:pt idx="1313">
                  <c:v>1210.1400000000001</c:v>
                </c:pt>
                <c:pt idx="1314">
                  <c:v>1177.93</c:v>
                </c:pt>
                <c:pt idx="1315">
                  <c:v>1183.3900000000001</c:v>
                </c:pt>
                <c:pt idx="1316">
                  <c:v>1173.8900000000001</c:v>
                </c:pt>
                <c:pt idx="1317">
                  <c:v>1160.1500000000001</c:v>
                </c:pt>
                <c:pt idx="1318">
                  <c:v>1128.57</c:v>
                </c:pt>
                <c:pt idx="1319">
                  <c:v>1105.77</c:v>
                </c:pt>
                <c:pt idx="1320">
                  <c:v>1107.98</c:v>
                </c:pt>
                <c:pt idx="1321">
                  <c:v>1162.48</c:v>
                </c:pt>
                <c:pt idx="1322">
                  <c:v>1160.5899999999999</c:v>
                </c:pt>
                <c:pt idx="1323">
                  <c:v>1150.45</c:v>
                </c:pt>
                <c:pt idx="1324">
                  <c:v>1158.8699999999999</c:v>
                </c:pt>
                <c:pt idx="1325">
                  <c:v>1148.49</c:v>
                </c:pt>
                <c:pt idx="1326">
                  <c:v>1111.27</c:v>
                </c:pt>
                <c:pt idx="1327">
                  <c:v>1099.3399999999999</c:v>
                </c:pt>
                <c:pt idx="1328">
                  <c:v>1106.53</c:v>
                </c:pt>
                <c:pt idx="1329">
                  <c:v>1067.27</c:v>
                </c:pt>
                <c:pt idx="1330">
                  <c:v>1036.92</c:v>
                </c:pt>
                <c:pt idx="1331">
                  <c:v>984.32</c:v>
                </c:pt>
                <c:pt idx="1332">
                  <c:v>963.52</c:v>
                </c:pt>
                <c:pt idx="1333">
                  <c:v>898.95</c:v>
                </c:pt>
                <c:pt idx="1334">
                  <c:v>891.27</c:v>
                </c:pt>
                <c:pt idx="1335">
                  <c:v>854.5</c:v>
                </c:pt>
                <c:pt idx="1336">
                  <c:v>946.89</c:v>
                </c:pt>
                <c:pt idx="1337">
                  <c:v>940.62</c:v>
                </c:pt>
                <c:pt idx="1338">
                  <c:v>877.27</c:v>
                </c:pt>
                <c:pt idx="1339">
                  <c:v>903.54</c:v>
                </c:pt>
                <c:pt idx="1340">
                  <c:v>940.24</c:v>
                </c:pt>
                <c:pt idx="1341">
                  <c:v>945.23</c:v>
                </c:pt>
                <c:pt idx="1342">
                  <c:v>876.2</c:v>
                </c:pt>
                <c:pt idx="1343">
                  <c:v>864.6</c:v>
                </c:pt>
                <c:pt idx="1344">
                  <c:v>797.14</c:v>
                </c:pt>
                <c:pt idx="1345">
                  <c:v>743.04</c:v>
                </c:pt>
                <c:pt idx="1346">
                  <c:v>795.74</c:v>
                </c:pt>
                <c:pt idx="1347">
                  <c:v>834.5</c:v>
                </c:pt>
                <c:pt idx="1348">
                  <c:v>893.67</c:v>
                </c:pt>
                <c:pt idx="1349">
                  <c:v>878.43</c:v>
                </c:pt>
                <c:pt idx="1350">
                  <c:v>922.84</c:v>
                </c:pt>
                <c:pt idx="1351">
                  <c:v>952.57</c:v>
                </c:pt>
                <c:pt idx="1352">
                  <c:v>896.87</c:v>
                </c:pt>
                <c:pt idx="1353">
                  <c:v>891.27</c:v>
                </c:pt>
                <c:pt idx="1354">
                  <c:v>907.67</c:v>
                </c:pt>
                <c:pt idx="1355">
                  <c:v>878.16</c:v>
                </c:pt>
                <c:pt idx="1356">
                  <c:v>862.24</c:v>
                </c:pt>
                <c:pt idx="1357">
                  <c:v>850.71</c:v>
                </c:pt>
                <c:pt idx="1358">
                  <c:v>838.87</c:v>
                </c:pt>
                <c:pt idx="1359">
                  <c:v>843.22</c:v>
                </c:pt>
                <c:pt idx="1360">
                  <c:v>836.35</c:v>
                </c:pt>
                <c:pt idx="1361">
                  <c:v>816.59</c:v>
                </c:pt>
                <c:pt idx="1362">
                  <c:v>771.91</c:v>
                </c:pt>
                <c:pt idx="1363">
                  <c:v>814.35</c:v>
                </c:pt>
                <c:pt idx="1364">
                  <c:v>821.62</c:v>
                </c:pt>
                <c:pt idx="1365">
                  <c:v>824.44</c:v>
                </c:pt>
                <c:pt idx="1366">
                  <c:v>829.98</c:v>
                </c:pt>
                <c:pt idx="1367">
                  <c:v>832.62</c:v>
                </c:pt>
                <c:pt idx="1368">
                  <c:v>816.27</c:v>
                </c:pt>
                <c:pt idx="1369">
                  <c:v>796.95</c:v>
                </c:pt>
                <c:pt idx="1370">
                  <c:v>800.37</c:v>
                </c:pt>
                <c:pt idx="1371">
                  <c:v>791.79</c:v>
                </c:pt>
                <c:pt idx="1372">
                  <c:v>790.02</c:v>
                </c:pt>
                <c:pt idx="1373">
                  <c:v>815.86</c:v>
                </c:pt>
                <c:pt idx="1374">
                  <c:v>816.04</c:v>
                </c:pt>
                <c:pt idx="1375">
                  <c:v>833.96</c:v>
                </c:pt>
                <c:pt idx="1376">
                  <c:v>839.05</c:v>
                </c:pt>
                <c:pt idx="1377">
                  <c:v>823.86</c:v>
                </c:pt>
                <c:pt idx="1378">
                  <c:v>839.1</c:v>
                </c:pt>
                <c:pt idx="1379">
                  <c:v>838.52</c:v>
                </c:pt>
                <c:pt idx="1380">
                  <c:v>833.81</c:v>
                </c:pt>
                <c:pt idx="1381">
                  <c:v>838.06</c:v>
                </c:pt>
                <c:pt idx="1382">
                  <c:v>836.39</c:v>
                </c:pt>
                <c:pt idx="1383">
                  <c:v>841.31</c:v>
                </c:pt>
                <c:pt idx="1384">
                  <c:v>830.14</c:v>
                </c:pt>
                <c:pt idx="1385">
                  <c:v>839.83</c:v>
                </c:pt>
                <c:pt idx="1386">
                  <c:v>846.93</c:v>
                </c:pt>
                <c:pt idx="1387">
                  <c:v>851.58</c:v>
                </c:pt>
                <c:pt idx="1388">
                  <c:v>871.01</c:v>
                </c:pt>
                <c:pt idx="1389">
                  <c:v>883.15</c:v>
                </c:pt>
                <c:pt idx="1390">
                  <c:v>881.43</c:v>
                </c:pt>
                <c:pt idx="1391">
                  <c:v>879.64</c:v>
                </c:pt>
                <c:pt idx="1392">
                  <c:v>863.82</c:v>
                </c:pt>
                <c:pt idx="1393">
                  <c:v>845.07</c:v>
                </c:pt>
                <c:pt idx="1394">
                  <c:v>818.21</c:v>
                </c:pt>
                <c:pt idx="1395">
                  <c:v>807.68</c:v>
                </c:pt>
                <c:pt idx="1396">
                  <c:v>805.24</c:v>
                </c:pt>
                <c:pt idx="1397">
                  <c:v>825.18</c:v>
                </c:pt>
                <c:pt idx="1398">
                  <c:v>812.91</c:v>
                </c:pt>
                <c:pt idx="1399">
                  <c:v>793.7</c:v>
                </c:pt>
                <c:pt idx="1400">
                  <c:v>795.05</c:v>
                </c:pt>
                <c:pt idx="1401">
                  <c:v>789.39</c:v>
                </c:pt>
                <c:pt idx="1402">
                  <c:v>772.59</c:v>
                </c:pt>
                <c:pt idx="1403">
                  <c:v>776.84</c:v>
                </c:pt>
                <c:pt idx="1404">
                  <c:v>802.82</c:v>
                </c:pt>
                <c:pt idx="1405">
                  <c:v>812.42</c:v>
                </c:pt>
                <c:pt idx="1406">
                  <c:v>808.58</c:v>
                </c:pt>
                <c:pt idx="1407">
                  <c:v>785.66</c:v>
                </c:pt>
                <c:pt idx="1408">
                  <c:v>776.48</c:v>
                </c:pt>
                <c:pt idx="1409">
                  <c:v>779.56</c:v>
                </c:pt>
                <c:pt idx="1410">
                  <c:v>790.33</c:v>
                </c:pt>
                <c:pt idx="1411">
                  <c:v>794.62</c:v>
                </c:pt>
                <c:pt idx="1412">
                  <c:v>798.85</c:v>
                </c:pt>
                <c:pt idx="1413">
                  <c:v>787.5</c:v>
                </c:pt>
                <c:pt idx="1414">
                  <c:v>769.02</c:v>
                </c:pt>
                <c:pt idx="1415">
                  <c:v>766.19</c:v>
                </c:pt>
                <c:pt idx="1416">
                  <c:v>763.12</c:v>
                </c:pt>
                <c:pt idx="1417">
                  <c:v>765.1</c:v>
                </c:pt>
                <c:pt idx="1418">
                  <c:v>747.84</c:v>
                </c:pt>
                <c:pt idx="1419">
                  <c:v>753.78</c:v>
                </c:pt>
                <c:pt idx="1420">
                  <c:v>751.9</c:v>
                </c:pt>
                <c:pt idx="1421">
                  <c:v>730.6</c:v>
                </c:pt>
                <c:pt idx="1422">
                  <c:v>725.46</c:v>
                </c:pt>
                <c:pt idx="1423">
                  <c:v>739.47</c:v>
                </c:pt>
                <c:pt idx="1424">
                  <c:v>745.11</c:v>
                </c:pt>
                <c:pt idx="1425">
                  <c:v>744.14</c:v>
                </c:pt>
                <c:pt idx="1426">
                  <c:v>745.74</c:v>
                </c:pt>
                <c:pt idx="1427">
                  <c:v>724.04</c:v>
                </c:pt>
                <c:pt idx="1428">
                  <c:v>720.01</c:v>
                </c:pt>
                <c:pt idx="1429">
                  <c:v>736.83</c:v>
                </c:pt>
                <c:pt idx="1430">
                  <c:v>731.93</c:v>
                </c:pt>
                <c:pt idx="1431">
                  <c:v>721.81</c:v>
                </c:pt>
                <c:pt idx="1432">
                  <c:v>705.49</c:v>
                </c:pt>
                <c:pt idx="1433">
                  <c:v>713.91</c:v>
                </c:pt>
                <c:pt idx="1434">
                  <c:v>717.87</c:v>
                </c:pt>
                <c:pt idx="1435">
                  <c:v>707.62</c:v>
                </c:pt>
                <c:pt idx="1436">
                  <c:v>731.61</c:v>
                </c:pt>
                <c:pt idx="1437">
                  <c:v>747.64</c:v>
                </c:pt>
                <c:pt idx="1438">
                  <c:v>766.23</c:v>
                </c:pt>
                <c:pt idx="1439">
                  <c:v>771.25</c:v>
                </c:pt>
                <c:pt idx="1440">
                  <c:v>766.92</c:v>
                </c:pt>
                <c:pt idx="1441">
                  <c:v>803.28</c:v>
                </c:pt>
                <c:pt idx="1442">
                  <c:v>815.77</c:v>
                </c:pt>
                <c:pt idx="1443">
                  <c:v>813.85</c:v>
                </c:pt>
                <c:pt idx="1444">
                  <c:v>833.96</c:v>
                </c:pt>
                <c:pt idx="1445">
                  <c:v>825.06</c:v>
                </c:pt>
                <c:pt idx="1446">
                  <c:v>785.7</c:v>
                </c:pt>
                <c:pt idx="1447">
                  <c:v>780.51</c:v>
                </c:pt>
                <c:pt idx="1448">
                  <c:v>803.57</c:v>
                </c:pt>
                <c:pt idx="1449">
                  <c:v>835.01</c:v>
                </c:pt>
                <c:pt idx="1450">
                  <c:v>840.75</c:v>
                </c:pt>
                <c:pt idx="1451">
                  <c:v>830.93</c:v>
                </c:pt>
                <c:pt idx="1452">
                  <c:v>824.6</c:v>
                </c:pt>
                <c:pt idx="1453">
                  <c:v>822.2</c:v>
                </c:pt>
                <c:pt idx="1454">
                  <c:v>850.64</c:v>
                </c:pt>
                <c:pt idx="1455">
                  <c:v>844.28</c:v>
                </c:pt>
                <c:pt idx="1456">
                  <c:v>852.17</c:v>
                </c:pt>
                <c:pt idx="1457">
                  <c:v>838.53</c:v>
                </c:pt>
                <c:pt idx="1458">
                  <c:v>843.49</c:v>
                </c:pt>
                <c:pt idx="1459">
                  <c:v>840.24</c:v>
                </c:pt>
                <c:pt idx="1460">
                  <c:v>847</c:v>
                </c:pt>
                <c:pt idx="1461">
                  <c:v>838.02</c:v>
                </c:pt>
                <c:pt idx="1462">
                  <c:v>836.8</c:v>
                </c:pt>
                <c:pt idx="1463">
                  <c:v>833.28</c:v>
                </c:pt>
                <c:pt idx="1464">
                  <c:v>839.36</c:v>
                </c:pt>
                <c:pt idx="1465">
                  <c:v>838.97</c:v>
                </c:pt>
                <c:pt idx="1466">
                  <c:v>830.07</c:v>
                </c:pt>
                <c:pt idx="1467">
                  <c:v>822.9</c:v>
                </c:pt>
                <c:pt idx="1468">
                  <c:v>840.13</c:v>
                </c:pt>
                <c:pt idx="1469">
                  <c:v>858.93</c:v>
                </c:pt>
                <c:pt idx="1470">
                  <c:v>883.36</c:v>
                </c:pt>
                <c:pt idx="1471">
                  <c:v>899.57</c:v>
                </c:pt>
                <c:pt idx="1472">
                  <c:v>892.54</c:v>
                </c:pt>
                <c:pt idx="1473">
                  <c:v>886.77</c:v>
                </c:pt>
                <c:pt idx="1474">
                  <c:v>877.83</c:v>
                </c:pt>
                <c:pt idx="1475">
                  <c:v>868.78</c:v>
                </c:pt>
                <c:pt idx="1476">
                  <c:v>872.98</c:v>
                </c:pt>
                <c:pt idx="1477">
                  <c:v>871.59</c:v>
                </c:pt>
                <c:pt idx="1478">
                  <c:v>885.62</c:v>
                </c:pt>
                <c:pt idx="1479">
                  <c:v>880.09</c:v>
                </c:pt>
                <c:pt idx="1480">
                  <c:v>871.49</c:v>
                </c:pt>
                <c:pt idx="1481">
                  <c:v>878.48</c:v>
                </c:pt>
                <c:pt idx="1482">
                  <c:v>887.1</c:v>
                </c:pt>
                <c:pt idx="1483">
                  <c:v>893.48</c:v>
                </c:pt>
                <c:pt idx="1484">
                  <c:v>885.76</c:v>
                </c:pt>
                <c:pt idx="1485">
                  <c:v>897.99</c:v>
                </c:pt>
                <c:pt idx="1486">
                  <c:v>898.35</c:v>
                </c:pt>
                <c:pt idx="1487">
                  <c:v>922.92</c:v>
                </c:pt>
                <c:pt idx="1488">
                  <c:v>914.73</c:v>
                </c:pt>
                <c:pt idx="1489">
                  <c:v>910.26</c:v>
                </c:pt>
                <c:pt idx="1490">
                  <c:v>918.59</c:v>
                </c:pt>
                <c:pt idx="1491">
                  <c:v>923.25</c:v>
                </c:pt>
                <c:pt idx="1492">
                  <c:v>924.02</c:v>
                </c:pt>
                <c:pt idx="1493">
                  <c:v>923.33</c:v>
                </c:pt>
                <c:pt idx="1494">
                  <c:v>937.87</c:v>
                </c:pt>
                <c:pt idx="1495">
                  <c:v>946.3</c:v>
                </c:pt>
                <c:pt idx="1496">
                  <c:v>952.88</c:v>
                </c:pt>
                <c:pt idx="1497">
                  <c:v>936.11</c:v>
                </c:pt>
                <c:pt idx="1498">
                  <c:v>911.1</c:v>
                </c:pt>
                <c:pt idx="1499">
                  <c:v>919.54</c:v>
                </c:pt>
                <c:pt idx="1500">
                  <c:v>917.09</c:v>
                </c:pt>
                <c:pt idx="1501">
                  <c:v>921.02</c:v>
                </c:pt>
                <c:pt idx="1502">
                  <c:v>911.6</c:v>
                </c:pt>
                <c:pt idx="1503">
                  <c:v>905.38</c:v>
                </c:pt>
                <c:pt idx="1504">
                  <c:v>907.33</c:v>
                </c:pt>
                <c:pt idx="1505">
                  <c:v>926.65</c:v>
                </c:pt>
                <c:pt idx="1506">
                  <c:v>925.89</c:v>
                </c:pt>
                <c:pt idx="1507">
                  <c:v>925.34</c:v>
                </c:pt>
                <c:pt idx="1508">
                  <c:v>924.18</c:v>
                </c:pt>
                <c:pt idx="1509">
                  <c:v>933.77</c:v>
                </c:pt>
                <c:pt idx="1510">
                  <c:v>913.88</c:v>
                </c:pt>
                <c:pt idx="1511">
                  <c:v>915.32</c:v>
                </c:pt>
                <c:pt idx="1512">
                  <c:v>914.54</c:v>
                </c:pt>
                <c:pt idx="1513">
                  <c:v>899.79</c:v>
                </c:pt>
                <c:pt idx="1514">
                  <c:v>880.63</c:v>
                </c:pt>
                <c:pt idx="1515">
                  <c:v>877.53</c:v>
                </c:pt>
                <c:pt idx="1516">
                  <c:v>867.73</c:v>
                </c:pt>
                <c:pt idx="1517">
                  <c:v>863.04</c:v>
                </c:pt>
                <c:pt idx="1518">
                  <c:v>872.89</c:v>
                </c:pt>
                <c:pt idx="1519">
                  <c:v>877.39</c:v>
                </c:pt>
                <c:pt idx="1520">
                  <c:v>879.15</c:v>
                </c:pt>
                <c:pt idx="1521">
                  <c:v>889.12</c:v>
                </c:pt>
                <c:pt idx="1522">
                  <c:v>901.94</c:v>
                </c:pt>
                <c:pt idx="1523">
                  <c:v>906.14</c:v>
                </c:pt>
                <c:pt idx="1524">
                  <c:v>918.84</c:v>
                </c:pt>
                <c:pt idx="1525">
                  <c:v>927.44</c:v>
                </c:pt>
                <c:pt idx="1526">
                  <c:v>931.12</c:v>
                </c:pt>
                <c:pt idx="1527">
                  <c:v>925.38</c:v>
                </c:pt>
                <c:pt idx="1528">
                  <c:v>933.66</c:v>
                </c:pt>
                <c:pt idx="1529">
                  <c:v>945.55</c:v>
                </c:pt>
                <c:pt idx="1530">
                  <c:v>953.53</c:v>
                </c:pt>
                <c:pt idx="1531">
                  <c:v>966.94</c:v>
                </c:pt>
                <c:pt idx="1532">
                  <c:v>961.61</c:v>
                </c:pt>
                <c:pt idx="1533">
                  <c:v>950.9</c:v>
                </c:pt>
                <c:pt idx="1534">
                  <c:v>955.11</c:v>
                </c:pt>
                <c:pt idx="1535">
                  <c:v>967.02</c:v>
                </c:pt>
                <c:pt idx="1536">
                  <c:v>968.46</c:v>
                </c:pt>
                <c:pt idx="1537">
                  <c:v>965.12</c:v>
                </c:pt>
                <c:pt idx="1538">
                  <c:v>967.19</c:v>
                </c:pt>
                <c:pt idx="1539">
                  <c:v>969.79</c:v>
                </c:pt>
                <c:pt idx="1540">
                  <c:v>968.15</c:v>
                </c:pt>
                <c:pt idx="1541">
                  <c:v>941.78</c:v>
                </c:pt>
                <c:pt idx="1542">
                  <c:v>950.25</c:v>
                </c:pt>
                <c:pt idx="1543">
                  <c:v>947.81</c:v>
                </c:pt>
                <c:pt idx="1544">
                  <c:v>958.16</c:v>
                </c:pt>
                <c:pt idx="1545">
                  <c:v>960.4</c:v>
                </c:pt>
                <c:pt idx="1546">
                  <c:v>965.58</c:v>
                </c:pt>
                <c:pt idx="1547">
                  <c:v>970.27</c:v>
                </c:pt>
                <c:pt idx="1548">
                  <c:v>970</c:v>
                </c:pt>
                <c:pt idx="1549">
                  <c:v>968.46</c:v>
                </c:pt>
                <c:pt idx="1550">
                  <c:v>974.87</c:v>
                </c:pt>
                <c:pt idx="1551">
                  <c:v>962.29</c:v>
                </c:pt>
                <c:pt idx="1552">
                  <c:v>956.51</c:v>
                </c:pt>
                <c:pt idx="1553">
                  <c:v>944.74</c:v>
                </c:pt>
                <c:pt idx="1554">
                  <c:v>944.05</c:v>
                </c:pt>
                <c:pt idx="1555">
                  <c:v>943.27</c:v>
                </c:pt>
                <c:pt idx="1556">
                  <c:v>946.41</c:v>
                </c:pt>
                <c:pt idx="1557">
                  <c:v>943.54</c:v>
                </c:pt>
                <c:pt idx="1558">
                  <c:v>946.13</c:v>
                </c:pt>
                <c:pt idx="1559">
                  <c:v>959.94</c:v>
                </c:pt>
                <c:pt idx="1560">
                  <c:v>946.68</c:v>
                </c:pt>
                <c:pt idx="1561">
                  <c:v>936.52</c:v>
                </c:pt>
                <c:pt idx="1562">
                  <c:v>937.75</c:v>
                </c:pt>
                <c:pt idx="1563">
                  <c:v>939.95</c:v>
                </c:pt>
                <c:pt idx="1564">
                  <c:v>934.38</c:v>
                </c:pt>
                <c:pt idx="1565">
                  <c:v>941.79</c:v>
                </c:pt>
                <c:pt idx="1566">
                  <c:v>936.16</c:v>
                </c:pt>
                <c:pt idx="1567">
                  <c:v>911.41</c:v>
                </c:pt>
                <c:pt idx="1568">
                  <c:v>908.02</c:v>
                </c:pt>
                <c:pt idx="1569">
                  <c:v>905.19</c:v>
                </c:pt>
                <c:pt idx="1570">
                  <c:v>905.39</c:v>
                </c:pt>
                <c:pt idx="1571">
                  <c:v>884.19</c:v>
                </c:pt>
                <c:pt idx="1572">
                  <c:v>875.1</c:v>
                </c:pt>
                <c:pt idx="1573">
                  <c:v>872.64</c:v>
                </c:pt>
                <c:pt idx="1574">
                  <c:v>876.59</c:v>
                </c:pt>
                <c:pt idx="1575">
                  <c:v>886.49</c:v>
                </c:pt>
                <c:pt idx="1576">
                  <c:v>891.8</c:v>
                </c:pt>
                <c:pt idx="1577">
                  <c:v>903.29</c:v>
                </c:pt>
                <c:pt idx="1578">
                  <c:v>901.12</c:v>
                </c:pt>
                <c:pt idx="1579">
                  <c:v>904.23</c:v>
                </c:pt>
                <c:pt idx="1580">
                  <c:v>906.23</c:v>
                </c:pt>
                <c:pt idx="1581">
                  <c:v>895.7</c:v>
                </c:pt>
                <c:pt idx="1582">
                  <c:v>913.08</c:v>
                </c:pt>
                <c:pt idx="1583">
                  <c:v>909.21</c:v>
                </c:pt>
                <c:pt idx="1584">
                  <c:v>907.38</c:v>
                </c:pt>
                <c:pt idx="1585">
                  <c:v>912.58</c:v>
                </c:pt>
                <c:pt idx="1586">
                  <c:v>903.5</c:v>
                </c:pt>
                <c:pt idx="1587">
                  <c:v>904.42</c:v>
                </c:pt>
                <c:pt idx="1588">
                  <c:v>893.7</c:v>
                </c:pt>
                <c:pt idx="1589">
                  <c:v>877.94</c:v>
                </c:pt>
                <c:pt idx="1590">
                  <c:v>891.38</c:v>
                </c:pt>
                <c:pt idx="1591">
                  <c:v>884.08</c:v>
                </c:pt>
                <c:pt idx="1592">
                  <c:v>877.69</c:v>
                </c:pt>
                <c:pt idx="1593">
                  <c:v>879.42</c:v>
                </c:pt>
                <c:pt idx="1594">
                  <c:v>880.5</c:v>
                </c:pt>
                <c:pt idx="1595">
                  <c:v>871.86</c:v>
                </c:pt>
                <c:pt idx="1596">
                  <c:v>877.33</c:v>
                </c:pt>
                <c:pt idx="1597">
                  <c:v>873.48</c:v>
                </c:pt>
                <c:pt idx="1598">
                  <c:v>875.79</c:v>
                </c:pt>
                <c:pt idx="1599">
                  <c:v>866.72</c:v>
                </c:pt>
                <c:pt idx="1600">
                  <c:v>865.21</c:v>
                </c:pt>
                <c:pt idx="1601">
                  <c:v>863.16</c:v>
                </c:pt>
                <c:pt idx="1602">
                  <c:v>853.42</c:v>
                </c:pt>
                <c:pt idx="1603">
                  <c:v>849.46</c:v>
                </c:pt>
                <c:pt idx="1604">
                  <c:v>831.03</c:v>
                </c:pt>
                <c:pt idx="1605">
                  <c:v>839.34</c:v>
                </c:pt>
                <c:pt idx="1606">
                  <c:v>828.45</c:v>
                </c:pt>
                <c:pt idx="1607">
                  <c:v>826.97</c:v>
                </c:pt>
                <c:pt idx="1608">
                  <c:v>819.41</c:v>
                </c:pt>
                <c:pt idx="1609">
                  <c:v>819.37</c:v>
                </c:pt>
                <c:pt idx="1610">
                  <c:v>833.52</c:v>
                </c:pt>
                <c:pt idx="1611">
                  <c:v>854.66</c:v>
                </c:pt>
                <c:pt idx="1612">
                  <c:v>867.65</c:v>
                </c:pt>
                <c:pt idx="1613">
                  <c:v>890.62</c:v>
                </c:pt>
                <c:pt idx="1614">
                  <c:v>898.86</c:v>
                </c:pt>
                <c:pt idx="1615">
                  <c:v>893.14</c:v>
                </c:pt>
                <c:pt idx="1616">
                  <c:v>889</c:v>
                </c:pt>
                <c:pt idx="1617">
                  <c:v>882.34</c:v>
                </c:pt>
                <c:pt idx="1618">
                  <c:v>880.01</c:v>
                </c:pt>
                <c:pt idx="1619">
                  <c:v>890.48</c:v>
                </c:pt>
                <c:pt idx="1620">
                  <c:v>882.27</c:v>
                </c:pt>
                <c:pt idx="1621">
                  <c:v>892.94</c:v>
                </c:pt>
                <c:pt idx="1622">
                  <c:v>900.87</c:v>
                </c:pt>
                <c:pt idx="1623">
                  <c:v>892.15</c:v>
                </c:pt>
                <c:pt idx="1624">
                  <c:v>896.68</c:v>
                </c:pt>
                <c:pt idx="1625">
                  <c:v>897.58</c:v>
                </c:pt>
                <c:pt idx="1626">
                  <c:v>907.83</c:v>
                </c:pt>
                <c:pt idx="1627">
                  <c:v>914.3</c:v>
                </c:pt>
                <c:pt idx="1628">
                  <c:v>910.91</c:v>
                </c:pt>
                <c:pt idx="1629">
                  <c:v>913.58</c:v>
                </c:pt>
                <c:pt idx="1630">
                  <c:v>920.54</c:v>
                </c:pt>
                <c:pt idx="1631">
                  <c:v>912.48</c:v>
                </c:pt>
                <c:pt idx="1632">
                  <c:v>926.07</c:v>
                </c:pt>
                <c:pt idx="1633">
                  <c:v>925.06</c:v>
                </c:pt>
                <c:pt idx="1634">
                  <c:v>933.84</c:v>
                </c:pt>
                <c:pt idx="1635">
                  <c:v>937.53</c:v>
                </c:pt>
                <c:pt idx="1636">
                  <c:v>940.61</c:v>
                </c:pt>
                <c:pt idx="1637">
                  <c:v>947.66</c:v>
                </c:pt>
                <c:pt idx="1638">
                  <c:v>948.63</c:v>
                </c:pt>
                <c:pt idx="1639">
                  <c:v>962.24</c:v>
                </c:pt>
                <c:pt idx="1640">
                  <c:v>957.72</c:v>
                </c:pt>
                <c:pt idx="1641">
                  <c:v>957.69</c:v>
                </c:pt>
                <c:pt idx="1642">
                  <c:v>956.41</c:v>
                </c:pt>
                <c:pt idx="1643">
                  <c:v>940.92</c:v>
                </c:pt>
                <c:pt idx="1644">
                  <c:v>942.92</c:v>
                </c:pt>
                <c:pt idx="1645">
                  <c:v>930.64</c:v>
                </c:pt>
                <c:pt idx="1646">
                  <c:v>934.01</c:v>
                </c:pt>
                <c:pt idx="1647">
                  <c:v>917.8</c:v>
                </c:pt>
                <c:pt idx="1648">
                  <c:v>911.13</c:v>
                </c:pt>
                <c:pt idx="1649">
                  <c:v>908.73</c:v>
                </c:pt>
                <c:pt idx="1650">
                  <c:v>900.38</c:v>
                </c:pt>
                <c:pt idx="1651">
                  <c:v>905.78</c:v>
                </c:pt>
                <c:pt idx="1652">
                  <c:v>918.2</c:v>
                </c:pt>
                <c:pt idx="1653">
                  <c:v>918.02</c:v>
                </c:pt>
                <c:pt idx="1654">
                  <c:v>896.29</c:v>
                </c:pt>
                <c:pt idx="1655">
                  <c:v>887.9</c:v>
                </c:pt>
                <c:pt idx="1656">
                  <c:v>877.89</c:v>
                </c:pt>
                <c:pt idx="1657">
                  <c:v>887.98</c:v>
                </c:pt>
                <c:pt idx="1658">
                  <c:v>891.8</c:v>
                </c:pt>
                <c:pt idx="1659">
                  <c:v>892.72</c:v>
                </c:pt>
                <c:pt idx="1660">
                  <c:v>885.23</c:v>
                </c:pt>
                <c:pt idx="1661">
                  <c:v>895.87</c:v>
                </c:pt>
                <c:pt idx="1662">
                  <c:v>907.14</c:v>
                </c:pt>
                <c:pt idx="1663">
                  <c:v>904.85</c:v>
                </c:pt>
                <c:pt idx="1664">
                  <c:v>902.76</c:v>
                </c:pt>
                <c:pt idx="1665">
                  <c:v>906.62</c:v>
                </c:pt>
                <c:pt idx="1666">
                  <c:v>895.7</c:v>
                </c:pt>
                <c:pt idx="1667">
                  <c:v>899.59</c:v>
                </c:pt>
                <c:pt idx="1668">
                  <c:v>890.9</c:v>
                </c:pt>
                <c:pt idx="1669">
                  <c:v>895.23</c:v>
                </c:pt>
                <c:pt idx="1670">
                  <c:v>900.5</c:v>
                </c:pt>
                <c:pt idx="1671">
                  <c:v>900.62</c:v>
                </c:pt>
                <c:pt idx="1672">
                  <c:v>905.29</c:v>
                </c:pt>
                <c:pt idx="1673">
                  <c:v>905.11</c:v>
                </c:pt>
                <c:pt idx="1674">
                  <c:v>923.56</c:v>
                </c:pt>
                <c:pt idx="1675">
                  <c:v>925.69</c:v>
                </c:pt>
                <c:pt idx="1676">
                  <c:v>924.1</c:v>
                </c:pt>
                <c:pt idx="1677">
                  <c:v>928</c:v>
                </c:pt>
                <c:pt idx="1678">
                  <c:v>935.95</c:v>
                </c:pt>
                <c:pt idx="1679">
                  <c:v>940.81</c:v>
                </c:pt>
                <c:pt idx="1680">
                  <c:v>936.68</c:v>
                </c:pt>
                <c:pt idx="1681">
                  <c:v>943.75</c:v>
                </c:pt>
                <c:pt idx="1682">
                  <c:v>947.83</c:v>
                </c:pt>
                <c:pt idx="1683">
                  <c:v>944.15</c:v>
                </c:pt>
                <c:pt idx="1684">
                  <c:v>948.1</c:v>
                </c:pt>
                <c:pt idx="1685">
                  <c:v>952.53</c:v>
                </c:pt>
                <c:pt idx="1686">
                  <c:v>955.76</c:v>
                </c:pt>
                <c:pt idx="1687">
                  <c:v>957.39</c:v>
                </c:pt>
                <c:pt idx="1688">
                  <c:v>958.19</c:v>
                </c:pt>
                <c:pt idx="1689">
                  <c:v>971.28</c:v>
                </c:pt>
                <c:pt idx="1690">
                  <c:v>981.76</c:v>
                </c:pt>
                <c:pt idx="1691">
                  <c:v>983.99</c:v>
                </c:pt>
                <c:pt idx="1692">
                  <c:v>991.06</c:v>
                </c:pt>
                <c:pt idx="1693">
                  <c:v>996.05</c:v>
                </c:pt>
                <c:pt idx="1694">
                  <c:v>997.11</c:v>
                </c:pt>
                <c:pt idx="1695">
                  <c:v>991.82</c:v>
                </c:pt>
                <c:pt idx="1696">
                  <c:v>987.6</c:v>
                </c:pt>
                <c:pt idx="1697">
                  <c:v>985.62</c:v>
                </c:pt>
                <c:pt idx="1698">
                  <c:v>996.34</c:v>
                </c:pt>
                <c:pt idx="1699">
                  <c:v>993.26</c:v>
                </c:pt>
                <c:pt idx="1700">
                  <c:v>991.49</c:v>
                </c:pt>
                <c:pt idx="1701">
                  <c:v>999.54</c:v>
                </c:pt>
                <c:pt idx="1702">
                  <c:v>996.55</c:v>
                </c:pt>
                <c:pt idx="1703">
                  <c:v>974.43</c:v>
                </c:pt>
                <c:pt idx="1704">
                  <c:v>975.92</c:v>
                </c:pt>
                <c:pt idx="1705">
                  <c:v>982.98</c:v>
                </c:pt>
                <c:pt idx="1706">
                  <c:v>981.02</c:v>
                </c:pt>
                <c:pt idx="1707">
                  <c:v>976.33</c:v>
                </c:pt>
                <c:pt idx="1708">
                  <c:v>987.35</c:v>
                </c:pt>
                <c:pt idx="1709">
                  <c:v>992.82</c:v>
                </c:pt>
                <c:pt idx="1710">
                  <c:v>980.93</c:v>
                </c:pt>
                <c:pt idx="1711">
                  <c:v>988.94</c:v>
                </c:pt>
                <c:pt idx="1712">
                  <c:v>970.44</c:v>
                </c:pt>
                <c:pt idx="1713">
                  <c:v>937.51</c:v>
                </c:pt>
                <c:pt idx="1714">
                  <c:v>930.54</c:v>
                </c:pt>
                <c:pt idx="1715">
                  <c:v>954.04</c:v>
                </c:pt>
                <c:pt idx="1716">
                  <c:v>936.56</c:v>
                </c:pt>
                <c:pt idx="1717">
                  <c:v>943.48</c:v>
                </c:pt>
                <c:pt idx="1718">
                  <c:v>936.79</c:v>
                </c:pt>
                <c:pt idx="1719">
                  <c:v>926.55</c:v>
                </c:pt>
                <c:pt idx="1720">
                  <c:v>924.23</c:v>
                </c:pt>
                <c:pt idx="1721">
                  <c:v>902.69</c:v>
                </c:pt>
                <c:pt idx="1722">
                  <c:v>904.59</c:v>
                </c:pt>
                <c:pt idx="1723">
                  <c:v>880.9</c:v>
                </c:pt>
                <c:pt idx="1724">
                  <c:v>878.42</c:v>
                </c:pt>
                <c:pt idx="1725">
                  <c:v>872.12</c:v>
                </c:pt>
                <c:pt idx="1726">
                  <c:v>864.18</c:v>
                </c:pt>
                <c:pt idx="1727">
                  <c:v>851.7</c:v>
                </c:pt>
                <c:pt idx="1728">
                  <c:v>883.51</c:v>
                </c:pt>
                <c:pt idx="1729">
                  <c:v>876.6</c:v>
                </c:pt>
                <c:pt idx="1730">
                  <c:v>879.43</c:v>
                </c:pt>
                <c:pt idx="1731">
                  <c:v>871.6</c:v>
                </c:pt>
                <c:pt idx="1732">
                  <c:v>881.66</c:v>
                </c:pt>
                <c:pt idx="1733">
                  <c:v>891.35</c:v>
                </c:pt>
                <c:pt idx="1734">
                  <c:v>874.36</c:v>
                </c:pt>
                <c:pt idx="1735">
                  <c:v>854.33</c:v>
                </c:pt>
                <c:pt idx="1736">
                  <c:v>854.26</c:v>
                </c:pt>
                <c:pt idx="1737">
                  <c:v>853.33</c:v>
                </c:pt>
                <c:pt idx="1738">
                  <c:v>869.6</c:v>
                </c:pt>
                <c:pt idx="1739">
                  <c:v>875.29</c:v>
                </c:pt>
                <c:pt idx="1740">
                  <c:v>876.52</c:v>
                </c:pt>
                <c:pt idx="1741">
                  <c:v>890.53</c:v>
                </c:pt>
                <c:pt idx="1742">
                  <c:v>889.04</c:v>
                </c:pt>
                <c:pt idx="1743">
                  <c:v>887.83</c:v>
                </c:pt>
                <c:pt idx="1744">
                  <c:v>891.86</c:v>
                </c:pt>
                <c:pt idx="1745">
                  <c:v>895.27</c:v>
                </c:pt>
                <c:pt idx="1746">
                  <c:v>883.91</c:v>
                </c:pt>
                <c:pt idx="1747">
                  <c:v>878.91</c:v>
                </c:pt>
                <c:pt idx="1748">
                  <c:v>870.11</c:v>
                </c:pt>
                <c:pt idx="1749">
                  <c:v>867.27</c:v>
                </c:pt>
                <c:pt idx="1750">
                  <c:v>862.55</c:v>
                </c:pt>
                <c:pt idx="1751">
                  <c:v>839.03</c:v>
                </c:pt>
                <c:pt idx="1752">
                  <c:v>834.72</c:v>
                </c:pt>
                <c:pt idx="1753">
                  <c:v>831.3</c:v>
                </c:pt>
                <c:pt idx="1754">
                  <c:v>833.71</c:v>
                </c:pt>
                <c:pt idx="1755">
                  <c:v>829.81</c:v>
                </c:pt>
                <c:pt idx="1756">
                  <c:v>845.69</c:v>
                </c:pt>
                <c:pt idx="1757">
                  <c:v>856.09</c:v>
                </c:pt>
                <c:pt idx="1758">
                  <c:v>864.14</c:v>
                </c:pt>
                <c:pt idx="1759">
                  <c:v>859.21</c:v>
                </c:pt>
                <c:pt idx="1760">
                  <c:v>861.23</c:v>
                </c:pt>
                <c:pt idx="1761">
                  <c:v>867.6</c:v>
                </c:pt>
                <c:pt idx="1762">
                  <c:v>863.75</c:v>
                </c:pt>
                <c:pt idx="1763">
                  <c:v>850.61</c:v>
                </c:pt>
                <c:pt idx="1764">
                  <c:v>829.84</c:v>
                </c:pt>
                <c:pt idx="1765">
                  <c:v>838.64</c:v>
                </c:pt>
                <c:pt idx="1766">
                  <c:v>824.06</c:v>
                </c:pt>
                <c:pt idx="1767">
                  <c:v>837.26</c:v>
                </c:pt>
                <c:pt idx="1768">
                  <c:v>848.79</c:v>
                </c:pt>
                <c:pt idx="1769">
                  <c:v>846.2</c:v>
                </c:pt>
                <c:pt idx="1770">
                  <c:v>855.88</c:v>
                </c:pt>
                <c:pt idx="1771">
                  <c:v>859.39</c:v>
                </c:pt>
                <c:pt idx="1772">
                  <c:v>858.86</c:v>
                </c:pt>
                <c:pt idx="1773">
                  <c:v>851.45</c:v>
                </c:pt>
                <c:pt idx="1774">
                  <c:v>861.82</c:v>
                </c:pt>
                <c:pt idx="1775">
                  <c:v>854.43</c:v>
                </c:pt>
                <c:pt idx="1776">
                  <c:v>856.44</c:v>
                </c:pt>
                <c:pt idx="1777">
                  <c:v>851.83</c:v>
                </c:pt>
                <c:pt idx="1778">
                  <c:v>853.33</c:v>
                </c:pt>
                <c:pt idx="1779">
                  <c:v>860.68</c:v>
                </c:pt>
                <c:pt idx="1780">
                  <c:v>845.54</c:v>
                </c:pt>
                <c:pt idx="1781">
                  <c:v>820.69</c:v>
                </c:pt>
                <c:pt idx="1782">
                  <c:v>826.95</c:v>
                </c:pt>
                <c:pt idx="1783">
                  <c:v>823.05</c:v>
                </c:pt>
                <c:pt idx="1784">
                  <c:v>820.89</c:v>
                </c:pt>
                <c:pt idx="1785">
                  <c:v>834.25</c:v>
                </c:pt>
                <c:pt idx="1786">
                  <c:v>835.41</c:v>
                </c:pt>
                <c:pt idx="1787">
                  <c:v>833.89</c:v>
                </c:pt>
                <c:pt idx="1788">
                  <c:v>826.67</c:v>
                </c:pt>
                <c:pt idx="1789">
                  <c:v>817.23</c:v>
                </c:pt>
                <c:pt idx="1790">
                  <c:v>809.54</c:v>
                </c:pt>
                <c:pt idx="1791">
                  <c:v>811.08</c:v>
                </c:pt>
                <c:pt idx="1792">
                  <c:v>804.44</c:v>
                </c:pt>
                <c:pt idx="1793">
                  <c:v>830.38</c:v>
                </c:pt>
                <c:pt idx="1794">
                  <c:v>818.3</c:v>
                </c:pt>
                <c:pt idx="1795">
                  <c:v>804.25</c:v>
                </c:pt>
                <c:pt idx="1796">
                  <c:v>822.26</c:v>
                </c:pt>
                <c:pt idx="1797">
                  <c:v>822.32</c:v>
                </c:pt>
                <c:pt idx="1798">
                  <c:v>829.48</c:v>
                </c:pt>
                <c:pt idx="1799">
                  <c:v>833.77</c:v>
                </c:pt>
                <c:pt idx="1800">
                  <c:v>824.81</c:v>
                </c:pt>
                <c:pt idx="1801">
                  <c:v>827.95</c:v>
                </c:pt>
                <c:pt idx="1802">
                  <c:v>830.42</c:v>
                </c:pt>
                <c:pt idx="1803">
                  <c:v>840.2</c:v>
                </c:pt>
                <c:pt idx="1804">
                  <c:v>838.07</c:v>
                </c:pt>
                <c:pt idx="1805">
                  <c:v>832.27</c:v>
                </c:pt>
                <c:pt idx="1806">
                  <c:v>856.8</c:v>
                </c:pt>
                <c:pt idx="1807">
                  <c:v>850.03</c:v>
                </c:pt>
                <c:pt idx="1808">
                  <c:v>858.32</c:v>
                </c:pt>
                <c:pt idx="1809">
                  <c:v>847.6</c:v>
                </c:pt>
                <c:pt idx="1810">
                  <c:v>837.79</c:v>
                </c:pt>
                <c:pt idx="1811">
                  <c:v>844.88</c:v>
                </c:pt>
                <c:pt idx="1812">
                  <c:v>843.04</c:v>
                </c:pt>
                <c:pt idx="1813">
                  <c:v>844.06</c:v>
                </c:pt>
                <c:pt idx="1814">
                  <c:v>846.96</c:v>
                </c:pt>
                <c:pt idx="1815">
                  <c:v>833.46</c:v>
                </c:pt>
                <c:pt idx="1816">
                  <c:v>830.35</c:v>
                </c:pt>
                <c:pt idx="1817">
                  <c:v>820.23</c:v>
                </c:pt>
                <c:pt idx="1818">
                  <c:v>838.72</c:v>
                </c:pt>
                <c:pt idx="1819">
                  <c:v>843.11</c:v>
                </c:pt>
                <c:pt idx="1820">
                  <c:v>844.46</c:v>
                </c:pt>
                <c:pt idx="1821">
                  <c:v>844.69</c:v>
                </c:pt>
                <c:pt idx="1822">
                  <c:v>829.74</c:v>
                </c:pt>
                <c:pt idx="1823">
                  <c:v>830.43</c:v>
                </c:pt>
                <c:pt idx="1824">
                  <c:v>834.36</c:v>
                </c:pt>
                <c:pt idx="1825">
                  <c:v>827.21</c:v>
                </c:pt>
                <c:pt idx="1826">
                  <c:v>830.65</c:v>
                </c:pt>
                <c:pt idx="1827">
                  <c:v>824.04</c:v>
                </c:pt>
                <c:pt idx="1828">
                  <c:v>824.11</c:v>
                </c:pt>
                <c:pt idx="1829">
                  <c:v>821.57</c:v>
                </c:pt>
                <c:pt idx="1830">
                  <c:v>824.31</c:v>
                </c:pt>
                <c:pt idx="1831">
                  <c:v>819.3</c:v>
                </c:pt>
                <c:pt idx="1832">
                  <c:v>821.8</c:v>
                </c:pt>
                <c:pt idx="1833">
                  <c:v>816.44</c:v>
                </c:pt>
                <c:pt idx="1834">
                  <c:v>812.98</c:v>
                </c:pt>
                <c:pt idx="1835">
                  <c:v>806.55</c:v>
                </c:pt>
                <c:pt idx="1836">
                  <c:v>802.36</c:v>
                </c:pt>
                <c:pt idx="1837">
                  <c:v>812.97</c:v>
                </c:pt>
                <c:pt idx="1838">
                  <c:v>827.46</c:v>
                </c:pt>
                <c:pt idx="1839">
                  <c:v>840.67</c:v>
                </c:pt>
                <c:pt idx="1840">
                  <c:v>838.18</c:v>
                </c:pt>
                <c:pt idx="1841">
                  <c:v>843.89</c:v>
                </c:pt>
                <c:pt idx="1842">
                  <c:v>856.14</c:v>
                </c:pt>
                <c:pt idx="1843">
                  <c:v>851.99</c:v>
                </c:pt>
                <c:pt idx="1844">
                  <c:v>851.62</c:v>
                </c:pt>
                <c:pt idx="1845">
                  <c:v>856.21</c:v>
                </c:pt>
                <c:pt idx="1846">
                  <c:v>840.22</c:v>
                </c:pt>
                <c:pt idx="1847">
                  <c:v>851.81</c:v>
                </c:pt>
                <c:pt idx="1848">
                  <c:v>876.8</c:v>
                </c:pt>
                <c:pt idx="1849">
                  <c:v>877.04</c:v>
                </c:pt>
                <c:pt idx="1850">
                  <c:v>862.23</c:v>
                </c:pt>
                <c:pt idx="1851">
                  <c:v>873.34</c:v>
                </c:pt>
                <c:pt idx="1852">
                  <c:v>870.1</c:v>
                </c:pt>
                <c:pt idx="1853">
                  <c:v>868.69</c:v>
                </c:pt>
                <c:pt idx="1854">
                  <c:v>872.21</c:v>
                </c:pt>
                <c:pt idx="1855">
                  <c:v>860.7</c:v>
                </c:pt>
                <c:pt idx="1856">
                  <c:v>878.61</c:v>
                </c:pt>
                <c:pt idx="1857">
                  <c:v>883.08</c:v>
                </c:pt>
                <c:pt idx="1858">
                  <c:v>879.49</c:v>
                </c:pt>
                <c:pt idx="1859">
                  <c:v>880.29</c:v>
                </c:pt>
                <c:pt idx="1860">
                  <c:v>881.88</c:v>
                </c:pt>
                <c:pt idx="1861">
                  <c:v>890.08</c:v>
                </c:pt>
                <c:pt idx="1862">
                  <c:v>896.37</c:v>
                </c:pt>
                <c:pt idx="1863">
                  <c:v>887.54</c:v>
                </c:pt>
                <c:pt idx="1864">
                  <c:v>896.4</c:v>
                </c:pt>
                <c:pt idx="1865">
                  <c:v>904.78</c:v>
                </c:pt>
                <c:pt idx="1866">
                  <c:v>901.41</c:v>
                </c:pt>
                <c:pt idx="1867">
                  <c:v>903.78</c:v>
                </c:pt>
                <c:pt idx="1868">
                  <c:v>903.79</c:v>
                </c:pt>
                <c:pt idx="1869">
                  <c:v>900.91</c:v>
                </c:pt>
                <c:pt idx="1870">
                  <c:v>905.43</c:v>
                </c:pt>
                <c:pt idx="1871">
                  <c:v>901.99</c:v>
                </c:pt>
                <c:pt idx="1872">
                  <c:v>901.47</c:v>
                </c:pt>
                <c:pt idx="1873">
                  <c:v>904.31</c:v>
                </c:pt>
                <c:pt idx="1874">
                  <c:v>902.55</c:v>
                </c:pt>
                <c:pt idx="1875">
                  <c:v>905.71</c:v>
                </c:pt>
                <c:pt idx="1876">
                  <c:v>909.44</c:v>
                </c:pt>
                <c:pt idx="1877">
                  <c:v>912.24</c:v>
                </c:pt>
                <c:pt idx="1878">
                  <c:v>919.81</c:v>
                </c:pt>
                <c:pt idx="1879">
                  <c:v>924.69</c:v>
                </c:pt>
                <c:pt idx="1880">
                  <c:v>923.71</c:v>
                </c:pt>
                <c:pt idx="1881">
                  <c:v>932.51</c:v>
                </c:pt>
                <c:pt idx="1882">
                  <c:v>938</c:v>
                </c:pt>
                <c:pt idx="1883">
                  <c:v>933.93</c:v>
                </c:pt>
                <c:pt idx="1884">
                  <c:v>936.61</c:v>
                </c:pt>
                <c:pt idx="1885">
                  <c:v>926.59</c:v>
                </c:pt>
                <c:pt idx="1886">
                  <c:v>935.72</c:v>
                </c:pt>
                <c:pt idx="1887">
                  <c:v>932.15</c:v>
                </c:pt>
                <c:pt idx="1888">
                  <c:v>929.01</c:v>
                </c:pt>
                <c:pt idx="1889">
                  <c:v>914.79</c:v>
                </c:pt>
                <c:pt idx="1890">
                  <c:v>920.96</c:v>
                </c:pt>
                <c:pt idx="1891">
                  <c:v>926.27</c:v>
                </c:pt>
                <c:pt idx="1892">
                  <c:v>925.6</c:v>
                </c:pt>
                <c:pt idx="1893">
                  <c:v>928.21</c:v>
                </c:pt>
                <c:pt idx="1894">
                  <c:v>908.3</c:v>
                </c:pt>
                <c:pt idx="1895">
                  <c:v>914.34</c:v>
                </c:pt>
                <c:pt idx="1896">
                  <c:v>921.9</c:v>
                </c:pt>
                <c:pt idx="1897">
                  <c:v>928.42</c:v>
                </c:pt>
                <c:pt idx="1898">
                  <c:v>935.12</c:v>
                </c:pt>
                <c:pt idx="1899">
                  <c:v>943.14</c:v>
                </c:pt>
                <c:pt idx="1900">
                  <c:v>944.76</c:v>
                </c:pt>
                <c:pt idx="1901">
                  <c:v>948.56</c:v>
                </c:pt>
                <c:pt idx="1902">
                  <c:v>940.91</c:v>
                </c:pt>
                <c:pt idx="1903">
                  <c:v>954.24</c:v>
                </c:pt>
                <c:pt idx="1904">
                  <c:v>960.69</c:v>
                </c:pt>
                <c:pt idx="1905">
                  <c:v>963.31</c:v>
                </c:pt>
                <c:pt idx="1906">
                  <c:v>974.33</c:v>
                </c:pt>
                <c:pt idx="1907">
                  <c:v>973.65</c:v>
                </c:pt>
                <c:pt idx="1908">
                  <c:v>972.56</c:v>
                </c:pt>
                <c:pt idx="1909">
                  <c:v>966.87</c:v>
                </c:pt>
                <c:pt idx="1910">
                  <c:v>947.41</c:v>
                </c:pt>
                <c:pt idx="1911">
                  <c:v>942.11</c:v>
                </c:pt>
                <c:pt idx="1912">
                  <c:v>935.21</c:v>
                </c:pt>
                <c:pt idx="1913">
                  <c:v>941.51</c:v>
                </c:pt>
                <c:pt idx="1914">
                  <c:v>956.34</c:v>
                </c:pt>
                <c:pt idx="1915">
                  <c:v>952.05</c:v>
                </c:pt>
                <c:pt idx="1916">
                  <c:v>945.18</c:v>
                </c:pt>
                <c:pt idx="1917">
                  <c:v>960.92</c:v>
                </c:pt>
                <c:pt idx="1918">
                  <c:v>950.22</c:v>
                </c:pt>
                <c:pt idx="1919">
                  <c:v>941.3</c:v>
                </c:pt>
                <c:pt idx="1920">
                  <c:v>946.58</c:v>
                </c:pt>
                <c:pt idx="1921">
                  <c:v>941.31</c:v>
                </c:pt>
                <c:pt idx="1922">
                  <c:v>920.79</c:v>
                </c:pt>
                <c:pt idx="1923">
                  <c:v>896.68</c:v>
                </c:pt>
                <c:pt idx="1924">
                  <c:v>831.52</c:v>
                </c:pt>
                <c:pt idx="1925">
                  <c:v>779.89</c:v>
                </c:pt>
                <c:pt idx="1926">
                  <c:v>800.8</c:v>
                </c:pt>
                <c:pt idx="1927">
                  <c:v>821.27</c:v>
                </c:pt>
                <c:pt idx="1928">
                  <c:v>848.12</c:v>
                </c:pt>
                <c:pt idx="1929">
                  <c:v>868.62</c:v>
                </c:pt>
                <c:pt idx="1930">
                  <c:v>860.78</c:v>
                </c:pt>
                <c:pt idx="1931">
                  <c:v>865.1</c:v>
                </c:pt>
                <c:pt idx="1932">
                  <c:v>858.77</c:v>
                </c:pt>
                <c:pt idx="1933">
                  <c:v>846.22</c:v>
                </c:pt>
                <c:pt idx="1934">
                  <c:v>852.04</c:v>
                </c:pt>
                <c:pt idx="1935">
                  <c:v>871.02</c:v>
                </c:pt>
                <c:pt idx="1936">
                  <c:v>870.96</c:v>
                </c:pt>
                <c:pt idx="1937">
                  <c:v>867.33</c:v>
                </c:pt>
                <c:pt idx="1938">
                  <c:v>859.91</c:v>
                </c:pt>
                <c:pt idx="1939">
                  <c:v>850</c:v>
                </c:pt>
                <c:pt idx="1940">
                  <c:v>845</c:v>
                </c:pt>
                <c:pt idx="1941">
                  <c:v>837.64</c:v>
                </c:pt>
                <c:pt idx="1942">
                  <c:v>850.75</c:v>
                </c:pt>
                <c:pt idx="1943">
                  <c:v>842.47</c:v>
                </c:pt>
                <c:pt idx="1944">
                  <c:v>835.4</c:v>
                </c:pt>
                <c:pt idx="1945">
                  <c:v>841.02</c:v>
                </c:pt>
                <c:pt idx="1946">
                  <c:v>845.52</c:v>
                </c:pt>
                <c:pt idx="1947">
                  <c:v>841.98</c:v>
                </c:pt>
                <c:pt idx="1948">
                  <c:v>828.11</c:v>
                </c:pt>
                <c:pt idx="1949">
                  <c:v>833.72</c:v>
                </c:pt>
                <c:pt idx="1950">
                  <c:v>842.35</c:v>
                </c:pt>
                <c:pt idx="1951">
                  <c:v>836.92</c:v>
                </c:pt>
                <c:pt idx="1952">
                  <c:v>842.88</c:v>
                </c:pt>
                <c:pt idx="1953">
                  <c:v>837.94</c:v>
                </c:pt>
                <c:pt idx="1954">
                  <c:v>838.42</c:v>
                </c:pt>
                <c:pt idx="1955">
                  <c:v>844.45</c:v>
                </c:pt>
                <c:pt idx="1956">
                  <c:v>861.6</c:v>
                </c:pt>
                <c:pt idx="1957">
                  <c:v>855.16</c:v>
                </c:pt>
                <c:pt idx="1958">
                  <c:v>859.83</c:v>
                </c:pt>
                <c:pt idx="1959">
                  <c:v>854.47</c:v>
                </c:pt>
                <c:pt idx="1960">
                  <c:v>863.01</c:v>
                </c:pt>
                <c:pt idx="1961">
                  <c:v>852.08</c:v>
                </c:pt>
                <c:pt idx="1962">
                  <c:v>851.36</c:v>
                </c:pt>
                <c:pt idx="1963">
                  <c:v>833.98</c:v>
                </c:pt>
                <c:pt idx="1964">
                  <c:v>827.09</c:v>
                </c:pt>
                <c:pt idx="1965">
                  <c:v>831.4</c:v>
                </c:pt>
                <c:pt idx="1966">
                  <c:v>841.7</c:v>
                </c:pt>
                <c:pt idx="1967">
                  <c:v>830.4</c:v>
                </c:pt>
                <c:pt idx="1968">
                  <c:v>824.05</c:v>
                </c:pt>
                <c:pt idx="1969">
                  <c:v>812.88</c:v>
                </c:pt>
                <c:pt idx="1970">
                  <c:v>821.98</c:v>
                </c:pt>
                <c:pt idx="1971">
                  <c:v>822.72</c:v>
                </c:pt>
                <c:pt idx="1972">
                  <c:v>824.7</c:v>
                </c:pt>
                <c:pt idx="1973">
                  <c:v>823.05</c:v>
                </c:pt>
                <c:pt idx="1974">
                  <c:v>823.02</c:v>
                </c:pt>
                <c:pt idx="1975">
                  <c:v>839.41</c:v>
                </c:pt>
                <c:pt idx="1976">
                  <c:v>826.94</c:v>
                </c:pt>
                <c:pt idx="1977">
                  <c:v>825.11</c:v>
                </c:pt>
                <c:pt idx="1978">
                  <c:v>814.57</c:v>
                </c:pt>
                <c:pt idx="1979">
                  <c:v>807.07</c:v>
                </c:pt>
                <c:pt idx="1980">
                  <c:v>812.93</c:v>
                </c:pt>
                <c:pt idx="1981">
                  <c:v>811</c:v>
                </c:pt>
                <c:pt idx="1982">
                  <c:v>818.64</c:v>
                </c:pt>
                <c:pt idx="1983">
                  <c:v>808.95</c:v>
                </c:pt>
                <c:pt idx="1984">
                  <c:v>812.13</c:v>
                </c:pt>
                <c:pt idx="1985">
                  <c:v>826.74</c:v>
                </c:pt>
                <c:pt idx="1986">
                  <c:v>817.14</c:v>
                </c:pt>
                <c:pt idx="1987">
                  <c:v>814.71</c:v>
                </c:pt>
                <c:pt idx="1988">
                  <c:v>807.88</c:v>
                </c:pt>
                <c:pt idx="1989">
                  <c:v>811.37</c:v>
                </c:pt>
                <c:pt idx="1990">
                  <c:v>819.51</c:v>
                </c:pt>
                <c:pt idx="1991">
                  <c:v>823.73</c:v>
                </c:pt>
                <c:pt idx="1992">
                  <c:v>827.25</c:v>
                </c:pt>
                <c:pt idx="1993">
                  <c:v>831.21</c:v>
                </c:pt>
                <c:pt idx="1994">
                  <c:v>832.51</c:v>
                </c:pt>
                <c:pt idx="1995">
                  <c:v>839.82</c:v>
                </c:pt>
                <c:pt idx="1996">
                  <c:v>849.14</c:v>
                </c:pt>
                <c:pt idx="1997">
                  <c:v>854.83</c:v>
                </c:pt>
                <c:pt idx="1998">
                  <c:v>863.5</c:v>
                </c:pt>
                <c:pt idx="1999">
                  <c:v>864.12</c:v>
                </c:pt>
                <c:pt idx="2000">
                  <c:v>865.65</c:v>
                </c:pt>
                <c:pt idx="2001">
                  <c:v>869.98</c:v>
                </c:pt>
                <c:pt idx="2002">
                  <c:v>878.39</c:v>
                </c:pt>
                <c:pt idx="2003">
                  <c:v>869.49</c:v>
                </c:pt>
                <c:pt idx="2004">
                  <c:v>859.14</c:v>
                </c:pt>
                <c:pt idx="2005">
                  <c:v>853.48</c:v>
                </c:pt>
                <c:pt idx="2006">
                  <c:v>858.01</c:v>
                </c:pt>
                <c:pt idx="2007">
                  <c:v>856.06</c:v>
                </c:pt>
                <c:pt idx="2008">
                  <c:v>854.81</c:v>
                </c:pt>
                <c:pt idx="2009">
                  <c:v>862.39</c:v>
                </c:pt>
                <c:pt idx="2010">
                  <c:v>862.07</c:v>
                </c:pt>
                <c:pt idx="2011">
                  <c:v>866.95</c:v>
                </c:pt>
                <c:pt idx="2012">
                  <c:v>866.12</c:v>
                </c:pt>
                <c:pt idx="2013">
                  <c:v>863.67</c:v>
                </c:pt>
                <c:pt idx="2014">
                  <c:v>861.69</c:v>
                </c:pt>
                <c:pt idx="2015">
                  <c:v>850.14</c:v>
                </c:pt>
                <c:pt idx="2016">
                  <c:v>846.65</c:v>
                </c:pt>
                <c:pt idx="2017">
                  <c:v>847.12</c:v>
                </c:pt>
                <c:pt idx="2018">
                  <c:v>845.77</c:v>
                </c:pt>
                <c:pt idx="2019">
                  <c:v>831.48</c:v>
                </c:pt>
                <c:pt idx="2020">
                  <c:v>829.07</c:v>
                </c:pt>
                <c:pt idx="2021">
                  <c:v>809.46</c:v>
                </c:pt>
                <c:pt idx="2022">
                  <c:v>789.59</c:v>
                </c:pt>
                <c:pt idx="2023">
                  <c:v>766.94</c:v>
                </c:pt>
                <c:pt idx="2024">
                  <c:v>783.91</c:v>
                </c:pt>
                <c:pt idx="2025">
                  <c:v>762.7</c:v>
                </c:pt>
                <c:pt idx="2026">
                  <c:v>778.78</c:v>
                </c:pt>
                <c:pt idx="2027">
                  <c:v>778.07</c:v>
                </c:pt>
                <c:pt idx="2028">
                  <c:v>781.36</c:v>
                </c:pt>
                <c:pt idx="2029">
                  <c:v>775.38</c:v>
                </c:pt>
                <c:pt idx="2030">
                  <c:v>775.57</c:v>
                </c:pt>
                <c:pt idx="2031">
                  <c:v>753.27</c:v>
                </c:pt>
                <c:pt idx="2032">
                  <c:v>748.51</c:v>
                </c:pt>
                <c:pt idx="2033">
                  <c:v>747.97</c:v>
                </c:pt>
                <c:pt idx="2034">
                  <c:v>756.95</c:v>
                </c:pt>
                <c:pt idx="2035">
                  <c:v>749.93</c:v>
                </c:pt>
                <c:pt idx="2036">
                  <c:v>750.82</c:v>
                </c:pt>
                <c:pt idx="2037">
                  <c:v>757.21</c:v>
                </c:pt>
                <c:pt idx="2038">
                  <c:v>768</c:v>
                </c:pt>
                <c:pt idx="2039">
                  <c:v>767.14</c:v>
                </c:pt>
                <c:pt idx="2040">
                  <c:v>776.04</c:v>
                </c:pt>
                <c:pt idx="2041">
                  <c:v>772.42</c:v>
                </c:pt>
                <c:pt idx="2042">
                  <c:v>760.77</c:v>
                </c:pt>
                <c:pt idx="2043">
                  <c:v>750.31</c:v>
                </c:pt>
                <c:pt idx="2044">
                  <c:v>750.87</c:v>
                </c:pt>
                <c:pt idx="2045">
                  <c:v>761.76</c:v>
                </c:pt>
                <c:pt idx="2046">
                  <c:v>754.6</c:v>
                </c:pt>
                <c:pt idx="2047">
                  <c:v>742.61</c:v>
                </c:pt>
                <c:pt idx="2048">
                  <c:v>745.4</c:v>
                </c:pt>
                <c:pt idx="2049">
                  <c:v>749.81</c:v>
                </c:pt>
                <c:pt idx="2050">
                  <c:v>750.53</c:v>
                </c:pt>
                <c:pt idx="2051">
                  <c:v>760.41</c:v>
                </c:pt>
                <c:pt idx="2052">
                  <c:v>760.62</c:v>
                </c:pt>
                <c:pt idx="2053">
                  <c:v>755.5</c:v>
                </c:pt>
                <c:pt idx="2054">
                  <c:v>749.56</c:v>
                </c:pt>
                <c:pt idx="2055">
                  <c:v>744.06</c:v>
                </c:pt>
                <c:pt idx="2056">
                  <c:v>738.64</c:v>
                </c:pt>
                <c:pt idx="2057">
                  <c:v>746.96</c:v>
                </c:pt>
                <c:pt idx="2058">
                  <c:v>747.78</c:v>
                </c:pt>
                <c:pt idx="2059">
                  <c:v>764.06</c:v>
                </c:pt>
                <c:pt idx="2060">
                  <c:v>748.8</c:v>
                </c:pt>
                <c:pt idx="2061">
                  <c:v>737.2</c:v>
                </c:pt>
                <c:pt idx="2062">
                  <c:v>739.36</c:v>
                </c:pt>
                <c:pt idx="2063">
                  <c:v>732.6</c:v>
                </c:pt>
                <c:pt idx="2064">
                  <c:v>742.98</c:v>
                </c:pt>
                <c:pt idx="2065">
                  <c:v>752.38</c:v>
                </c:pt>
                <c:pt idx="2066">
                  <c:v>750.71</c:v>
                </c:pt>
                <c:pt idx="2067">
                  <c:v>761.08</c:v>
                </c:pt>
                <c:pt idx="2068">
                  <c:v>752.81</c:v>
                </c:pt>
                <c:pt idx="2069">
                  <c:v>759.36</c:v>
                </c:pt>
                <c:pt idx="2070">
                  <c:v>752.62</c:v>
                </c:pt>
                <c:pt idx="2071">
                  <c:v>756.34</c:v>
                </c:pt>
                <c:pt idx="2072">
                  <c:v>749.73</c:v>
                </c:pt>
                <c:pt idx="2073">
                  <c:v>744.77</c:v>
                </c:pt>
                <c:pt idx="2074">
                  <c:v>749.25</c:v>
                </c:pt>
                <c:pt idx="2075">
                  <c:v>757.6</c:v>
                </c:pt>
                <c:pt idx="2076">
                  <c:v>741.78</c:v>
                </c:pt>
                <c:pt idx="2077">
                  <c:v>748.11</c:v>
                </c:pt>
                <c:pt idx="2078">
                  <c:v>774.11</c:v>
                </c:pt>
                <c:pt idx="2079">
                  <c:v>768.55</c:v>
                </c:pt>
                <c:pt idx="2080">
                  <c:v>757.77</c:v>
                </c:pt>
                <c:pt idx="2081">
                  <c:v>745.07</c:v>
                </c:pt>
                <c:pt idx="2082">
                  <c:v>747.69</c:v>
                </c:pt>
                <c:pt idx="2083">
                  <c:v>749.96</c:v>
                </c:pt>
                <c:pt idx="2084">
                  <c:v>747.57</c:v>
                </c:pt>
                <c:pt idx="2085">
                  <c:v>744.06</c:v>
                </c:pt>
                <c:pt idx="2086">
                  <c:v>735.64</c:v>
                </c:pt>
                <c:pt idx="2087">
                  <c:v>731.54</c:v>
                </c:pt>
                <c:pt idx="2088">
                  <c:v>738.04</c:v>
                </c:pt>
                <c:pt idx="2089">
                  <c:v>731.82</c:v>
                </c:pt>
                <c:pt idx="2090">
                  <c:v>730.57</c:v>
                </c:pt>
                <c:pt idx="2091">
                  <c:v>720.63</c:v>
                </c:pt>
                <c:pt idx="2092">
                  <c:v>719.57</c:v>
                </c:pt>
                <c:pt idx="2093">
                  <c:v>716.87</c:v>
                </c:pt>
                <c:pt idx="2094">
                  <c:v>710.31</c:v>
                </c:pt>
                <c:pt idx="2095">
                  <c:v>708.05</c:v>
                </c:pt>
                <c:pt idx="2096">
                  <c:v>704.08</c:v>
                </c:pt>
                <c:pt idx="2097">
                  <c:v>714.09</c:v>
                </c:pt>
                <c:pt idx="2098">
                  <c:v>721.94</c:v>
                </c:pt>
                <c:pt idx="2099">
                  <c:v>724.87</c:v>
                </c:pt>
                <c:pt idx="2100">
                  <c:v>740.7</c:v>
                </c:pt>
                <c:pt idx="2101">
                  <c:v>741.83</c:v>
                </c:pt>
                <c:pt idx="2102">
                  <c:v>748.99</c:v>
                </c:pt>
                <c:pt idx="2103">
                  <c:v>745.55</c:v>
                </c:pt>
                <c:pt idx="2104">
                  <c:v>741.36</c:v>
                </c:pt>
                <c:pt idx="2105">
                  <c:v>745.62</c:v>
                </c:pt>
                <c:pt idx="2106">
                  <c:v>735.99</c:v>
                </c:pt>
                <c:pt idx="2107">
                  <c:v>747.73</c:v>
                </c:pt>
                <c:pt idx="2108">
                  <c:v>737.47</c:v>
                </c:pt>
                <c:pt idx="2109">
                  <c:v>738.45</c:v>
                </c:pt>
                <c:pt idx="2110">
                  <c:v>732.17</c:v>
                </c:pt>
                <c:pt idx="2111">
                  <c:v>726.99</c:v>
                </c:pt>
                <c:pt idx="2112">
                  <c:v>720.38</c:v>
                </c:pt>
                <c:pt idx="2113">
                  <c:v>718.13</c:v>
                </c:pt>
                <c:pt idx="2114">
                  <c:v>727</c:v>
                </c:pt>
                <c:pt idx="2115">
                  <c:v>724.19</c:v>
                </c:pt>
                <c:pt idx="2116">
                  <c:v>730.21</c:v>
                </c:pt>
                <c:pt idx="2117">
                  <c:v>723.75</c:v>
                </c:pt>
                <c:pt idx="2118">
                  <c:v>723.34</c:v>
                </c:pt>
                <c:pt idx="2119">
                  <c:v>719.24</c:v>
                </c:pt>
                <c:pt idx="2120">
                  <c:v>724.39</c:v>
                </c:pt>
                <c:pt idx="2121">
                  <c:v>737.52</c:v>
                </c:pt>
                <c:pt idx="2122">
                  <c:v>740.7</c:v>
                </c:pt>
                <c:pt idx="2123">
                  <c:v>735.25</c:v>
                </c:pt>
                <c:pt idx="2124">
                  <c:v>732.95</c:v>
                </c:pt>
                <c:pt idx="2125">
                  <c:v>733.45</c:v>
                </c:pt>
                <c:pt idx="2126">
                  <c:v>732.13</c:v>
                </c:pt>
                <c:pt idx="2127">
                  <c:v>731.82</c:v>
                </c:pt>
                <c:pt idx="2128">
                  <c:v>728.54</c:v>
                </c:pt>
                <c:pt idx="2129">
                  <c:v>727.97</c:v>
                </c:pt>
                <c:pt idx="2130">
                  <c:v>730.23</c:v>
                </c:pt>
                <c:pt idx="2131">
                  <c:v>738.68</c:v>
                </c:pt>
                <c:pt idx="2132">
                  <c:v>750.48</c:v>
                </c:pt>
                <c:pt idx="2133">
                  <c:v>755.41</c:v>
                </c:pt>
                <c:pt idx="2134">
                  <c:v>760.25</c:v>
                </c:pt>
                <c:pt idx="2135">
                  <c:v>761.79</c:v>
                </c:pt>
                <c:pt idx="2136">
                  <c:v>768.14</c:v>
                </c:pt>
                <c:pt idx="2137">
                  <c:v>763.95</c:v>
                </c:pt>
                <c:pt idx="2138">
                  <c:v>758.56</c:v>
                </c:pt>
                <c:pt idx="2139">
                  <c:v>755.69</c:v>
                </c:pt>
                <c:pt idx="2140">
                  <c:v>755.1</c:v>
                </c:pt>
                <c:pt idx="2141">
                  <c:v>762.52</c:v>
                </c:pt>
                <c:pt idx="2142">
                  <c:v>761.63</c:v>
                </c:pt>
                <c:pt idx="2143">
                  <c:v>770.01</c:v>
                </c:pt>
                <c:pt idx="2144">
                  <c:v>768.64</c:v>
                </c:pt>
                <c:pt idx="2145">
                  <c:v>776.52</c:v>
                </c:pt>
                <c:pt idx="2146">
                  <c:v>781.34</c:v>
                </c:pt>
                <c:pt idx="2147">
                  <c:v>785.88</c:v>
                </c:pt>
                <c:pt idx="2148">
                  <c:v>777.45</c:v>
                </c:pt>
                <c:pt idx="2149">
                  <c:v>780.25</c:v>
                </c:pt>
                <c:pt idx="2150">
                  <c:v>791.76</c:v>
                </c:pt>
                <c:pt idx="2151">
                  <c:v>799.87</c:v>
                </c:pt>
                <c:pt idx="2152">
                  <c:v>810.69</c:v>
                </c:pt>
                <c:pt idx="2153">
                  <c:v>821.45</c:v>
                </c:pt>
                <c:pt idx="2154">
                  <c:v>817.82</c:v>
                </c:pt>
                <c:pt idx="2155">
                  <c:v>816.99</c:v>
                </c:pt>
                <c:pt idx="2156">
                  <c:v>825.19</c:v>
                </c:pt>
                <c:pt idx="2157">
                  <c:v>829.8</c:v>
                </c:pt>
                <c:pt idx="2158">
                  <c:v>841.45</c:v>
                </c:pt>
                <c:pt idx="2159">
                  <c:v>828.69</c:v>
                </c:pt>
                <c:pt idx="2160">
                  <c:v>843.82</c:v>
                </c:pt>
                <c:pt idx="2161">
                  <c:v>840.23</c:v>
                </c:pt>
                <c:pt idx="2162">
                  <c:v>839.33</c:v>
                </c:pt>
                <c:pt idx="2163">
                  <c:v>836.44</c:v>
                </c:pt>
                <c:pt idx="2164">
                  <c:v>833.14</c:v>
                </c:pt>
                <c:pt idx="2165">
                  <c:v>815.87</c:v>
                </c:pt>
                <c:pt idx="2166">
                  <c:v>830.2</c:v>
                </c:pt>
                <c:pt idx="2167">
                  <c:v>847.26</c:v>
                </c:pt>
                <c:pt idx="2168">
                  <c:v>854.37</c:v>
                </c:pt>
                <c:pt idx="2169">
                  <c:v>846.54</c:v>
                </c:pt>
                <c:pt idx="2170">
                  <c:v>858.64</c:v>
                </c:pt>
                <c:pt idx="2171">
                  <c:v>862.62</c:v>
                </c:pt>
                <c:pt idx="2172">
                  <c:v>862.48</c:v>
                </c:pt>
                <c:pt idx="2173">
                  <c:v>868.38</c:v>
                </c:pt>
                <c:pt idx="2174">
                  <c:v>864.47</c:v>
                </c:pt>
                <c:pt idx="2175">
                  <c:v>856.39</c:v>
                </c:pt>
                <c:pt idx="2176">
                  <c:v>852.77</c:v>
                </c:pt>
                <c:pt idx="2177">
                  <c:v>854.41</c:v>
                </c:pt>
                <c:pt idx="2178">
                  <c:v>862.36</c:v>
                </c:pt>
                <c:pt idx="2179">
                  <c:v>863.02</c:v>
                </c:pt>
                <c:pt idx="2180">
                  <c:v>860.92</c:v>
                </c:pt>
                <c:pt idx="2181">
                  <c:v>857.2</c:v>
                </c:pt>
                <c:pt idx="2182">
                  <c:v>862.07</c:v>
                </c:pt>
                <c:pt idx="2183">
                  <c:v>854.17</c:v>
                </c:pt>
                <c:pt idx="2184">
                  <c:v>851.77</c:v>
                </c:pt>
                <c:pt idx="2185">
                  <c:v>827.07</c:v>
                </c:pt>
                <c:pt idx="2186">
                  <c:v>826.67</c:v>
                </c:pt>
                <c:pt idx="2187">
                  <c:v>815.36</c:v>
                </c:pt>
                <c:pt idx="2188">
                  <c:v>817.28</c:v>
                </c:pt>
                <c:pt idx="2189">
                  <c:v>802.16</c:v>
                </c:pt>
                <c:pt idx="2190">
                  <c:v>807.9</c:v>
                </c:pt>
                <c:pt idx="2191">
                  <c:v>816.4</c:v>
                </c:pt>
                <c:pt idx="2192">
                  <c:v>806.99</c:v>
                </c:pt>
                <c:pt idx="2193">
                  <c:v>805.14</c:v>
                </c:pt>
                <c:pt idx="2194">
                  <c:v>813.55</c:v>
                </c:pt>
                <c:pt idx="2195">
                  <c:v>814.37</c:v>
                </c:pt>
                <c:pt idx="2196">
                  <c:v>814.12</c:v>
                </c:pt>
                <c:pt idx="2197">
                  <c:v>814.41</c:v>
                </c:pt>
                <c:pt idx="2198">
                  <c:v>802.85</c:v>
                </c:pt>
                <c:pt idx="2199">
                  <c:v>812.81</c:v>
                </c:pt>
                <c:pt idx="2200">
                  <c:v>814.65</c:v>
                </c:pt>
                <c:pt idx="2201">
                  <c:v>809.8</c:v>
                </c:pt>
                <c:pt idx="2202">
                  <c:v>801.76</c:v>
                </c:pt>
                <c:pt idx="2203">
                  <c:v>794.59</c:v>
                </c:pt>
                <c:pt idx="2204">
                  <c:v>777.85</c:v>
                </c:pt>
                <c:pt idx="2205">
                  <c:v>777.53</c:v>
                </c:pt>
                <c:pt idx="2206">
                  <c:v>770.77</c:v>
                </c:pt>
                <c:pt idx="2207">
                  <c:v>763.81</c:v>
                </c:pt>
                <c:pt idx="2208">
                  <c:v>765.91</c:v>
                </c:pt>
                <c:pt idx="2209">
                  <c:v>758.98</c:v>
                </c:pt>
                <c:pt idx="2210">
                  <c:v>749.76</c:v>
                </c:pt>
                <c:pt idx="2211">
                  <c:v>745.57</c:v>
                </c:pt>
                <c:pt idx="2212">
                  <c:v>736.96</c:v>
                </c:pt>
                <c:pt idx="2213">
                  <c:v>734.19</c:v>
                </c:pt>
                <c:pt idx="2214">
                  <c:v>724.01</c:v>
                </c:pt>
                <c:pt idx="2215">
                  <c:v>732.36</c:v>
                </c:pt>
                <c:pt idx="2216">
                  <c:v>732.94</c:v>
                </c:pt>
                <c:pt idx="2217">
                  <c:v>720.16</c:v>
                </c:pt>
                <c:pt idx="2218">
                  <c:v>725.87</c:v>
                </c:pt>
                <c:pt idx="2219">
                  <c:v>723.01</c:v>
                </c:pt>
                <c:pt idx="2220">
                  <c:v>718.94</c:v>
                </c:pt>
                <c:pt idx="2221">
                  <c:v>725.26</c:v>
                </c:pt>
                <c:pt idx="2222">
                  <c:v>713.25</c:v>
                </c:pt>
                <c:pt idx="2223">
                  <c:v>712.18</c:v>
                </c:pt>
                <c:pt idx="2224">
                  <c:v>695.67</c:v>
                </c:pt>
                <c:pt idx="2225">
                  <c:v>699.57</c:v>
                </c:pt>
                <c:pt idx="2226">
                  <c:v>711.47</c:v>
                </c:pt>
                <c:pt idx="2227">
                  <c:v>727.54</c:v>
                </c:pt>
                <c:pt idx="2228">
                  <c:v>729.77</c:v>
                </c:pt>
                <c:pt idx="2229">
                  <c:v>728.99</c:v>
                </c:pt>
                <c:pt idx="2230">
                  <c:v>719.73</c:v>
                </c:pt>
                <c:pt idx="2231">
                  <c:v>725.33</c:v>
                </c:pt>
                <c:pt idx="2232">
                  <c:v>722.79</c:v>
                </c:pt>
                <c:pt idx="2233">
                  <c:v>728.99</c:v>
                </c:pt>
                <c:pt idx="2234">
                  <c:v>738.53</c:v>
                </c:pt>
                <c:pt idx="2235">
                  <c:v>736.54</c:v>
                </c:pt>
                <c:pt idx="2236">
                  <c:v>742.35</c:v>
                </c:pt>
                <c:pt idx="2237">
                  <c:v>750.8</c:v>
                </c:pt>
                <c:pt idx="2238">
                  <c:v>746.49</c:v>
                </c:pt>
                <c:pt idx="2239">
                  <c:v>755.19</c:v>
                </c:pt>
                <c:pt idx="2240">
                  <c:v>739.66</c:v>
                </c:pt>
                <c:pt idx="2241">
                  <c:v>740.01</c:v>
                </c:pt>
                <c:pt idx="2242">
                  <c:v>751.55</c:v>
                </c:pt>
                <c:pt idx="2243">
                  <c:v>755.69</c:v>
                </c:pt>
                <c:pt idx="2244">
                  <c:v>778.66</c:v>
                </c:pt>
                <c:pt idx="2245">
                  <c:v>771.66</c:v>
                </c:pt>
                <c:pt idx="2246">
                  <c:v>780.63</c:v>
                </c:pt>
                <c:pt idx="2247">
                  <c:v>776.58</c:v>
                </c:pt>
                <c:pt idx="2248">
                  <c:v>774.49</c:v>
                </c:pt>
                <c:pt idx="2249">
                  <c:v>764.17</c:v>
                </c:pt>
                <c:pt idx="2250">
                  <c:v>766.04</c:v>
                </c:pt>
                <c:pt idx="2251">
                  <c:v>756.33</c:v>
                </c:pt>
                <c:pt idx="2252">
                  <c:v>757.91</c:v>
                </c:pt>
                <c:pt idx="2253">
                  <c:v>744.8</c:v>
                </c:pt>
                <c:pt idx="2254">
                  <c:v>747.61</c:v>
                </c:pt>
                <c:pt idx="2255">
                  <c:v>746.24</c:v>
                </c:pt>
                <c:pt idx="2256">
                  <c:v>745.87</c:v>
                </c:pt>
                <c:pt idx="2257">
                  <c:v>745.91</c:v>
                </c:pt>
                <c:pt idx="2258">
                  <c:v>726.53</c:v>
                </c:pt>
                <c:pt idx="2259">
                  <c:v>718.69</c:v>
                </c:pt>
                <c:pt idx="2260">
                  <c:v>711.96</c:v>
                </c:pt>
                <c:pt idx="2261">
                  <c:v>709.9</c:v>
                </c:pt>
                <c:pt idx="2262">
                  <c:v>723.36</c:v>
                </c:pt>
                <c:pt idx="2263">
                  <c:v>733.49</c:v>
                </c:pt>
                <c:pt idx="2264">
                  <c:v>729.74</c:v>
                </c:pt>
                <c:pt idx="2265">
                  <c:v>731.11</c:v>
                </c:pt>
                <c:pt idx="2266">
                  <c:v>730.47</c:v>
                </c:pt>
                <c:pt idx="2267">
                  <c:v>724.5</c:v>
                </c:pt>
                <c:pt idx="2268">
                  <c:v>734.2</c:v>
                </c:pt>
                <c:pt idx="2269">
                  <c:v>735.67</c:v>
                </c:pt>
                <c:pt idx="2270">
                  <c:v>750.07</c:v>
                </c:pt>
                <c:pt idx="2271">
                  <c:v>744.55</c:v>
                </c:pt>
                <c:pt idx="2272">
                  <c:v>748.39</c:v>
                </c:pt>
                <c:pt idx="2273">
                  <c:v>745.78</c:v>
                </c:pt>
                <c:pt idx="2274">
                  <c:v>749.42</c:v>
                </c:pt>
                <c:pt idx="2275">
                  <c:v>751.04</c:v>
                </c:pt>
                <c:pt idx="2276">
                  <c:v>750.41</c:v>
                </c:pt>
                <c:pt idx="2277">
                  <c:v>761.66</c:v>
                </c:pt>
                <c:pt idx="2278">
                  <c:v>768.92</c:v>
                </c:pt>
                <c:pt idx="2279">
                  <c:v>764.71</c:v>
                </c:pt>
                <c:pt idx="2280">
                  <c:v>765.18</c:v>
                </c:pt>
                <c:pt idx="2281">
                  <c:v>758.75</c:v>
                </c:pt>
                <c:pt idx="2282">
                  <c:v>756.91</c:v>
                </c:pt>
                <c:pt idx="2283">
                  <c:v>761.73</c:v>
                </c:pt>
                <c:pt idx="2284">
                  <c:v>757.54</c:v>
                </c:pt>
                <c:pt idx="2285">
                  <c:v>746.64</c:v>
                </c:pt>
                <c:pt idx="2286">
                  <c:v>749.24</c:v>
                </c:pt>
                <c:pt idx="2287">
                  <c:v>736.71</c:v>
                </c:pt>
                <c:pt idx="2288">
                  <c:v>731.87</c:v>
                </c:pt>
                <c:pt idx="2289">
                  <c:v>729.82</c:v>
                </c:pt>
                <c:pt idx="2290">
                  <c:v>725.01</c:v>
                </c:pt>
                <c:pt idx="2291">
                  <c:v>719.14</c:v>
                </c:pt>
                <c:pt idx="2292">
                  <c:v>730.52</c:v>
                </c:pt>
                <c:pt idx="2293">
                  <c:v>734.49</c:v>
                </c:pt>
                <c:pt idx="2294">
                  <c:v>731.37</c:v>
                </c:pt>
                <c:pt idx="2295">
                  <c:v>732.9</c:v>
                </c:pt>
                <c:pt idx="2296">
                  <c:v>741.25</c:v>
                </c:pt>
                <c:pt idx="2297">
                  <c:v>751.96</c:v>
                </c:pt>
                <c:pt idx="2298">
                  <c:v>757.66</c:v>
                </c:pt>
                <c:pt idx="2299">
                  <c:v>760.43</c:v>
                </c:pt>
                <c:pt idx="2300">
                  <c:v>760.72</c:v>
                </c:pt>
                <c:pt idx="2301">
                  <c:v>754.89</c:v>
                </c:pt>
                <c:pt idx="2302">
                  <c:v>754.37</c:v>
                </c:pt>
                <c:pt idx="2303">
                  <c:v>750.85</c:v>
                </c:pt>
                <c:pt idx="2304">
                  <c:v>743.51</c:v>
                </c:pt>
                <c:pt idx="2305">
                  <c:v>738.34</c:v>
                </c:pt>
                <c:pt idx="2306">
                  <c:v>748.24</c:v>
                </c:pt>
                <c:pt idx="2307">
                  <c:v>732.78</c:v>
                </c:pt>
                <c:pt idx="2308">
                  <c:v>734.57</c:v>
                </c:pt>
                <c:pt idx="2309">
                  <c:v>730.44</c:v>
                </c:pt>
                <c:pt idx="2310">
                  <c:v>730.35</c:v>
                </c:pt>
                <c:pt idx="2311">
                  <c:v>737.03</c:v>
                </c:pt>
                <c:pt idx="2312">
                  <c:v>733.79</c:v>
                </c:pt>
                <c:pt idx="2313">
                  <c:v>718.64</c:v>
                </c:pt>
                <c:pt idx="2314">
                  <c:v>711.05</c:v>
                </c:pt>
                <c:pt idx="2315">
                  <c:v>717.34</c:v>
                </c:pt>
                <c:pt idx="2316">
                  <c:v>717.66</c:v>
                </c:pt>
                <c:pt idx="2317">
                  <c:v>727.85</c:v>
                </c:pt>
                <c:pt idx="2318">
                  <c:v>738.55</c:v>
                </c:pt>
                <c:pt idx="2319">
                  <c:v>745.54</c:v>
                </c:pt>
                <c:pt idx="2320">
                  <c:v>749.01</c:v>
                </c:pt>
                <c:pt idx="2321">
                  <c:v>744.58</c:v>
                </c:pt>
                <c:pt idx="2322">
                  <c:v>757.32</c:v>
                </c:pt>
                <c:pt idx="2323">
                  <c:v>741.06</c:v>
                </c:pt>
                <c:pt idx="2324">
                  <c:v>743.12</c:v>
                </c:pt>
                <c:pt idx="2325">
                  <c:v>751.14</c:v>
                </c:pt>
                <c:pt idx="2326">
                  <c:v>742.25</c:v>
                </c:pt>
                <c:pt idx="2327">
                  <c:v>741.06</c:v>
                </c:pt>
                <c:pt idx="2328">
                  <c:v>738.36</c:v>
                </c:pt>
                <c:pt idx="2329">
                  <c:v>743.02</c:v>
                </c:pt>
                <c:pt idx="2330">
                  <c:v>750.44</c:v>
                </c:pt>
                <c:pt idx="2331">
                  <c:v>748.35</c:v>
                </c:pt>
                <c:pt idx="2332">
                  <c:v>745.49</c:v>
                </c:pt>
                <c:pt idx="2333">
                  <c:v>749.38</c:v>
                </c:pt>
                <c:pt idx="2334">
                  <c:v>737.6</c:v>
                </c:pt>
                <c:pt idx="2335">
                  <c:v>729.04</c:v>
                </c:pt>
                <c:pt idx="2336">
                  <c:v>726.69</c:v>
                </c:pt>
                <c:pt idx="2337">
                  <c:v>724.06</c:v>
                </c:pt>
                <c:pt idx="2338">
                  <c:v>722.12</c:v>
                </c:pt>
                <c:pt idx="2339">
                  <c:v>725.64</c:v>
                </c:pt>
                <c:pt idx="2340">
                  <c:v>742.92</c:v>
                </c:pt>
                <c:pt idx="2341">
                  <c:v>760.82</c:v>
                </c:pt>
                <c:pt idx="2342">
                  <c:v>767.05</c:v>
                </c:pt>
                <c:pt idx="2343">
                  <c:v>767.66</c:v>
                </c:pt>
                <c:pt idx="2344">
                  <c:v>775.45</c:v>
                </c:pt>
                <c:pt idx="2345">
                  <c:v>784.74</c:v>
                </c:pt>
                <c:pt idx="2346">
                  <c:v>778.18</c:v>
                </c:pt>
                <c:pt idx="2347">
                  <c:v>777.37</c:v>
                </c:pt>
                <c:pt idx="2348">
                  <c:v>776.25</c:v>
                </c:pt>
                <c:pt idx="2349">
                  <c:v>783.17</c:v>
                </c:pt>
                <c:pt idx="2350">
                  <c:v>785.48</c:v>
                </c:pt>
                <c:pt idx="2351">
                  <c:v>779.62</c:v>
                </c:pt>
                <c:pt idx="2352">
                  <c:v>777.44</c:v>
                </c:pt>
                <c:pt idx="2353">
                  <c:v>788.54</c:v>
                </c:pt>
                <c:pt idx="2354">
                  <c:v>789.23</c:v>
                </c:pt>
                <c:pt idx="2355">
                  <c:v>793.9</c:v>
                </c:pt>
                <c:pt idx="2356">
                  <c:v>787.02</c:v>
                </c:pt>
                <c:pt idx="2357">
                  <c:v>792.01</c:v>
                </c:pt>
                <c:pt idx="2358">
                  <c:v>799.2</c:v>
                </c:pt>
                <c:pt idx="2359">
                  <c:v>796.33</c:v>
                </c:pt>
                <c:pt idx="2360">
                  <c:v>811.86</c:v>
                </c:pt>
                <c:pt idx="2361">
                  <c:v>809.91</c:v>
                </c:pt>
                <c:pt idx="2362">
                  <c:v>826.47</c:v>
                </c:pt>
                <c:pt idx="2363">
                  <c:v>837.38</c:v>
                </c:pt>
                <c:pt idx="2364">
                  <c:v>846.86</c:v>
                </c:pt>
                <c:pt idx="2365">
                  <c:v>843.89</c:v>
                </c:pt>
                <c:pt idx="2366">
                  <c:v>842.52</c:v>
                </c:pt>
                <c:pt idx="2367">
                  <c:v>853.7</c:v>
                </c:pt>
                <c:pt idx="2368">
                  <c:v>860.36</c:v>
                </c:pt>
                <c:pt idx="2369">
                  <c:v>876.97</c:v>
                </c:pt>
                <c:pt idx="2370">
                  <c:v>895.11</c:v>
                </c:pt>
                <c:pt idx="2371">
                  <c:v>877.58</c:v>
                </c:pt>
                <c:pt idx="2372">
                  <c:v>863.19</c:v>
                </c:pt>
                <c:pt idx="2373">
                  <c:v>884.63</c:v>
                </c:pt>
                <c:pt idx="2374">
                  <c:v>899.32</c:v>
                </c:pt>
                <c:pt idx="2375">
                  <c:v>908.06</c:v>
                </c:pt>
                <c:pt idx="2376">
                  <c:v>903.14</c:v>
                </c:pt>
                <c:pt idx="2377">
                  <c:v>893.62</c:v>
                </c:pt>
                <c:pt idx="2378">
                  <c:v>903.94</c:v>
                </c:pt>
                <c:pt idx="2379">
                  <c:v>913.85</c:v>
                </c:pt>
                <c:pt idx="2380">
                  <c:v>905.98</c:v>
                </c:pt>
                <c:pt idx="2381">
                  <c:v>891.61</c:v>
                </c:pt>
                <c:pt idx="2382">
                  <c:v>881.67</c:v>
                </c:pt>
                <c:pt idx="2383">
                  <c:v>909.86</c:v>
                </c:pt>
                <c:pt idx="2384">
                  <c:v>924.28</c:v>
                </c:pt>
                <c:pt idx="2385">
                  <c:v>910.42</c:v>
                </c:pt>
                <c:pt idx="2386">
                  <c:v>923.75</c:v>
                </c:pt>
                <c:pt idx="2387">
                  <c:v>934.77</c:v>
                </c:pt>
                <c:pt idx="2388">
                  <c:v>945.54</c:v>
                </c:pt>
                <c:pt idx="2389">
                  <c:v>949.34</c:v>
                </c:pt>
                <c:pt idx="2390">
                  <c:v>944.58</c:v>
                </c:pt>
                <c:pt idx="2391">
                  <c:v>954.77</c:v>
                </c:pt>
                <c:pt idx="2392">
                  <c:v>966.17</c:v>
                </c:pt>
                <c:pt idx="2393">
                  <c:v>962.13</c:v>
                </c:pt>
                <c:pt idx="2394">
                  <c:v>971.18</c:v>
                </c:pt>
                <c:pt idx="2395">
                  <c:v>965.76</c:v>
                </c:pt>
                <c:pt idx="2396">
                  <c:v>958.57</c:v>
                </c:pt>
                <c:pt idx="2397">
                  <c:v>948.52</c:v>
                </c:pt>
                <c:pt idx="2398">
                  <c:v>952.84</c:v>
                </c:pt>
                <c:pt idx="2399">
                  <c:v>958.21</c:v>
                </c:pt>
                <c:pt idx="2400">
                  <c:v>973.37</c:v>
                </c:pt>
                <c:pt idx="2401">
                  <c:v>968.87</c:v>
                </c:pt>
                <c:pt idx="2402">
                  <c:v>954.87</c:v>
                </c:pt>
                <c:pt idx="2403">
                  <c:v>977.48</c:v>
                </c:pt>
                <c:pt idx="2404">
                  <c:v>964.68</c:v>
                </c:pt>
                <c:pt idx="2405">
                  <c:v>968.17</c:v>
                </c:pt>
                <c:pt idx="2406">
                  <c:v>964.49</c:v>
                </c:pt>
                <c:pt idx="2407">
                  <c:v>971.99</c:v>
                </c:pt>
                <c:pt idx="2408">
                  <c:v>991.7</c:v>
                </c:pt>
                <c:pt idx="2409">
                  <c:v>998.49</c:v>
                </c:pt>
                <c:pt idx="2410">
                  <c:v>998.9</c:v>
                </c:pt>
                <c:pt idx="2411">
                  <c:v>1009.55</c:v>
                </c:pt>
                <c:pt idx="2412">
                  <c:v>1009.09</c:v>
                </c:pt>
                <c:pt idx="2413">
                  <c:v>1030.58</c:v>
                </c:pt>
                <c:pt idx="2414">
                  <c:v>1047.7</c:v>
                </c:pt>
                <c:pt idx="2415">
                  <c:v>1031.3</c:v>
                </c:pt>
                <c:pt idx="2416">
                  <c:v>1037.29</c:v>
                </c:pt>
                <c:pt idx="2417">
                  <c:v>1044.26</c:v>
                </c:pt>
                <c:pt idx="2418">
                  <c:v>1039.25</c:v>
                </c:pt>
                <c:pt idx="2419">
                  <c:v>1040.57</c:v>
                </c:pt>
                <c:pt idx="2420">
                  <c:v>1055.81</c:v>
                </c:pt>
                <c:pt idx="2421">
                  <c:v>1050.71</c:v>
                </c:pt>
                <c:pt idx="2422">
                  <c:v>1050.6199999999999</c:v>
                </c:pt>
                <c:pt idx="2423">
                  <c:v>1041.5</c:v>
                </c:pt>
                <c:pt idx="2424">
                  <c:v>1043.07</c:v>
                </c:pt>
                <c:pt idx="2425">
                  <c:v>1044.5899999999999</c:v>
                </c:pt>
                <c:pt idx="2426">
                  <c:v>1039.69</c:v>
                </c:pt>
                <c:pt idx="2427">
                  <c:v>1031.75</c:v>
                </c:pt>
                <c:pt idx="2428">
                  <c:v>990.13</c:v>
                </c:pt>
                <c:pt idx="2429">
                  <c:v>996.86</c:v>
                </c:pt>
                <c:pt idx="2430">
                  <c:v>998.99</c:v>
                </c:pt>
                <c:pt idx="2431">
                  <c:v>1056.8399999999999</c:v>
                </c:pt>
                <c:pt idx="2432">
                  <c:v>1084.4000000000001</c:v>
                </c:pt>
                <c:pt idx="2433">
                  <c:v>1110.79</c:v>
                </c:pt>
                <c:pt idx="2434">
                  <c:v>1101.24</c:v>
                </c:pt>
                <c:pt idx="2435">
                  <c:v>1133.72</c:v>
                </c:pt>
                <c:pt idx="2436">
                  <c:v>1147.3800000000001</c:v>
                </c:pt>
                <c:pt idx="2437">
                  <c:v>1138.08</c:v>
                </c:pt>
                <c:pt idx="2438">
                  <c:v>1112.8699999999999</c:v>
                </c:pt>
                <c:pt idx="2439">
                  <c:v>1129.8800000000001</c:v>
                </c:pt>
                <c:pt idx="2440">
                  <c:v>1128.4000000000001</c:v>
                </c:pt>
                <c:pt idx="2441">
                  <c:v>1126.67</c:v>
                </c:pt>
                <c:pt idx="2442">
                  <c:v>1144.42</c:v>
                </c:pt>
                <c:pt idx="2443">
                  <c:v>1144.78</c:v>
                </c:pt>
                <c:pt idx="2444">
                  <c:v>1156.03</c:v>
                </c:pt>
                <c:pt idx="2445">
                  <c:v>1167.83</c:v>
                </c:pt>
                <c:pt idx="2446">
                  <c:v>1176.32</c:v>
                </c:pt>
                <c:pt idx="2447">
                  <c:v>1164.3</c:v>
                </c:pt>
                <c:pt idx="2448">
                  <c:v>1164.31</c:v>
                </c:pt>
                <c:pt idx="2449">
                  <c:v>1152.69</c:v>
                </c:pt>
                <c:pt idx="2450">
                  <c:v>1174.02</c:v>
                </c:pt>
                <c:pt idx="2451">
                  <c:v>1191.17</c:v>
                </c:pt>
                <c:pt idx="2452">
                  <c:v>1199.8900000000001</c:v>
                </c:pt>
                <c:pt idx="2453">
                  <c:v>1201.42</c:v>
                </c:pt>
                <c:pt idx="2454">
                  <c:v>1222.23</c:v>
                </c:pt>
                <c:pt idx="2455">
                  <c:v>1236.26</c:v>
                </c:pt>
                <c:pt idx="2456">
                  <c:v>1246</c:v>
                </c:pt>
                <c:pt idx="2457">
                  <c:v>1257.07</c:v>
                </c:pt>
                <c:pt idx="2458">
                  <c:v>1237.97</c:v>
                </c:pt>
                <c:pt idx="2459">
                  <c:v>1266.4000000000001</c:v>
                </c:pt>
                <c:pt idx="2460">
                  <c:v>1266.79</c:v>
                </c:pt>
                <c:pt idx="2461">
                  <c:v>1277.03</c:v>
                </c:pt>
                <c:pt idx="2462">
                  <c:v>1279.49</c:v>
                </c:pt>
                <c:pt idx="2463">
                  <c:v>1205.5999999999999</c:v>
                </c:pt>
                <c:pt idx="2464">
                  <c:v>1176.92</c:v>
                </c:pt>
                <c:pt idx="2465">
                  <c:v>1140.98</c:v>
                </c:pt>
                <c:pt idx="2466">
                  <c:v>1188.31</c:v>
                </c:pt>
                <c:pt idx="2467">
                  <c:v>1160.56</c:v>
                </c:pt>
                <c:pt idx="2468">
                  <c:v>1150.48</c:v>
                </c:pt>
                <c:pt idx="2469">
                  <c:v>1122.0999999999999</c:v>
                </c:pt>
                <c:pt idx="2470">
                  <c:v>1088.8699999999999</c:v>
                </c:pt>
                <c:pt idx="2471">
                  <c:v>1123.25</c:v>
                </c:pt>
                <c:pt idx="2472">
                  <c:v>1076.3</c:v>
                </c:pt>
                <c:pt idx="2473">
                  <c:v>1054.1099999999999</c:v>
                </c:pt>
                <c:pt idx="2474">
                  <c:v>1078.08</c:v>
                </c:pt>
                <c:pt idx="2475">
                  <c:v>1113.58</c:v>
                </c:pt>
                <c:pt idx="2476">
                  <c:v>1083.98</c:v>
                </c:pt>
                <c:pt idx="2477">
                  <c:v>1077.75</c:v>
                </c:pt>
                <c:pt idx="2478">
                  <c:v>1063.53</c:v>
                </c:pt>
                <c:pt idx="2479">
                  <c:v>1051.26</c:v>
                </c:pt>
                <c:pt idx="2480">
                  <c:v>1088.17</c:v>
                </c:pt>
                <c:pt idx="2481">
                  <c:v>1104.3599999999999</c:v>
                </c:pt>
                <c:pt idx="2482">
                  <c:v>1097.45</c:v>
                </c:pt>
                <c:pt idx="2483">
                  <c:v>1071.77</c:v>
                </c:pt>
                <c:pt idx="2484">
                  <c:v>1112.31</c:v>
                </c:pt>
                <c:pt idx="2485">
                  <c:v>1088.3499999999999</c:v>
                </c:pt>
                <c:pt idx="2486">
                  <c:v>1092.1400000000001</c:v>
                </c:pt>
                <c:pt idx="2487">
                  <c:v>1080.17</c:v>
                </c:pt>
                <c:pt idx="2488">
                  <c:v>1112.79</c:v>
                </c:pt>
                <c:pt idx="2489">
                  <c:v>1143.96</c:v>
                </c:pt>
                <c:pt idx="2490">
                  <c:v>1162.52</c:v>
                </c:pt>
                <c:pt idx="2491">
                  <c:v>1174.75</c:v>
                </c:pt>
                <c:pt idx="2492">
                  <c:v>1167.29</c:v>
                </c:pt>
                <c:pt idx="2493">
                  <c:v>1181.18</c:v>
                </c:pt>
                <c:pt idx="2494">
                  <c:v>1201.3399999999999</c:v>
                </c:pt>
                <c:pt idx="2495">
                  <c:v>1188.1600000000001</c:v>
                </c:pt>
                <c:pt idx="2496">
                  <c:v>1198.21</c:v>
                </c:pt>
                <c:pt idx="2497">
                  <c:v>1184.46</c:v>
                </c:pt>
                <c:pt idx="2498">
                  <c:v>1195.22</c:v>
                </c:pt>
                <c:pt idx="2499">
                  <c:v>1209.68</c:v>
                </c:pt>
                <c:pt idx="2500">
                  <c:v>1203.0999999999999</c:v>
                </c:pt>
                <c:pt idx="2501">
                  <c:v>1216.49</c:v>
                </c:pt>
                <c:pt idx="2502">
                  <c:v>1230.17</c:v>
                </c:pt>
                <c:pt idx="2503">
                  <c:v>1222.75</c:v>
                </c:pt>
                <c:pt idx="2504">
                  <c:v>1210.28</c:v>
                </c:pt>
                <c:pt idx="2505">
                  <c:v>1218.77</c:v>
                </c:pt>
                <c:pt idx="2506">
                  <c:v>1221.1099999999999</c:v>
                </c:pt>
                <c:pt idx="2507">
                  <c:v>1185.97</c:v>
                </c:pt>
                <c:pt idx="2508">
                  <c:v>1148.69</c:v>
                </c:pt>
                <c:pt idx="2509">
                  <c:v>1127.01</c:v>
                </c:pt>
                <c:pt idx="2510">
                  <c:v>1141.45</c:v>
                </c:pt>
                <c:pt idx="2511">
                  <c:v>1134.8399999999999</c:v>
                </c:pt>
                <c:pt idx="2512">
                  <c:v>1177.74</c:v>
                </c:pt>
                <c:pt idx="2513">
                  <c:v>1186.9100000000001</c:v>
                </c:pt>
                <c:pt idx="2514">
                  <c:v>1181.53</c:v>
                </c:pt>
                <c:pt idx="2515">
                  <c:v>1175.25</c:v>
                </c:pt>
                <c:pt idx="2516">
                  <c:v>1148.97</c:v>
                </c:pt>
                <c:pt idx="2517">
                  <c:v>1146.6300000000001</c:v>
                </c:pt>
                <c:pt idx="2518">
                  <c:v>1132.07</c:v>
                </c:pt>
                <c:pt idx="2519">
                  <c:v>1146.55</c:v>
                </c:pt>
                <c:pt idx="2520">
                  <c:v>1164.75</c:v>
                </c:pt>
                <c:pt idx="2521">
                  <c:v>1157.3</c:v>
                </c:pt>
                <c:pt idx="2522">
                  <c:v>1136.6400000000001</c:v>
                </c:pt>
                <c:pt idx="2523">
                  <c:v>1142.42</c:v>
                </c:pt>
                <c:pt idx="2524">
                  <c:v>1140.28</c:v>
                </c:pt>
                <c:pt idx="2525">
                  <c:v>1125.33</c:v>
                </c:pt>
                <c:pt idx="2526">
                  <c:v>1115.26</c:v>
                </c:pt>
                <c:pt idx="2527">
                  <c:v>1135.6300000000001</c:v>
                </c:pt>
                <c:pt idx="2528">
                  <c:v>1145.9100000000001</c:v>
                </c:pt>
                <c:pt idx="2529">
                  <c:v>1133.18</c:v>
                </c:pt>
                <c:pt idx="2530">
                  <c:v>1114.3</c:v>
                </c:pt>
                <c:pt idx="2531">
                  <c:v>1114.8</c:v>
                </c:pt>
                <c:pt idx="2532">
                  <c:v>1124.26</c:v>
                </c:pt>
                <c:pt idx="2533">
                  <c:v>1109.4100000000001</c:v>
                </c:pt>
                <c:pt idx="2534">
                  <c:v>1133.1600000000001</c:v>
                </c:pt>
                <c:pt idx="2535">
                  <c:v>1140.4000000000001</c:v>
                </c:pt>
                <c:pt idx="2536">
                  <c:v>1162.83</c:v>
                </c:pt>
                <c:pt idx="2537">
                  <c:v>1160.96</c:v>
                </c:pt>
                <c:pt idx="2538">
                  <c:v>1169.8</c:v>
                </c:pt>
                <c:pt idx="2539">
                  <c:v>1181.31</c:v>
                </c:pt>
                <c:pt idx="2540">
                  <c:v>1199.03</c:v>
                </c:pt>
                <c:pt idx="2541">
                  <c:v>1187.3499999999999</c:v>
                </c:pt>
                <c:pt idx="2542">
                  <c:v>1179.26</c:v>
                </c:pt>
                <c:pt idx="2543">
                  <c:v>1190.55</c:v>
                </c:pt>
                <c:pt idx="2544">
                  <c:v>1188.95</c:v>
                </c:pt>
                <c:pt idx="2545">
                  <c:v>1205.67</c:v>
                </c:pt>
                <c:pt idx="2546">
                  <c:v>1219.3699999999999</c:v>
                </c:pt>
                <c:pt idx="2547">
                  <c:v>1208.67</c:v>
                </c:pt>
                <c:pt idx="2548">
                  <c:v>1212.9100000000001</c:v>
                </c:pt>
                <c:pt idx="2549">
                  <c:v>1200.92</c:v>
                </c:pt>
                <c:pt idx="2550">
                  <c:v>1220.77</c:v>
                </c:pt>
                <c:pt idx="2551">
                  <c:v>1200.1500000000001</c:v>
                </c:pt>
                <c:pt idx="2552">
                  <c:v>1198.18</c:v>
                </c:pt>
                <c:pt idx="2553">
                  <c:v>1193.99</c:v>
                </c:pt>
                <c:pt idx="2554">
                  <c:v>1174.5899999999999</c:v>
                </c:pt>
                <c:pt idx="2555">
                  <c:v>1164.1099999999999</c:v>
                </c:pt>
                <c:pt idx="2556">
                  <c:v>1164.52</c:v>
                </c:pt>
                <c:pt idx="2557">
                  <c:v>1142.3699999999999</c:v>
                </c:pt>
                <c:pt idx="2558">
                  <c:v>1142.1099999999999</c:v>
                </c:pt>
                <c:pt idx="2559">
                  <c:v>1170.18</c:v>
                </c:pt>
                <c:pt idx="2560">
                  <c:v>1193.6099999999999</c:v>
                </c:pt>
                <c:pt idx="2561">
                  <c:v>1204.8499999999999</c:v>
                </c:pt>
                <c:pt idx="2562">
                  <c:v>1196.92</c:v>
                </c:pt>
                <c:pt idx="2563">
                  <c:v>1209.6500000000001</c:v>
                </c:pt>
                <c:pt idx="2564">
                  <c:v>1207.24</c:v>
                </c:pt>
                <c:pt idx="2565">
                  <c:v>1210.26</c:v>
                </c:pt>
                <c:pt idx="2566">
                  <c:v>1213.18</c:v>
                </c:pt>
                <c:pt idx="2567">
                  <c:v>1219.32</c:v>
                </c:pt>
                <c:pt idx="2568">
                  <c:v>1191.1400000000001</c:v>
                </c:pt>
                <c:pt idx="2569">
                  <c:v>1201.44</c:v>
                </c:pt>
                <c:pt idx="2570">
                  <c:v>1190.2</c:v>
                </c:pt>
                <c:pt idx="2571">
                  <c:v>1190.3499999999999</c:v>
                </c:pt>
                <c:pt idx="2572">
                  <c:v>1202.81</c:v>
                </c:pt>
                <c:pt idx="2573">
                  <c:v>1204.6500000000001</c:v>
                </c:pt>
                <c:pt idx="2574">
                  <c:v>1199.68</c:v>
                </c:pt>
                <c:pt idx="2575">
                  <c:v>1192.04</c:v>
                </c:pt>
                <c:pt idx="2576">
                  <c:v>1179.8900000000001</c:v>
                </c:pt>
                <c:pt idx="2577">
                  <c:v>1193.4100000000001</c:v>
                </c:pt>
                <c:pt idx="2578">
                  <c:v>1171.3800000000001</c:v>
                </c:pt>
                <c:pt idx="2579">
                  <c:v>1190.3599999999999</c:v>
                </c:pt>
                <c:pt idx="2580">
                  <c:v>1185.8699999999999</c:v>
                </c:pt>
                <c:pt idx="2581">
                  <c:v>1204.0899999999999</c:v>
                </c:pt>
                <c:pt idx="2582">
                  <c:v>1210.6300000000001</c:v>
                </c:pt>
                <c:pt idx="2583">
                  <c:v>1229.2</c:v>
                </c:pt>
                <c:pt idx="2584">
                  <c:v>1246.49</c:v>
                </c:pt>
                <c:pt idx="2585">
                  <c:v>1237.3900000000001</c:v>
                </c:pt>
                <c:pt idx="2586">
                  <c:v>1239.6099999999999</c:v>
                </c:pt>
                <c:pt idx="2587">
                  <c:v>1237.43</c:v>
                </c:pt>
                <c:pt idx="2588">
                  <c:v>1256.51</c:v>
                </c:pt>
                <c:pt idx="2589">
                  <c:v>1256.25</c:v>
                </c:pt>
                <c:pt idx="2590">
                  <c:v>1252.49</c:v>
                </c:pt>
                <c:pt idx="2591">
                  <c:v>1247.21</c:v>
                </c:pt>
                <c:pt idx="2592">
                  <c:v>1258.01</c:v>
                </c:pt>
                <c:pt idx="2593">
                  <c:v>1257.27</c:v>
                </c:pt>
                <c:pt idx="2594">
                  <c:v>1260.97</c:v>
                </c:pt>
                <c:pt idx="2595">
                  <c:v>1263.99</c:v>
                </c:pt>
                <c:pt idx="2596">
                  <c:v>1249.4100000000001</c:v>
                </c:pt>
                <c:pt idx="2597">
                  <c:v>1238.69</c:v>
                </c:pt>
                <c:pt idx="2598">
                  <c:v>1227.2</c:v>
                </c:pt>
                <c:pt idx="2599">
                  <c:v>1251.8800000000001</c:v>
                </c:pt>
                <c:pt idx="2600">
                  <c:v>1255.55</c:v>
                </c:pt>
                <c:pt idx="2601">
                  <c:v>1251.04</c:v>
                </c:pt>
                <c:pt idx="2602">
                  <c:v>1241.99</c:v>
                </c:pt>
                <c:pt idx="2603">
                  <c:v>1239.6500000000001</c:v>
                </c:pt>
                <c:pt idx="2604">
                  <c:v>1237.17</c:v>
                </c:pt>
                <c:pt idx="2605">
                  <c:v>1232.07</c:v>
                </c:pt>
                <c:pt idx="2606">
                  <c:v>1230.19</c:v>
                </c:pt>
                <c:pt idx="2607">
                  <c:v>1263.8399999999999</c:v>
                </c:pt>
                <c:pt idx="2608">
                  <c:v>1258.94</c:v>
                </c:pt>
                <c:pt idx="2609">
                  <c:v>1265.1400000000001</c:v>
                </c:pt>
                <c:pt idx="2610">
                  <c:v>1253.5</c:v>
                </c:pt>
                <c:pt idx="2611">
                  <c:v>1263.32</c:v>
                </c:pt>
                <c:pt idx="2612">
                  <c:v>1284.9000000000001</c:v>
                </c:pt>
                <c:pt idx="2613">
                  <c:v>1298.8699999999999</c:v>
                </c:pt>
                <c:pt idx="2614">
                  <c:v>1297.79</c:v>
                </c:pt>
                <c:pt idx="2615">
                  <c:v>1287.23</c:v>
                </c:pt>
                <c:pt idx="2616">
                  <c:v>1292.3900000000001</c:v>
                </c:pt>
                <c:pt idx="2617">
                  <c:v>1302.3</c:v>
                </c:pt>
                <c:pt idx="2618">
                  <c:v>1290.17</c:v>
                </c:pt>
                <c:pt idx="2619">
                  <c:v>1279.43</c:v>
                </c:pt>
                <c:pt idx="2620">
                  <c:v>1285.1400000000001</c:v>
                </c:pt>
                <c:pt idx="2621">
                  <c:v>1299.77</c:v>
                </c:pt>
                <c:pt idx="2622">
                  <c:v>1292.56</c:v>
                </c:pt>
                <c:pt idx="2623">
                  <c:v>1299.29</c:v>
                </c:pt>
                <c:pt idx="2624">
                  <c:v>1296.43</c:v>
                </c:pt>
                <c:pt idx="2625">
                  <c:v>1294.5</c:v>
                </c:pt>
                <c:pt idx="2626">
                  <c:v>1304.94</c:v>
                </c:pt>
                <c:pt idx="2627">
                  <c:v>1271.25</c:v>
                </c:pt>
                <c:pt idx="2628">
                  <c:v>1240.02</c:v>
                </c:pt>
                <c:pt idx="2629">
                  <c:v>1234.55</c:v>
                </c:pt>
                <c:pt idx="2630">
                  <c:v>1239.83</c:v>
                </c:pt>
                <c:pt idx="2631">
                  <c:v>1235.67</c:v>
                </c:pt>
                <c:pt idx="2632">
                  <c:v>1234.3800000000001</c:v>
                </c:pt>
                <c:pt idx="2633">
                  <c:v>1212.97</c:v>
                </c:pt>
                <c:pt idx="2634">
                  <c:v>1173.6199999999999</c:v>
                </c:pt>
                <c:pt idx="2635">
                  <c:v>1157</c:v>
                </c:pt>
                <c:pt idx="2636">
                  <c:v>1166.92</c:v>
                </c:pt>
                <c:pt idx="2637">
                  <c:v>1180.76</c:v>
                </c:pt>
                <c:pt idx="2638">
                  <c:v>1206.02</c:v>
                </c:pt>
                <c:pt idx="2639">
                  <c:v>1217.3900000000001</c:v>
                </c:pt>
                <c:pt idx="2640">
                  <c:v>1220.3699999999999</c:v>
                </c:pt>
                <c:pt idx="2641">
                  <c:v>1201.01</c:v>
                </c:pt>
                <c:pt idx="2642">
                  <c:v>1184.18</c:v>
                </c:pt>
                <c:pt idx="2643">
                  <c:v>1197.6600000000001</c:v>
                </c:pt>
                <c:pt idx="2644">
                  <c:v>1217.58</c:v>
                </c:pt>
                <c:pt idx="2645">
                  <c:v>1212.52</c:v>
                </c:pt>
                <c:pt idx="2646">
                  <c:v>1208.28</c:v>
                </c:pt>
                <c:pt idx="2647">
                  <c:v>1220.51</c:v>
                </c:pt>
                <c:pt idx="2648">
                  <c:v>1228.8499999999999</c:v>
                </c:pt>
                <c:pt idx="2649">
                  <c:v>1223.1400000000001</c:v>
                </c:pt>
                <c:pt idx="2650">
                  <c:v>1221.8800000000001</c:v>
                </c:pt>
                <c:pt idx="2651">
                  <c:v>1216.6400000000001</c:v>
                </c:pt>
                <c:pt idx="2652">
                  <c:v>1197.77</c:v>
                </c:pt>
                <c:pt idx="2653">
                  <c:v>1186.25</c:v>
                </c:pt>
                <c:pt idx="2654">
                  <c:v>1218.51</c:v>
                </c:pt>
                <c:pt idx="2655">
                  <c:v>1215.06</c:v>
                </c:pt>
                <c:pt idx="2656">
                  <c:v>1239.08</c:v>
                </c:pt>
                <c:pt idx="2657">
                  <c:v>1231.51</c:v>
                </c:pt>
                <c:pt idx="2658">
                  <c:v>1230.6600000000001</c:v>
                </c:pt>
                <c:pt idx="2659">
                  <c:v>1217.33</c:v>
                </c:pt>
                <c:pt idx="2660">
                  <c:v>1205.8</c:v>
                </c:pt>
                <c:pt idx="2661">
                  <c:v>1182.03</c:v>
                </c:pt>
                <c:pt idx="2662">
                  <c:v>1158.8900000000001</c:v>
                </c:pt>
                <c:pt idx="2663">
                  <c:v>1173.6600000000001</c:v>
                </c:pt>
                <c:pt idx="2664">
                  <c:v>1172.3900000000001</c:v>
                </c:pt>
                <c:pt idx="2665">
                  <c:v>1169.8</c:v>
                </c:pt>
                <c:pt idx="2666">
                  <c:v>1150.8599999999999</c:v>
                </c:pt>
                <c:pt idx="2667">
                  <c:v>1158.99</c:v>
                </c:pt>
                <c:pt idx="2668">
                  <c:v>1170.96</c:v>
                </c:pt>
                <c:pt idx="2669">
                  <c:v>1158.31</c:v>
                </c:pt>
                <c:pt idx="2670">
                  <c:v>1174.6400000000001</c:v>
                </c:pt>
                <c:pt idx="2671">
                  <c:v>1198.8399999999999</c:v>
                </c:pt>
                <c:pt idx="2672">
                  <c:v>1207.6300000000001</c:v>
                </c:pt>
                <c:pt idx="2673">
                  <c:v>1210.42</c:v>
                </c:pt>
                <c:pt idx="2674">
                  <c:v>1216.72</c:v>
                </c:pt>
                <c:pt idx="2675">
                  <c:v>1213.1300000000001</c:v>
                </c:pt>
                <c:pt idx="2676">
                  <c:v>1202.3900000000001</c:v>
                </c:pt>
                <c:pt idx="2677">
                  <c:v>1187.57</c:v>
                </c:pt>
                <c:pt idx="2678">
                  <c:v>1159.81</c:v>
                </c:pt>
                <c:pt idx="2679">
                  <c:v>1164.5</c:v>
                </c:pt>
                <c:pt idx="2680">
                  <c:v>1129.28</c:v>
                </c:pt>
                <c:pt idx="2681">
                  <c:v>1128.07</c:v>
                </c:pt>
                <c:pt idx="2682">
                  <c:v>1144.03</c:v>
                </c:pt>
                <c:pt idx="2683">
                  <c:v>1146.55</c:v>
                </c:pt>
                <c:pt idx="2684">
                  <c:v>1167.3399999999999</c:v>
                </c:pt>
                <c:pt idx="2685">
                  <c:v>1172</c:v>
                </c:pt>
                <c:pt idx="2686">
                  <c:v>1175.6199999999999</c:v>
                </c:pt>
                <c:pt idx="2687">
                  <c:v>1175.53</c:v>
                </c:pt>
                <c:pt idx="2688">
                  <c:v>1170.49</c:v>
                </c:pt>
                <c:pt idx="2689">
                  <c:v>1174.47</c:v>
                </c:pt>
                <c:pt idx="2690">
                  <c:v>1163.58</c:v>
                </c:pt>
                <c:pt idx="2691">
                  <c:v>1160.01</c:v>
                </c:pt>
                <c:pt idx="2692">
                  <c:v>1169.1500000000001</c:v>
                </c:pt>
                <c:pt idx="2693">
                  <c:v>1167.25</c:v>
                </c:pt>
                <c:pt idx="2694">
                  <c:v>1179.57</c:v>
                </c:pt>
                <c:pt idx="2695">
                  <c:v>1171.01</c:v>
                </c:pt>
                <c:pt idx="2696">
                  <c:v>1157.95</c:v>
                </c:pt>
                <c:pt idx="2697">
                  <c:v>1154.48</c:v>
                </c:pt>
                <c:pt idx="2698">
                  <c:v>1164.33</c:v>
                </c:pt>
                <c:pt idx="2699">
                  <c:v>1175.0899999999999</c:v>
                </c:pt>
                <c:pt idx="2700">
                  <c:v>1176.75</c:v>
                </c:pt>
                <c:pt idx="2701">
                  <c:v>1173.19</c:v>
                </c:pt>
                <c:pt idx="2702">
                  <c:v>1162.17</c:v>
                </c:pt>
                <c:pt idx="2703">
                  <c:v>1159.0899999999999</c:v>
                </c:pt>
                <c:pt idx="2704">
                  <c:v>1155.47</c:v>
                </c:pt>
                <c:pt idx="2705">
                  <c:v>1145.17</c:v>
                </c:pt>
                <c:pt idx="2706">
                  <c:v>1159.0999999999999</c:v>
                </c:pt>
                <c:pt idx="2707">
                  <c:v>1175.3900000000001</c:v>
                </c:pt>
                <c:pt idx="2708">
                  <c:v>1192.01</c:v>
                </c:pt>
                <c:pt idx="2709">
                  <c:v>1194.3399999999999</c:v>
                </c:pt>
                <c:pt idx="2710">
                  <c:v>1197.71</c:v>
                </c:pt>
                <c:pt idx="2711">
                  <c:v>1193.01</c:v>
                </c:pt>
                <c:pt idx="2712">
                  <c:v>1202.71</c:v>
                </c:pt>
                <c:pt idx="2713">
                  <c:v>1210.82</c:v>
                </c:pt>
                <c:pt idx="2714">
                  <c:v>1231.9000000000001</c:v>
                </c:pt>
                <c:pt idx="2715">
                  <c:v>1231.56</c:v>
                </c:pt>
                <c:pt idx="2716">
                  <c:v>1236.17</c:v>
                </c:pt>
                <c:pt idx="2717">
                  <c:v>1237.54</c:v>
                </c:pt>
                <c:pt idx="2718">
                  <c:v>1243.01</c:v>
                </c:pt>
                <c:pt idx="2719">
                  <c:v>1236.25</c:v>
                </c:pt>
                <c:pt idx="2720">
                  <c:v>1228.98</c:v>
                </c:pt>
                <c:pt idx="2721">
                  <c:v>1230.07</c:v>
                </c:pt>
                <c:pt idx="2722">
                  <c:v>1227.5999999999999</c:v>
                </c:pt>
                <c:pt idx="2723">
                  <c:v>1241.8699999999999</c:v>
                </c:pt>
                <c:pt idx="2724">
                  <c:v>1237.47</c:v>
                </c:pt>
                <c:pt idx="2725">
                  <c:v>1240.9000000000001</c:v>
                </c:pt>
                <c:pt idx="2726">
                  <c:v>1250.6099999999999</c:v>
                </c:pt>
                <c:pt idx="2727">
                  <c:v>1270.52</c:v>
                </c:pt>
                <c:pt idx="2728">
                  <c:v>1272.32</c:v>
                </c:pt>
                <c:pt idx="2729">
                  <c:v>1263.1099999999999</c:v>
                </c:pt>
                <c:pt idx="2730">
                  <c:v>1263.8599999999999</c:v>
                </c:pt>
                <c:pt idx="2731">
                  <c:v>1265.28</c:v>
                </c:pt>
                <c:pt idx="2732">
                  <c:v>1262.7</c:v>
                </c:pt>
                <c:pt idx="2733">
                  <c:v>1257.33</c:v>
                </c:pt>
                <c:pt idx="2734">
                  <c:v>1265.32</c:v>
                </c:pt>
                <c:pt idx="2735">
                  <c:v>1283.01</c:v>
                </c:pt>
                <c:pt idx="2736">
                  <c:v>1284.7</c:v>
                </c:pt>
                <c:pt idx="2737">
                  <c:v>1289.17</c:v>
                </c:pt>
                <c:pt idx="2738">
                  <c:v>1284.08</c:v>
                </c:pt>
                <c:pt idx="2739">
                  <c:v>1273.51</c:v>
                </c:pt>
                <c:pt idx="2740">
                  <c:v>1264.0899999999999</c:v>
                </c:pt>
                <c:pt idx="2741">
                  <c:v>1272.3499999999999</c:v>
                </c:pt>
                <c:pt idx="2742">
                  <c:v>1248.96</c:v>
                </c:pt>
                <c:pt idx="2743">
                  <c:v>1256.82</c:v>
                </c:pt>
                <c:pt idx="2744">
                  <c:v>1271.6500000000001</c:v>
                </c:pt>
                <c:pt idx="2745">
                  <c:v>1272.92</c:v>
                </c:pt>
                <c:pt idx="2746">
                  <c:v>1277.4100000000001</c:v>
                </c:pt>
                <c:pt idx="2747">
                  <c:v>1258.17</c:v>
                </c:pt>
                <c:pt idx="2748">
                  <c:v>1269.49</c:v>
                </c:pt>
                <c:pt idx="2749">
                  <c:v>1275.56</c:v>
                </c:pt>
                <c:pt idx="2750">
                  <c:v>1273.3</c:v>
                </c:pt>
                <c:pt idx="2751">
                  <c:v>1274.05</c:v>
                </c:pt>
                <c:pt idx="2752">
                  <c:v>1279.57</c:v>
                </c:pt>
                <c:pt idx="2753">
                  <c:v>1287.6400000000001</c:v>
                </c:pt>
                <c:pt idx="2754">
                  <c:v>1289.8499999999999</c:v>
                </c:pt>
                <c:pt idx="2755">
                  <c:v>1299.2</c:v>
                </c:pt>
                <c:pt idx="2756">
                  <c:v>1279.0899999999999</c:v>
                </c:pt>
                <c:pt idx="2757">
                  <c:v>1276.8</c:v>
                </c:pt>
                <c:pt idx="2758">
                  <c:v>1278.45</c:v>
                </c:pt>
                <c:pt idx="2759">
                  <c:v>1260.05</c:v>
                </c:pt>
                <c:pt idx="2760">
                  <c:v>1251.6600000000001</c:v>
                </c:pt>
                <c:pt idx="2761">
                  <c:v>1246.73</c:v>
                </c:pt>
                <c:pt idx="2762">
                  <c:v>1247.23</c:v>
                </c:pt>
                <c:pt idx="2763">
                  <c:v>1256.25</c:v>
                </c:pt>
                <c:pt idx="2764">
                  <c:v>1254.69</c:v>
                </c:pt>
                <c:pt idx="2765">
                  <c:v>1268.51</c:v>
                </c:pt>
                <c:pt idx="2766">
                  <c:v>1270.76</c:v>
                </c:pt>
                <c:pt idx="2767">
                  <c:v>1272.1400000000001</c:v>
                </c:pt>
                <c:pt idx="2768">
                  <c:v>1280.0999999999999</c:v>
                </c:pt>
                <c:pt idx="2769">
                  <c:v>1283.54</c:v>
                </c:pt>
                <c:pt idx="2770">
                  <c:v>1284.95</c:v>
                </c:pt>
                <c:pt idx="2771">
                  <c:v>1296.02</c:v>
                </c:pt>
                <c:pt idx="2772">
                  <c:v>1291.2</c:v>
                </c:pt>
                <c:pt idx="2773">
                  <c:v>1291.6199999999999</c:v>
                </c:pt>
                <c:pt idx="2774">
                  <c:v>1286.73</c:v>
                </c:pt>
                <c:pt idx="2775">
                  <c:v>1281.08</c:v>
                </c:pt>
                <c:pt idx="2776">
                  <c:v>1277.3499999999999</c:v>
                </c:pt>
                <c:pt idx="2777">
                  <c:v>1280.54</c:v>
                </c:pt>
                <c:pt idx="2778">
                  <c:v>1286.22</c:v>
                </c:pt>
                <c:pt idx="2779">
                  <c:v>1306.44</c:v>
                </c:pt>
                <c:pt idx="2780">
                  <c:v>1301.06</c:v>
                </c:pt>
                <c:pt idx="2781">
                  <c:v>1303.9100000000001</c:v>
                </c:pt>
                <c:pt idx="2782">
                  <c:v>1298.57</c:v>
                </c:pt>
                <c:pt idx="2783">
                  <c:v>1305.4100000000001</c:v>
                </c:pt>
                <c:pt idx="2784">
                  <c:v>1294.1600000000001</c:v>
                </c:pt>
                <c:pt idx="2785">
                  <c:v>1314.63</c:v>
                </c:pt>
                <c:pt idx="2786">
                  <c:v>1311.09</c:v>
                </c:pt>
                <c:pt idx="2787">
                  <c:v>1311.56</c:v>
                </c:pt>
                <c:pt idx="2788">
                  <c:v>1312.52</c:v>
                </c:pt>
                <c:pt idx="2789">
                  <c:v>1315.97</c:v>
                </c:pt>
                <c:pt idx="2790">
                  <c:v>1324.34</c:v>
                </c:pt>
                <c:pt idx="2791">
                  <c:v>1333.63</c:v>
                </c:pt>
                <c:pt idx="2792">
                  <c:v>1321.51</c:v>
                </c:pt>
                <c:pt idx="2793">
                  <c:v>1336.65</c:v>
                </c:pt>
                <c:pt idx="2794">
                  <c:v>1321.83</c:v>
                </c:pt>
                <c:pt idx="2795">
                  <c:v>1340.49</c:v>
                </c:pt>
                <c:pt idx="2796">
                  <c:v>1334.21</c:v>
                </c:pt>
                <c:pt idx="2797">
                  <c:v>1325.55</c:v>
                </c:pt>
                <c:pt idx="2798">
                  <c:v>1302.47</c:v>
                </c:pt>
                <c:pt idx="2799">
                  <c:v>1275.17</c:v>
                </c:pt>
                <c:pt idx="2800">
                  <c:v>1299.03</c:v>
                </c:pt>
                <c:pt idx="2801">
                  <c:v>1296.24</c:v>
                </c:pt>
                <c:pt idx="2802">
                  <c:v>1272.8900000000001</c:v>
                </c:pt>
                <c:pt idx="2803">
                  <c:v>1279.81</c:v>
                </c:pt>
                <c:pt idx="2804">
                  <c:v>1240.69</c:v>
                </c:pt>
                <c:pt idx="2805">
                  <c:v>1221.1099999999999</c:v>
                </c:pt>
                <c:pt idx="2806">
                  <c:v>1219.81</c:v>
                </c:pt>
                <c:pt idx="2807">
                  <c:v>1201.9000000000001</c:v>
                </c:pt>
                <c:pt idx="2808">
                  <c:v>1197.95</c:v>
                </c:pt>
                <c:pt idx="2809">
                  <c:v>1201.17</c:v>
                </c:pt>
                <c:pt idx="2810">
                  <c:v>1227.48</c:v>
                </c:pt>
                <c:pt idx="2811">
                  <c:v>1224.5</c:v>
                </c:pt>
                <c:pt idx="2812">
                  <c:v>1230.25</c:v>
                </c:pt>
                <c:pt idx="2813">
                  <c:v>1249.3499999999999</c:v>
                </c:pt>
                <c:pt idx="2814">
                  <c:v>1251.44</c:v>
                </c:pt>
                <c:pt idx="2815">
                  <c:v>1251.68</c:v>
                </c:pt>
                <c:pt idx="2816">
                  <c:v>1260.83</c:v>
                </c:pt>
                <c:pt idx="2817">
                  <c:v>1273.6199999999999</c:v>
                </c:pt>
                <c:pt idx="2818">
                  <c:v>1291.69</c:v>
                </c:pt>
                <c:pt idx="2819">
                  <c:v>1358.97</c:v>
                </c:pt>
                <c:pt idx="2820">
                  <c:v>1363.51</c:v>
                </c:pt>
                <c:pt idx="2821">
                  <c:v>1375.87</c:v>
                </c:pt>
                <c:pt idx="2822">
                  <c:v>1366.02</c:v>
                </c:pt>
                <c:pt idx="2823">
                  <c:v>1355.14</c:v>
                </c:pt>
                <c:pt idx="2824">
                  <c:v>1365.27</c:v>
                </c:pt>
                <c:pt idx="2825">
                  <c:v>1385.89</c:v>
                </c:pt>
                <c:pt idx="2826">
                  <c:v>1376.01</c:v>
                </c:pt>
                <c:pt idx="2827">
                  <c:v>1401.17</c:v>
                </c:pt>
                <c:pt idx="2828">
                  <c:v>1394.46</c:v>
                </c:pt>
                <c:pt idx="2829">
                  <c:v>1381.98</c:v>
                </c:pt>
                <c:pt idx="2830">
                  <c:v>1399.83</c:v>
                </c:pt>
                <c:pt idx="2831">
                  <c:v>1404.74</c:v>
                </c:pt>
                <c:pt idx="2832">
                  <c:v>1397.78</c:v>
                </c:pt>
                <c:pt idx="2833">
                  <c:v>1413.27</c:v>
                </c:pt>
                <c:pt idx="2834">
                  <c:v>1405.07</c:v>
                </c:pt>
                <c:pt idx="2835">
                  <c:v>1401.62</c:v>
                </c:pt>
                <c:pt idx="2836">
                  <c:v>1397.23</c:v>
                </c:pt>
                <c:pt idx="2837">
                  <c:v>1413.6</c:v>
                </c:pt>
                <c:pt idx="2838">
                  <c:v>1414</c:v>
                </c:pt>
                <c:pt idx="2839">
                  <c:v>1435.98</c:v>
                </c:pt>
                <c:pt idx="2840">
                  <c:v>1441.46</c:v>
                </c:pt>
                <c:pt idx="2841">
                  <c:v>1438.9</c:v>
                </c:pt>
                <c:pt idx="2842">
                  <c:v>1453.89</c:v>
                </c:pt>
                <c:pt idx="2843">
                  <c:v>1436.14</c:v>
                </c:pt>
                <c:pt idx="2844">
                  <c:v>1421.03</c:v>
                </c:pt>
                <c:pt idx="2845">
                  <c:v>1386.96</c:v>
                </c:pt>
                <c:pt idx="2846">
                  <c:v>1394.97</c:v>
                </c:pt>
                <c:pt idx="2847">
                  <c:v>1383.05</c:v>
                </c:pt>
                <c:pt idx="2848">
                  <c:v>1362.52</c:v>
                </c:pt>
                <c:pt idx="2849">
                  <c:v>1347.03</c:v>
                </c:pt>
                <c:pt idx="2850">
                  <c:v>1377.77</c:v>
                </c:pt>
                <c:pt idx="2851">
                  <c:v>1399.92</c:v>
                </c:pt>
                <c:pt idx="2852">
                  <c:v>1415.97</c:v>
                </c:pt>
                <c:pt idx="2853">
                  <c:v>1428.27</c:v>
                </c:pt>
                <c:pt idx="2854">
                  <c:v>1422.53</c:v>
                </c:pt>
                <c:pt idx="2855">
                  <c:v>1419.89</c:v>
                </c:pt>
                <c:pt idx="2856">
                  <c:v>1433.8</c:v>
                </c:pt>
                <c:pt idx="2857">
                  <c:v>1423.98</c:v>
                </c:pt>
                <c:pt idx="2858">
                  <c:v>1400.87</c:v>
                </c:pt>
                <c:pt idx="2859">
                  <c:v>1377.53</c:v>
                </c:pt>
                <c:pt idx="2860">
                  <c:v>1353.43</c:v>
                </c:pt>
                <c:pt idx="2861">
                  <c:v>1374.91</c:v>
                </c:pt>
                <c:pt idx="2862">
                  <c:v>1386.72</c:v>
                </c:pt>
                <c:pt idx="2863">
                  <c:v>1364.26</c:v>
                </c:pt>
                <c:pt idx="2864">
                  <c:v>1365.53</c:v>
                </c:pt>
                <c:pt idx="2865">
                  <c:v>1361.29</c:v>
                </c:pt>
                <c:pt idx="2866">
                  <c:v>1354.45</c:v>
                </c:pt>
                <c:pt idx="2867">
                  <c:v>1374.41</c:v>
                </c:pt>
                <c:pt idx="2868">
                  <c:v>1376.57</c:v>
                </c:pt>
                <c:pt idx="2869">
                  <c:v>1394.24</c:v>
                </c:pt>
                <c:pt idx="2870">
                  <c:v>1390.97</c:v>
                </c:pt>
                <c:pt idx="2871">
                  <c:v>1403.88</c:v>
                </c:pt>
                <c:pt idx="2872">
                  <c:v>1387.82</c:v>
                </c:pt>
                <c:pt idx="2873">
                  <c:v>1414.53</c:v>
                </c:pt>
                <c:pt idx="2874">
                  <c:v>1414.36</c:v>
                </c:pt>
                <c:pt idx="2875">
                  <c:v>1419</c:v>
                </c:pt>
                <c:pt idx="2876">
                  <c:v>1425.67</c:v>
                </c:pt>
                <c:pt idx="2877">
                  <c:v>1402.52</c:v>
                </c:pt>
                <c:pt idx="2878">
                  <c:v>1415.51</c:v>
                </c:pt>
                <c:pt idx="2879">
                  <c:v>1407.92</c:v>
                </c:pt>
                <c:pt idx="2880">
                  <c:v>1417.19</c:v>
                </c:pt>
                <c:pt idx="2881">
                  <c:v>1422.61</c:v>
                </c:pt>
                <c:pt idx="2882">
                  <c:v>1429.93</c:v>
                </c:pt>
                <c:pt idx="2883">
                  <c:v>1424.1</c:v>
                </c:pt>
                <c:pt idx="2884">
                  <c:v>1446.22</c:v>
                </c:pt>
                <c:pt idx="2885">
                  <c:v>1449.12</c:v>
                </c:pt>
                <c:pt idx="2886">
                  <c:v>1459.05</c:v>
                </c:pt>
                <c:pt idx="2887">
                  <c:v>1455.71</c:v>
                </c:pt>
                <c:pt idx="2888">
                  <c:v>1473.84</c:v>
                </c:pt>
                <c:pt idx="2889">
                  <c:v>1485.18</c:v>
                </c:pt>
                <c:pt idx="2890">
                  <c:v>1499.47</c:v>
                </c:pt>
                <c:pt idx="2891">
                  <c:v>1510.9</c:v>
                </c:pt>
                <c:pt idx="2892">
                  <c:v>1501.09</c:v>
                </c:pt>
                <c:pt idx="2893">
                  <c:v>1512.66</c:v>
                </c:pt>
                <c:pt idx="2894">
                  <c:v>1505.37</c:v>
                </c:pt>
                <c:pt idx="2895">
                  <c:v>1526.97</c:v>
                </c:pt>
                <c:pt idx="2896">
                  <c:v>1528.77</c:v>
                </c:pt>
                <c:pt idx="2897">
                  <c:v>1531.68</c:v>
                </c:pt>
                <c:pt idx="2898">
                  <c:v>1519.99</c:v>
                </c:pt>
                <c:pt idx="2899">
                  <c:v>1515.01</c:v>
                </c:pt>
                <c:pt idx="2900">
                  <c:v>1526.54</c:v>
                </c:pt>
                <c:pt idx="2901">
                  <c:v>1534.53</c:v>
                </c:pt>
                <c:pt idx="2902">
                  <c:v>1539.25</c:v>
                </c:pt>
                <c:pt idx="2903">
                  <c:v>1515.52</c:v>
                </c:pt>
                <c:pt idx="2904">
                  <c:v>1529.99</c:v>
                </c:pt>
                <c:pt idx="2905">
                  <c:v>1555.43</c:v>
                </c:pt>
                <c:pt idx="2906">
                  <c:v>1559.01</c:v>
                </c:pt>
                <c:pt idx="2907">
                  <c:v>1570.1</c:v>
                </c:pt>
                <c:pt idx="2908">
                  <c:v>1570.94</c:v>
                </c:pt>
                <c:pt idx="2909">
                  <c:v>1581.79</c:v>
                </c:pt>
                <c:pt idx="2910">
                  <c:v>1577.25</c:v>
                </c:pt>
                <c:pt idx="2911">
                  <c:v>1586.38</c:v>
                </c:pt>
                <c:pt idx="2912">
                  <c:v>1587.88</c:v>
                </c:pt>
                <c:pt idx="2913">
                  <c:v>1588.51</c:v>
                </c:pt>
                <c:pt idx="2914">
                  <c:v>1581.35</c:v>
                </c:pt>
                <c:pt idx="2915">
                  <c:v>1557.24</c:v>
                </c:pt>
                <c:pt idx="2916">
                  <c:v>1552.59</c:v>
                </c:pt>
                <c:pt idx="2917">
                  <c:v>1576.1</c:v>
                </c:pt>
                <c:pt idx="2918">
                  <c:v>1536.7</c:v>
                </c:pt>
                <c:pt idx="2919">
                  <c:v>1536.06</c:v>
                </c:pt>
                <c:pt idx="2920">
                  <c:v>1554.53</c:v>
                </c:pt>
                <c:pt idx="2921">
                  <c:v>1552.45</c:v>
                </c:pt>
                <c:pt idx="2922">
                  <c:v>1572.72</c:v>
                </c:pt>
                <c:pt idx="2923">
                  <c:v>1586.78</c:v>
                </c:pt>
                <c:pt idx="2924">
                  <c:v>1592.49</c:v>
                </c:pt>
                <c:pt idx="2925">
                  <c:v>1596.52</c:v>
                </c:pt>
                <c:pt idx="2926">
                  <c:v>1591.68</c:v>
                </c:pt>
                <c:pt idx="2927">
                  <c:v>1583.07</c:v>
                </c:pt>
                <c:pt idx="2928">
                  <c:v>1584.91</c:v>
                </c:pt>
                <c:pt idx="2929">
                  <c:v>1589.63</c:v>
                </c:pt>
                <c:pt idx="2930">
                  <c:v>1594.88</c:v>
                </c:pt>
                <c:pt idx="2931">
                  <c:v>1574.9</c:v>
                </c:pt>
                <c:pt idx="2932">
                  <c:v>1590.64</c:v>
                </c:pt>
                <c:pt idx="2933">
                  <c:v>1613.86</c:v>
                </c:pt>
                <c:pt idx="2934">
                  <c:v>1631.14</c:v>
                </c:pt>
                <c:pt idx="2935">
                  <c:v>1623.81</c:v>
                </c:pt>
                <c:pt idx="2936">
                  <c:v>1621.29</c:v>
                </c:pt>
                <c:pt idx="2937">
                  <c:v>1623.89</c:v>
                </c:pt>
                <c:pt idx="2938">
                  <c:v>1612.58</c:v>
                </c:pt>
                <c:pt idx="2939">
                  <c:v>1587.07</c:v>
                </c:pt>
                <c:pt idx="2940">
                  <c:v>1574.61</c:v>
                </c:pt>
                <c:pt idx="2941">
                  <c:v>1576.78</c:v>
                </c:pt>
                <c:pt idx="2942">
                  <c:v>1608.67</c:v>
                </c:pt>
                <c:pt idx="2943">
                  <c:v>1600.02</c:v>
                </c:pt>
                <c:pt idx="2944">
                  <c:v>1595.28</c:v>
                </c:pt>
                <c:pt idx="2945">
                  <c:v>1597.42</c:v>
                </c:pt>
                <c:pt idx="2946">
                  <c:v>1601.05</c:v>
                </c:pt>
                <c:pt idx="2947">
                  <c:v>1612.36</c:v>
                </c:pt>
                <c:pt idx="2948">
                  <c:v>1631.5</c:v>
                </c:pt>
                <c:pt idx="2949">
                  <c:v>1644.43</c:v>
                </c:pt>
                <c:pt idx="2950">
                  <c:v>1646.78</c:v>
                </c:pt>
                <c:pt idx="2951">
                  <c:v>1647.91</c:v>
                </c:pt>
                <c:pt idx="2952">
                  <c:v>1655.8</c:v>
                </c:pt>
                <c:pt idx="2953">
                  <c:v>1659.99</c:v>
                </c:pt>
                <c:pt idx="2954">
                  <c:v>1655.72</c:v>
                </c:pt>
                <c:pt idx="2955">
                  <c:v>1671.14</c:v>
                </c:pt>
                <c:pt idx="2956">
                  <c:v>1671.14</c:v>
                </c:pt>
                <c:pt idx="2957">
                  <c:v>1662.55</c:v>
                </c:pt>
                <c:pt idx="2958">
                  <c:v>1682.48</c:v>
                </c:pt>
                <c:pt idx="2959">
                  <c:v>1668.49</c:v>
                </c:pt>
                <c:pt idx="2960">
                  <c:v>1674.38</c:v>
                </c:pt>
                <c:pt idx="2961">
                  <c:v>1664.45</c:v>
                </c:pt>
                <c:pt idx="2962">
                  <c:v>1672.69</c:v>
                </c:pt>
                <c:pt idx="2963">
                  <c:v>1649.08</c:v>
                </c:pt>
                <c:pt idx="2964">
                  <c:v>1635.06</c:v>
                </c:pt>
                <c:pt idx="2965">
                  <c:v>1640.27</c:v>
                </c:pt>
                <c:pt idx="2966">
                  <c:v>1653.55</c:v>
                </c:pt>
                <c:pt idx="2967">
                  <c:v>1638.1</c:v>
                </c:pt>
                <c:pt idx="2968">
                  <c:v>1646.1</c:v>
                </c:pt>
                <c:pt idx="2969">
                  <c:v>1645</c:v>
                </c:pt>
                <c:pt idx="2970">
                  <c:v>1631.85</c:v>
                </c:pt>
                <c:pt idx="2971">
                  <c:v>1630.18</c:v>
                </c:pt>
                <c:pt idx="2972">
                  <c:v>1630.87</c:v>
                </c:pt>
                <c:pt idx="2973">
                  <c:v>1660.89</c:v>
                </c:pt>
                <c:pt idx="2974">
                  <c:v>1683.46</c:v>
                </c:pt>
                <c:pt idx="2975">
                  <c:v>1671.36</c:v>
                </c:pt>
                <c:pt idx="2976">
                  <c:v>1667.68</c:v>
                </c:pt>
                <c:pt idx="2977">
                  <c:v>1634.81</c:v>
                </c:pt>
                <c:pt idx="2978">
                  <c:v>1626.21</c:v>
                </c:pt>
                <c:pt idx="2979">
                  <c:v>1635.06</c:v>
                </c:pt>
                <c:pt idx="2980">
                  <c:v>1653.3</c:v>
                </c:pt>
                <c:pt idx="2981">
                  <c:v>1648.78</c:v>
                </c:pt>
                <c:pt idx="2982">
                  <c:v>1626.79</c:v>
                </c:pt>
                <c:pt idx="2983">
                  <c:v>1638.89</c:v>
                </c:pt>
                <c:pt idx="2984">
                  <c:v>1630.46</c:v>
                </c:pt>
                <c:pt idx="2985">
                  <c:v>1554.9</c:v>
                </c:pt>
                <c:pt idx="2986">
                  <c:v>1585.97</c:v>
                </c:pt>
                <c:pt idx="2987">
                  <c:v>1600.69</c:v>
                </c:pt>
                <c:pt idx="2988">
                  <c:v>1637.13</c:v>
                </c:pt>
                <c:pt idx="2989">
                  <c:v>1646.43</c:v>
                </c:pt>
                <c:pt idx="2990">
                  <c:v>1655.08</c:v>
                </c:pt>
                <c:pt idx="2991">
                  <c:v>1662.52</c:v>
                </c:pt>
                <c:pt idx="2992">
                  <c:v>1672.78</c:v>
                </c:pt>
                <c:pt idx="2993">
                  <c:v>1660.95</c:v>
                </c:pt>
                <c:pt idx="2994">
                  <c:v>1662.51</c:v>
                </c:pt>
                <c:pt idx="2995">
                  <c:v>1661</c:v>
                </c:pt>
                <c:pt idx="2996">
                  <c:v>1644.19</c:v>
                </c:pt>
                <c:pt idx="2997">
                  <c:v>1620.49</c:v>
                </c:pt>
                <c:pt idx="2998">
                  <c:v>1637.97</c:v>
                </c:pt>
                <c:pt idx="2999">
                  <c:v>1645.9</c:v>
                </c:pt>
                <c:pt idx="3000">
                  <c:v>1651.11</c:v>
                </c:pt>
                <c:pt idx="3001">
                  <c:v>1659.68</c:v>
                </c:pt>
                <c:pt idx="3002">
                  <c:v>1655.03</c:v>
                </c:pt>
                <c:pt idx="3003">
                  <c:v>1657.56</c:v>
                </c:pt>
                <c:pt idx="3004">
                  <c:v>1679.39</c:v>
                </c:pt>
                <c:pt idx="3005">
                  <c:v>1670.21</c:v>
                </c:pt>
                <c:pt idx="3006">
                  <c:v>1674.12</c:v>
                </c:pt>
                <c:pt idx="3007">
                  <c:v>1700.46</c:v>
                </c:pt>
                <c:pt idx="3008">
                  <c:v>1680.32</c:v>
                </c:pt>
                <c:pt idx="3009">
                  <c:v>1659.26</c:v>
                </c:pt>
                <c:pt idx="3010">
                  <c:v>1664.53</c:v>
                </c:pt>
                <c:pt idx="3011">
                  <c:v>1670.86</c:v>
                </c:pt>
                <c:pt idx="3012">
                  <c:v>1674.52</c:v>
                </c:pt>
                <c:pt idx="3013">
                  <c:v>1665.15</c:v>
                </c:pt>
                <c:pt idx="3014">
                  <c:v>1642.27</c:v>
                </c:pt>
                <c:pt idx="3015">
                  <c:v>1594.69</c:v>
                </c:pt>
                <c:pt idx="3016">
                  <c:v>1542.25</c:v>
                </c:pt>
                <c:pt idx="3017">
                  <c:v>1450.98</c:v>
                </c:pt>
                <c:pt idx="3018">
                  <c:v>1442.55</c:v>
                </c:pt>
                <c:pt idx="3019">
                  <c:v>1505.42</c:v>
                </c:pt>
                <c:pt idx="3020">
                  <c:v>1529.82</c:v>
                </c:pt>
                <c:pt idx="3021">
                  <c:v>1541.85</c:v>
                </c:pt>
                <c:pt idx="3022">
                  <c:v>1526.67</c:v>
                </c:pt>
                <c:pt idx="3023">
                  <c:v>1452.99</c:v>
                </c:pt>
                <c:pt idx="3024">
                  <c:v>1486.14</c:v>
                </c:pt>
                <c:pt idx="3025">
                  <c:v>1484.84</c:v>
                </c:pt>
                <c:pt idx="3026">
                  <c:v>1432.23</c:v>
                </c:pt>
                <c:pt idx="3027">
                  <c:v>1447.47</c:v>
                </c:pt>
                <c:pt idx="3028">
                  <c:v>1445.51</c:v>
                </c:pt>
                <c:pt idx="3029">
                  <c:v>1478.54</c:v>
                </c:pt>
                <c:pt idx="3030">
                  <c:v>1467.06</c:v>
                </c:pt>
                <c:pt idx="3031">
                  <c:v>1486.2</c:v>
                </c:pt>
                <c:pt idx="3032">
                  <c:v>1471.04</c:v>
                </c:pt>
                <c:pt idx="3033">
                  <c:v>1479.65</c:v>
                </c:pt>
                <c:pt idx="3034">
                  <c:v>1485.56</c:v>
                </c:pt>
                <c:pt idx="3035">
                  <c:v>1480.6</c:v>
                </c:pt>
                <c:pt idx="3036">
                  <c:v>1443.21</c:v>
                </c:pt>
                <c:pt idx="3037">
                  <c:v>1431.06</c:v>
                </c:pt>
                <c:pt idx="3038">
                  <c:v>1447.16</c:v>
                </c:pt>
                <c:pt idx="3039">
                  <c:v>1414.47</c:v>
                </c:pt>
                <c:pt idx="3040">
                  <c:v>1396.92</c:v>
                </c:pt>
                <c:pt idx="3041">
                  <c:v>1422.36</c:v>
                </c:pt>
                <c:pt idx="3042">
                  <c:v>1430.99</c:v>
                </c:pt>
                <c:pt idx="3043">
                  <c:v>1461.02</c:v>
                </c:pt>
                <c:pt idx="3044">
                  <c:v>1486.55</c:v>
                </c:pt>
                <c:pt idx="3045">
                  <c:v>1478.26</c:v>
                </c:pt>
                <c:pt idx="3046">
                  <c:v>1491.57</c:v>
                </c:pt>
                <c:pt idx="3047">
                  <c:v>1494.36</c:v>
                </c:pt>
                <c:pt idx="3048">
                  <c:v>1506.99</c:v>
                </c:pt>
                <c:pt idx="3049">
                  <c:v>1489.45</c:v>
                </c:pt>
                <c:pt idx="3050">
                  <c:v>1465.72</c:v>
                </c:pt>
                <c:pt idx="3051">
                  <c:v>1504.29</c:v>
                </c:pt>
                <c:pt idx="3052">
                  <c:v>1505.16</c:v>
                </c:pt>
                <c:pt idx="3053">
                  <c:v>1503.64</c:v>
                </c:pt>
                <c:pt idx="3054">
                  <c:v>1497.23</c:v>
                </c:pt>
                <c:pt idx="3055">
                  <c:v>1516.66</c:v>
                </c:pt>
                <c:pt idx="3056">
                  <c:v>1545.32</c:v>
                </c:pt>
                <c:pt idx="3057">
                  <c:v>1566.61</c:v>
                </c:pt>
                <c:pt idx="3058">
                  <c:v>1558.54</c:v>
                </c:pt>
                <c:pt idx="3059">
                  <c:v>1545.2</c:v>
                </c:pt>
                <c:pt idx="3060">
                  <c:v>1558.09</c:v>
                </c:pt>
                <c:pt idx="3061">
                  <c:v>1547.22</c:v>
                </c:pt>
                <c:pt idx="3062">
                  <c:v>1539.44</c:v>
                </c:pt>
                <c:pt idx="3063">
                  <c:v>1547.53</c:v>
                </c:pt>
                <c:pt idx="3064">
                  <c:v>1546.97</c:v>
                </c:pt>
                <c:pt idx="3065">
                  <c:v>1561.66</c:v>
                </c:pt>
                <c:pt idx="3066">
                  <c:v>1575.83</c:v>
                </c:pt>
                <c:pt idx="3067">
                  <c:v>1575.72</c:v>
                </c:pt>
                <c:pt idx="3068">
                  <c:v>1584.16</c:v>
                </c:pt>
                <c:pt idx="3069">
                  <c:v>1591.27</c:v>
                </c:pt>
                <c:pt idx="3070">
                  <c:v>1577.03</c:v>
                </c:pt>
                <c:pt idx="3071">
                  <c:v>1559.34</c:v>
                </c:pt>
                <c:pt idx="3072">
                  <c:v>1590.91</c:v>
                </c:pt>
                <c:pt idx="3073">
                  <c:v>1595.09</c:v>
                </c:pt>
                <c:pt idx="3074">
                  <c:v>1601.76</c:v>
                </c:pt>
                <c:pt idx="3075">
                  <c:v>1594.99</c:v>
                </c:pt>
                <c:pt idx="3076">
                  <c:v>1601.35</c:v>
                </c:pt>
                <c:pt idx="3077">
                  <c:v>1599.98</c:v>
                </c:pt>
                <c:pt idx="3078">
                  <c:v>1600.34</c:v>
                </c:pt>
                <c:pt idx="3079">
                  <c:v>1604.7</c:v>
                </c:pt>
                <c:pt idx="3080">
                  <c:v>1593</c:v>
                </c:pt>
                <c:pt idx="3081">
                  <c:v>1585.52</c:v>
                </c:pt>
                <c:pt idx="3082">
                  <c:v>1600.88</c:v>
                </c:pt>
                <c:pt idx="3083">
                  <c:v>1600.36</c:v>
                </c:pt>
                <c:pt idx="3084">
                  <c:v>1576.63</c:v>
                </c:pt>
                <c:pt idx="3085">
                  <c:v>1588.76</c:v>
                </c:pt>
                <c:pt idx="3086">
                  <c:v>1587.03</c:v>
                </c:pt>
                <c:pt idx="3087">
                  <c:v>1560.86</c:v>
                </c:pt>
                <c:pt idx="3088">
                  <c:v>1539.96</c:v>
                </c:pt>
                <c:pt idx="3089">
                  <c:v>1533.79</c:v>
                </c:pt>
                <c:pt idx="3090">
                  <c:v>1521.51</c:v>
                </c:pt>
                <c:pt idx="3091">
                  <c:v>1527.59</c:v>
                </c:pt>
                <c:pt idx="3092">
                  <c:v>1525.75</c:v>
                </c:pt>
                <c:pt idx="3093">
                  <c:v>1565.95</c:v>
                </c:pt>
                <c:pt idx="3094">
                  <c:v>1562.77</c:v>
                </c:pt>
                <c:pt idx="3095">
                  <c:v>1526.33</c:v>
                </c:pt>
                <c:pt idx="3096">
                  <c:v>1533.32</c:v>
                </c:pt>
                <c:pt idx="3097">
                  <c:v>1546.56</c:v>
                </c:pt>
                <c:pt idx="3098">
                  <c:v>1523.87</c:v>
                </c:pt>
                <c:pt idx="3099">
                  <c:v>1521.6</c:v>
                </c:pt>
                <c:pt idx="3100">
                  <c:v>1527.59</c:v>
                </c:pt>
                <c:pt idx="3101">
                  <c:v>1550.28</c:v>
                </c:pt>
                <c:pt idx="3102">
                  <c:v>1532.53</c:v>
                </c:pt>
                <c:pt idx="3103">
                  <c:v>1504.69</c:v>
                </c:pt>
                <c:pt idx="3104">
                  <c:v>1508.78</c:v>
                </c:pt>
                <c:pt idx="3105">
                  <c:v>1483.9</c:v>
                </c:pt>
                <c:pt idx="3106">
                  <c:v>1442.85</c:v>
                </c:pt>
                <c:pt idx="3107">
                  <c:v>1429.52</c:v>
                </c:pt>
                <c:pt idx="3108">
                  <c:v>1422.17</c:v>
                </c:pt>
                <c:pt idx="3109">
                  <c:v>1415.05</c:v>
                </c:pt>
                <c:pt idx="3110">
                  <c:v>1427.65</c:v>
                </c:pt>
                <c:pt idx="3111">
                  <c:v>1376.24</c:v>
                </c:pt>
                <c:pt idx="3112">
                  <c:v>1382.45</c:v>
                </c:pt>
                <c:pt idx="3113">
                  <c:v>1386.16</c:v>
                </c:pt>
                <c:pt idx="3114">
                  <c:v>1339.72</c:v>
                </c:pt>
                <c:pt idx="3115">
                  <c:v>1327.93</c:v>
                </c:pt>
                <c:pt idx="3116">
                  <c:v>1393.87</c:v>
                </c:pt>
                <c:pt idx="3117">
                  <c:v>1372.57</c:v>
                </c:pt>
                <c:pt idx="3118">
                  <c:v>1383.41</c:v>
                </c:pt>
                <c:pt idx="3119">
                  <c:v>1392.93</c:v>
                </c:pt>
                <c:pt idx="3120">
                  <c:v>1400.73</c:v>
                </c:pt>
                <c:pt idx="3121">
                  <c:v>1448.04</c:v>
                </c:pt>
                <c:pt idx="3122">
                  <c:v>1449.01</c:v>
                </c:pt>
                <c:pt idx="3123">
                  <c:v>1428.28</c:v>
                </c:pt>
                <c:pt idx="3124">
                  <c:v>1392.43</c:v>
                </c:pt>
                <c:pt idx="3125">
                  <c:v>1368.61</c:v>
                </c:pt>
                <c:pt idx="3126">
                  <c:v>1351.69</c:v>
                </c:pt>
                <c:pt idx="3127">
                  <c:v>1352.89</c:v>
                </c:pt>
                <c:pt idx="3128">
                  <c:v>1305.8699999999999</c:v>
                </c:pt>
                <c:pt idx="3129">
                  <c:v>1240.92</c:v>
                </c:pt>
                <c:pt idx="3130">
                  <c:v>1220.1400000000001</c:v>
                </c:pt>
                <c:pt idx="3131">
                  <c:v>1281.48</c:v>
                </c:pt>
                <c:pt idx="3132">
                  <c:v>1294.3399999999999</c:v>
                </c:pt>
                <c:pt idx="3133">
                  <c:v>1307.06</c:v>
                </c:pt>
                <c:pt idx="3134">
                  <c:v>1298.83</c:v>
                </c:pt>
                <c:pt idx="3135">
                  <c:v>1281.74</c:v>
                </c:pt>
                <c:pt idx="3136">
                  <c:v>1309.01</c:v>
                </c:pt>
                <c:pt idx="3137">
                  <c:v>1274.3699999999999</c:v>
                </c:pt>
                <c:pt idx="3138">
                  <c:v>1289.6400000000001</c:v>
                </c:pt>
                <c:pt idx="3139">
                  <c:v>1320.14</c:v>
                </c:pt>
                <c:pt idx="3140">
                  <c:v>1325.63</c:v>
                </c:pt>
                <c:pt idx="3141">
                  <c:v>1295.1600000000001</c:v>
                </c:pt>
                <c:pt idx="3142">
                  <c:v>1325.53</c:v>
                </c:pt>
                <c:pt idx="3143">
                  <c:v>1348.32</c:v>
                </c:pt>
                <c:pt idx="3144">
                  <c:v>1366.73</c:v>
                </c:pt>
                <c:pt idx="3145">
                  <c:v>1373.78</c:v>
                </c:pt>
                <c:pt idx="3146">
                  <c:v>1357.78</c:v>
                </c:pt>
                <c:pt idx="3147">
                  <c:v>1334.89</c:v>
                </c:pt>
                <c:pt idx="3148">
                  <c:v>1344.95</c:v>
                </c:pt>
                <c:pt idx="3149">
                  <c:v>1334.71</c:v>
                </c:pt>
                <c:pt idx="3150">
                  <c:v>1375.61</c:v>
                </c:pt>
                <c:pt idx="3151">
                  <c:v>1377.54</c:v>
                </c:pt>
                <c:pt idx="3152">
                  <c:v>1361.83</c:v>
                </c:pt>
                <c:pt idx="3153">
                  <c:v>1369.38</c:v>
                </c:pt>
                <c:pt idx="3154">
                  <c:v>1354.55</c:v>
                </c:pt>
                <c:pt idx="3155">
                  <c:v>1359.99</c:v>
                </c:pt>
                <c:pt idx="3156">
                  <c:v>1371.29</c:v>
                </c:pt>
                <c:pt idx="3157">
                  <c:v>1360.07</c:v>
                </c:pt>
                <c:pt idx="3158">
                  <c:v>1357.37</c:v>
                </c:pt>
                <c:pt idx="3159">
                  <c:v>1375.16</c:v>
                </c:pt>
                <c:pt idx="3160">
                  <c:v>1367.86</c:v>
                </c:pt>
                <c:pt idx="3161">
                  <c:v>1373.18</c:v>
                </c:pt>
                <c:pt idx="3162">
                  <c:v>1363.12</c:v>
                </c:pt>
                <c:pt idx="3163">
                  <c:v>1343.24</c:v>
                </c:pt>
                <c:pt idx="3164">
                  <c:v>1296.78</c:v>
                </c:pt>
                <c:pt idx="3165">
                  <c:v>1295.21</c:v>
                </c:pt>
                <c:pt idx="3166">
                  <c:v>1266.19</c:v>
                </c:pt>
                <c:pt idx="3167">
                  <c:v>1267.33</c:v>
                </c:pt>
                <c:pt idx="3168">
                  <c:v>1255.07</c:v>
                </c:pt>
                <c:pt idx="3169">
                  <c:v>1281.6400000000001</c:v>
                </c:pt>
                <c:pt idx="3170">
                  <c:v>1278.26</c:v>
                </c:pt>
                <c:pt idx="3171">
                  <c:v>1316.03</c:v>
                </c:pt>
                <c:pt idx="3172">
                  <c:v>1352.03</c:v>
                </c:pt>
                <c:pt idx="3173">
                  <c:v>1353.48</c:v>
                </c:pt>
                <c:pt idx="3174">
                  <c:v>1334.49</c:v>
                </c:pt>
                <c:pt idx="3175">
                  <c:v>1345.02</c:v>
                </c:pt>
                <c:pt idx="3176">
                  <c:v>1375.11</c:v>
                </c:pt>
                <c:pt idx="3177">
                  <c:v>1386.76</c:v>
                </c:pt>
                <c:pt idx="3178">
                  <c:v>1380.92</c:v>
                </c:pt>
                <c:pt idx="3179">
                  <c:v>1412.8</c:v>
                </c:pt>
                <c:pt idx="3180">
                  <c:v>1394.51</c:v>
                </c:pt>
                <c:pt idx="3181">
                  <c:v>1391.68</c:v>
                </c:pt>
                <c:pt idx="3182">
                  <c:v>1396.65</c:v>
                </c:pt>
                <c:pt idx="3183">
                  <c:v>1316.57</c:v>
                </c:pt>
                <c:pt idx="3184">
                  <c:v>1305.4000000000001</c:v>
                </c:pt>
                <c:pt idx="3185">
                  <c:v>1308.1099999999999</c:v>
                </c:pt>
                <c:pt idx="3186">
                  <c:v>1310.92</c:v>
                </c:pt>
                <c:pt idx="3187">
                  <c:v>1347.95</c:v>
                </c:pt>
                <c:pt idx="3188">
                  <c:v>1321.8</c:v>
                </c:pt>
                <c:pt idx="3189">
                  <c:v>1343.48</c:v>
                </c:pt>
                <c:pt idx="3190">
                  <c:v>1318.15</c:v>
                </c:pt>
                <c:pt idx="3191">
                  <c:v>1330.52</c:v>
                </c:pt>
                <c:pt idx="3192">
                  <c:v>1333.59</c:v>
                </c:pt>
                <c:pt idx="3193">
                  <c:v>1349.3</c:v>
                </c:pt>
                <c:pt idx="3194">
                  <c:v>1331.97</c:v>
                </c:pt>
                <c:pt idx="3195">
                  <c:v>1337.55</c:v>
                </c:pt>
                <c:pt idx="3196">
                  <c:v>1334.11</c:v>
                </c:pt>
                <c:pt idx="3197">
                  <c:v>1345.43</c:v>
                </c:pt>
                <c:pt idx="3198">
                  <c:v>1355.73</c:v>
                </c:pt>
                <c:pt idx="3199">
                  <c:v>1347.68</c:v>
                </c:pt>
                <c:pt idx="3200">
                  <c:v>1359.48</c:v>
                </c:pt>
                <c:pt idx="3201">
                  <c:v>1362.63</c:v>
                </c:pt>
                <c:pt idx="3202">
                  <c:v>1369.96</c:v>
                </c:pt>
                <c:pt idx="3203">
                  <c:v>1351.75</c:v>
                </c:pt>
                <c:pt idx="3204">
                  <c:v>1333.42</c:v>
                </c:pt>
                <c:pt idx="3205">
                  <c:v>1317.33</c:v>
                </c:pt>
                <c:pt idx="3206">
                  <c:v>1336.29</c:v>
                </c:pt>
                <c:pt idx="3207">
                  <c:v>1344.07</c:v>
                </c:pt>
                <c:pt idx="3208">
                  <c:v>1343.96</c:v>
                </c:pt>
                <c:pt idx="3209">
                  <c:v>1335.81</c:v>
                </c:pt>
                <c:pt idx="3210">
                  <c:v>1307.97</c:v>
                </c:pt>
                <c:pt idx="3211">
                  <c:v>1279.46</c:v>
                </c:pt>
                <c:pt idx="3212">
                  <c:v>1267.58</c:v>
                </c:pt>
                <c:pt idx="3213">
                  <c:v>1273.29</c:v>
                </c:pt>
                <c:pt idx="3214">
                  <c:v>1256.8499999999999</c:v>
                </c:pt>
                <c:pt idx="3215">
                  <c:v>1269.81</c:v>
                </c:pt>
                <c:pt idx="3216">
                  <c:v>1269.96</c:v>
                </c:pt>
                <c:pt idx="3217">
                  <c:v>1289.8699999999999</c:v>
                </c:pt>
                <c:pt idx="3218">
                  <c:v>1285.72</c:v>
                </c:pt>
                <c:pt idx="3219">
                  <c:v>1307.8399999999999</c:v>
                </c:pt>
                <c:pt idx="3220">
                  <c:v>1216.7</c:v>
                </c:pt>
                <c:pt idx="3221">
                  <c:v>1208.57</c:v>
                </c:pt>
                <c:pt idx="3222">
                  <c:v>1241.27</c:v>
                </c:pt>
                <c:pt idx="3223">
                  <c:v>1262.42</c:v>
                </c:pt>
                <c:pt idx="3224">
                  <c:v>1254.8699999999999</c:v>
                </c:pt>
                <c:pt idx="3225">
                  <c:v>1248.5</c:v>
                </c:pt>
                <c:pt idx="3226">
                  <c:v>1256.8699999999999</c:v>
                </c:pt>
                <c:pt idx="3227">
                  <c:v>1237.33</c:v>
                </c:pt>
                <c:pt idx="3228">
                  <c:v>1230.78</c:v>
                </c:pt>
                <c:pt idx="3229">
                  <c:v>1228.97</c:v>
                </c:pt>
                <c:pt idx="3230">
                  <c:v>1231.26</c:v>
                </c:pt>
                <c:pt idx="3231">
                  <c:v>1276.1199999999999</c:v>
                </c:pt>
                <c:pt idx="3232">
                  <c:v>1305.8399999999999</c:v>
                </c:pt>
                <c:pt idx="3233">
                  <c:v>1301.1300000000001</c:v>
                </c:pt>
                <c:pt idx="3234">
                  <c:v>1315.43</c:v>
                </c:pt>
                <c:pt idx="3235">
                  <c:v>1326.06</c:v>
                </c:pt>
                <c:pt idx="3236">
                  <c:v>1325.92</c:v>
                </c:pt>
                <c:pt idx="3237">
                  <c:v>1344.4</c:v>
                </c:pt>
                <c:pt idx="3238">
                  <c:v>1322.1</c:v>
                </c:pt>
                <c:pt idx="3239">
                  <c:v>1330.59</c:v>
                </c:pt>
                <c:pt idx="3240">
                  <c:v>1316.98</c:v>
                </c:pt>
                <c:pt idx="3241">
                  <c:v>1316.53</c:v>
                </c:pt>
                <c:pt idx="3242">
                  <c:v>1313.76</c:v>
                </c:pt>
                <c:pt idx="3243">
                  <c:v>1303.69</c:v>
                </c:pt>
                <c:pt idx="3244">
                  <c:v>1308.3</c:v>
                </c:pt>
                <c:pt idx="3245">
                  <c:v>1308.74</c:v>
                </c:pt>
                <c:pt idx="3246">
                  <c:v>1282.43</c:v>
                </c:pt>
                <c:pt idx="3247">
                  <c:v>1276.69</c:v>
                </c:pt>
                <c:pt idx="3248">
                  <c:v>1285.2</c:v>
                </c:pt>
                <c:pt idx="3249">
                  <c:v>1295.6099999999999</c:v>
                </c:pt>
                <c:pt idx="3250">
                  <c:v>1305.27</c:v>
                </c:pt>
                <c:pt idx="3251">
                  <c:v>1311.98</c:v>
                </c:pt>
                <c:pt idx="3252">
                  <c:v>1325.32</c:v>
                </c:pt>
                <c:pt idx="3253">
                  <c:v>1319.07</c:v>
                </c:pt>
                <c:pt idx="3254">
                  <c:v>1318.52</c:v>
                </c:pt>
                <c:pt idx="3255">
                  <c:v>1297.4000000000001</c:v>
                </c:pt>
                <c:pt idx="3256">
                  <c:v>1302.29</c:v>
                </c:pt>
                <c:pt idx="3257">
                  <c:v>1296.26</c:v>
                </c:pt>
                <c:pt idx="3258">
                  <c:v>1300.3499999999999</c:v>
                </c:pt>
                <c:pt idx="3259">
                  <c:v>1299.72</c:v>
                </c:pt>
                <c:pt idx="3260">
                  <c:v>1305.3499999999999</c:v>
                </c:pt>
                <c:pt idx="3261">
                  <c:v>1306.43</c:v>
                </c:pt>
                <c:pt idx="3262">
                  <c:v>1299.32</c:v>
                </c:pt>
                <c:pt idx="3263">
                  <c:v>1309.17</c:v>
                </c:pt>
                <c:pt idx="3264">
                  <c:v>1310.0899999999999</c:v>
                </c:pt>
                <c:pt idx="3265">
                  <c:v>1323.89</c:v>
                </c:pt>
                <c:pt idx="3266">
                  <c:v>1330.77</c:v>
                </c:pt>
                <c:pt idx="3267">
                  <c:v>1335.55</c:v>
                </c:pt>
                <c:pt idx="3268">
                  <c:v>1357.01</c:v>
                </c:pt>
                <c:pt idx="3269">
                  <c:v>1344.87</c:v>
                </c:pt>
                <c:pt idx="3270">
                  <c:v>1340.33</c:v>
                </c:pt>
                <c:pt idx="3271">
                  <c:v>1346.33</c:v>
                </c:pt>
                <c:pt idx="3272">
                  <c:v>1345.45</c:v>
                </c:pt>
                <c:pt idx="3273">
                  <c:v>1325.33</c:v>
                </c:pt>
                <c:pt idx="3274">
                  <c:v>1328.32</c:v>
                </c:pt>
                <c:pt idx="3275">
                  <c:v>1314.43</c:v>
                </c:pt>
                <c:pt idx="3276">
                  <c:v>1306.54</c:v>
                </c:pt>
                <c:pt idx="3277">
                  <c:v>1304.75</c:v>
                </c:pt>
                <c:pt idx="3278">
                  <c:v>1305.17</c:v>
                </c:pt>
                <c:pt idx="3279">
                  <c:v>1316.64</c:v>
                </c:pt>
                <c:pt idx="3280">
                  <c:v>1347.85</c:v>
                </c:pt>
                <c:pt idx="3281">
                  <c:v>1347.14</c:v>
                </c:pt>
                <c:pt idx="3282">
                  <c:v>1321.37</c:v>
                </c:pt>
                <c:pt idx="3283">
                  <c:v>1333.77</c:v>
                </c:pt>
                <c:pt idx="3284">
                  <c:v>1340.62</c:v>
                </c:pt>
                <c:pt idx="3285">
                  <c:v>1323.23</c:v>
                </c:pt>
                <c:pt idx="3286">
                  <c:v>1332.14</c:v>
                </c:pt>
                <c:pt idx="3287">
                  <c:v>1334.1</c:v>
                </c:pt>
                <c:pt idx="3288">
                  <c:v>1345.24</c:v>
                </c:pt>
                <c:pt idx="3289">
                  <c:v>1355.44</c:v>
                </c:pt>
                <c:pt idx="3290">
                  <c:v>1352.9</c:v>
                </c:pt>
                <c:pt idx="3291">
                  <c:v>1353.9</c:v>
                </c:pt>
                <c:pt idx="3292">
                  <c:v>1342.52</c:v>
                </c:pt>
                <c:pt idx="3293">
                  <c:v>1348.21</c:v>
                </c:pt>
                <c:pt idx="3294">
                  <c:v>1341.14</c:v>
                </c:pt>
                <c:pt idx="3295">
                  <c:v>1346.24</c:v>
                </c:pt>
                <c:pt idx="3296">
                  <c:v>1350.06</c:v>
                </c:pt>
                <c:pt idx="3297">
                  <c:v>1355.6</c:v>
                </c:pt>
                <c:pt idx="3298">
                  <c:v>1356.27</c:v>
                </c:pt>
                <c:pt idx="3299">
                  <c:v>1372.64</c:v>
                </c:pt>
                <c:pt idx="3300">
                  <c:v>1366.62</c:v>
                </c:pt>
                <c:pt idx="3301">
                  <c:v>1372.45</c:v>
                </c:pt>
                <c:pt idx="3302">
                  <c:v>1375.49</c:v>
                </c:pt>
                <c:pt idx="3303">
                  <c:v>1381.1</c:v>
                </c:pt>
                <c:pt idx="3304">
                  <c:v>1389.8</c:v>
                </c:pt>
                <c:pt idx="3305">
                  <c:v>1387.32</c:v>
                </c:pt>
                <c:pt idx="3306">
                  <c:v>1391.97</c:v>
                </c:pt>
                <c:pt idx="3307">
                  <c:v>1376.68</c:v>
                </c:pt>
                <c:pt idx="3308">
                  <c:v>1353.8</c:v>
                </c:pt>
                <c:pt idx="3309">
                  <c:v>1363.89</c:v>
                </c:pt>
                <c:pt idx="3310">
                  <c:v>1367.57</c:v>
                </c:pt>
                <c:pt idx="3311">
                  <c:v>1372.34</c:v>
                </c:pt>
                <c:pt idx="3312">
                  <c:v>1326.85</c:v>
                </c:pt>
                <c:pt idx="3313">
                  <c:v>1387.48</c:v>
                </c:pt>
                <c:pt idx="3314">
                  <c:v>1386.96</c:v>
                </c:pt>
                <c:pt idx="3315">
                  <c:v>1403.09</c:v>
                </c:pt>
                <c:pt idx="3316">
                  <c:v>1416.82</c:v>
                </c:pt>
                <c:pt idx="3317">
                  <c:v>1413.59</c:v>
                </c:pt>
                <c:pt idx="3318">
                  <c:v>1435.31</c:v>
                </c:pt>
                <c:pt idx="3319">
                  <c:v>1435.49</c:v>
                </c:pt>
                <c:pt idx="3320">
                  <c:v>1441.76</c:v>
                </c:pt>
                <c:pt idx="3321">
                  <c:v>1461.66</c:v>
                </c:pt>
                <c:pt idx="3322">
                  <c:v>1463.92</c:v>
                </c:pt>
                <c:pt idx="3323">
                  <c:v>1457.89</c:v>
                </c:pt>
                <c:pt idx="3324">
                  <c:v>1462.38</c:v>
                </c:pt>
                <c:pt idx="3325">
                  <c:v>1471.81</c:v>
                </c:pt>
                <c:pt idx="3326">
                  <c:v>1486.08</c:v>
                </c:pt>
                <c:pt idx="3327">
                  <c:v>1480.24</c:v>
                </c:pt>
                <c:pt idx="3328">
                  <c:v>1470.42</c:v>
                </c:pt>
                <c:pt idx="3329">
                  <c:v>1481.35</c:v>
                </c:pt>
                <c:pt idx="3330">
                  <c:v>1484.16</c:v>
                </c:pt>
                <c:pt idx="3331">
                  <c:v>1505.34</c:v>
                </c:pt>
                <c:pt idx="3332">
                  <c:v>1512.98</c:v>
                </c:pt>
                <c:pt idx="3333">
                  <c:v>1537.9</c:v>
                </c:pt>
                <c:pt idx="3334">
                  <c:v>1525.87</c:v>
                </c:pt>
                <c:pt idx="3335">
                  <c:v>1541.28</c:v>
                </c:pt>
                <c:pt idx="3336">
                  <c:v>1543.37</c:v>
                </c:pt>
                <c:pt idx="3337">
                  <c:v>1553.46</c:v>
                </c:pt>
                <c:pt idx="3338">
                  <c:v>1546.09</c:v>
                </c:pt>
                <c:pt idx="3339">
                  <c:v>1546.47</c:v>
                </c:pt>
                <c:pt idx="3340">
                  <c:v>1555.31</c:v>
                </c:pt>
                <c:pt idx="3341">
                  <c:v>1542.31</c:v>
                </c:pt>
                <c:pt idx="3342">
                  <c:v>1540.98</c:v>
                </c:pt>
                <c:pt idx="3343">
                  <c:v>1534.37</c:v>
                </c:pt>
                <c:pt idx="3344">
                  <c:v>1536.47</c:v>
                </c:pt>
                <c:pt idx="3345">
                  <c:v>1529.33</c:v>
                </c:pt>
                <c:pt idx="3346">
                  <c:v>1509.56</c:v>
                </c:pt>
                <c:pt idx="3347">
                  <c:v>1533.04</c:v>
                </c:pt>
                <c:pt idx="3348">
                  <c:v>1558.06</c:v>
                </c:pt>
                <c:pt idx="3349">
                  <c:v>1541.66</c:v>
                </c:pt>
                <c:pt idx="3350">
                  <c:v>1550.67</c:v>
                </c:pt>
                <c:pt idx="3351">
                  <c:v>1548.18</c:v>
                </c:pt>
                <c:pt idx="3352">
                  <c:v>1544.63</c:v>
                </c:pt>
                <c:pt idx="3353">
                  <c:v>1534.18</c:v>
                </c:pt>
                <c:pt idx="3354">
                  <c:v>1540.64</c:v>
                </c:pt>
                <c:pt idx="3355">
                  <c:v>1525.87</c:v>
                </c:pt>
                <c:pt idx="3356">
                  <c:v>1503.14</c:v>
                </c:pt>
                <c:pt idx="3357">
                  <c:v>1528.84</c:v>
                </c:pt>
                <c:pt idx="3358">
                  <c:v>1527.4</c:v>
                </c:pt>
                <c:pt idx="3359">
                  <c:v>1519.27</c:v>
                </c:pt>
                <c:pt idx="3360">
                  <c:v>1508.38</c:v>
                </c:pt>
                <c:pt idx="3361">
                  <c:v>1526.59</c:v>
                </c:pt>
                <c:pt idx="3362">
                  <c:v>1536.6</c:v>
                </c:pt>
                <c:pt idx="3363">
                  <c:v>1551.58</c:v>
                </c:pt>
                <c:pt idx="3364">
                  <c:v>1542.62</c:v>
                </c:pt>
                <c:pt idx="3365">
                  <c:v>1526.06</c:v>
                </c:pt>
                <c:pt idx="3366">
                  <c:v>1511.26</c:v>
                </c:pt>
                <c:pt idx="3367">
                  <c:v>1530.08</c:v>
                </c:pt>
                <c:pt idx="3368">
                  <c:v>1515.83</c:v>
                </c:pt>
                <c:pt idx="3369">
                  <c:v>1528.89</c:v>
                </c:pt>
                <c:pt idx="3370">
                  <c:v>1510.48</c:v>
                </c:pt>
                <c:pt idx="3371">
                  <c:v>1518.93</c:v>
                </c:pt>
                <c:pt idx="3372">
                  <c:v>1518.19</c:v>
                </c:pt>
                <c:pt idx="3373">
                  <c:v>1535.75</c:v>
                </c:pt>
                <c:pt idx="3374">
                  <c:v>1558.72</c:v>
                </c:pt>
                <c:pt idx="3375">
                  <c:v>1559.22</c:v>
                </c:pt>
                <c:pt idx="3376">
                  <c:v>1554.05</c:v>
                </c:pt>
                <c:pt idx="3377">
                  <c:v>1554.17</c:v>
                </c:pt>
                <c:pt idx="3378">
                  <c:v>1542.84</c:v>
                </c:pt>
                <c:pt idx="3379">
                  <c:v>1540.04</c:v>
                </c:pt>
                <c:pt idx="3380">
                  <c:v>1547.87</c:v>
                </c:pt>
                <c:pt idx="3381">
                  <c:v>1559.44</c:v>
                </c:pt>
                <c:pt idx="3382">
                  <c:v>1556.68</c:v>
                </c:pt>
                <c:pt idx="3383">
                  <c:v>1547.08</c:v>
                </c:pt>
                <c:pt idx="3384">
                  <c:v>1537.75</c:v>
                </c:pt>
                <c:pt idx="3385">
                  <c:v>1542.39</c:v>
                </c:pt>
                <c:pt idx="3386">
                  <c:v>1543.11</c:v>
                </c:pt>
                <c:pt idx="3387">
                  <c:v>1572.32</c:v>
                </c:pt>
                <c:pt idx="3388">
                  <c:v>1562.5</c:v>
                </c:pt>
                <c:pt idx="3389">
                  <c:v>1554.2</c:v>
                </c:pt>
                <c:pt idx="3390">
                  <c:v>1553.23</c:v>
                </c:pt>
                <c:pt idx="3391">
                  <c:v>1552.94</c:v>
                </c:pt>
                <c:pt idx="3392">
                  <c:v>1556.99</c:v>
                </c:pt>
                <c:pt idx="3393">
                  <c:v>1567.07</c:v>
                </c:pt>
                <c:pt idx="3394">
                  <c:v>1570.33</c:v>
                </c:pt>
                <c:pt idx="3395">
                  <c:v>1577.15</c:v>
                </c:pt>
                <c:pt idx="3396">
                  <c:v>1568.37</c:v>
                </c:pt>
                <c:pt idx="3397">
                  <c:v>1561.65</c:v>
                </c:pt>
                <c:pt idx="3398">
                  <c:v>1565.42</c:v>
                </c:pt>
                <c:pt idx="3399">
                  <c:v>1560.62</c:v>
                </c:pt>
                <c:pt idx="3400">
                  <c:v>1540.26</c:v>
                </c:pt>
                <c:pt idx="3401">
                  <c:v>1528.46</c:v>
                </c:pt>
                <c:pt idx="3402">
                  <c:v>1530.05</c:v>
                </c:pt>
                <c:pt idx="3403">
                  <c:v>1529.26</c:v>
                </c:pt>
                <c:pt idx="3404">
                  <c:v>1537.5</c:v>
                </c:pt>
                <c:pt idx="3405">
                  <c:v>1544.18</c:v>
                </c:pt>
                <c:pt idx="3406">
                  <c:v>1537.76</c:v>
                </c:pt>
                <c:pt idx="3407">
                  <c:v>1537.3</c:v>
                </c:pt>
                <c:pt idx="3408">
                  <c:v>1518.9</c:v>
                </c:pt>
                <c:pt idx="3409">
                  <c:v>1513.27</c:v>
                </c:pt>
                <c:pt idx="3410">
                  <c:v>1509.9</c:v>
                </c:pt>
                <c:pt idx="3411">
                  <c:v>1496.74</c:v>
                </c:pt>
                <c:pt idx="3412">
                  <c:v>1491.14</c:v>
                </c:pt>
                <c:pt idx="3413">
                  <c:v>1500.55</c:v>
                </c:pt>
                <c:pt idx="3414">
                  <c:v>1492.3</c:v>
                </c:pt>
                <c:pt idx="3415">
                  <c:v>1482.41</c:v>
                </c:pt>
                <c:pt idx="3416">
                  <c:v>1465.97</c:v>
                </c:pt>
                <c:pt idx="3417">
                  <c:v>1466.79</c:v>
                </c:pt>
                <c:pt idx="3418">
                  <c:v>1452.15</c:v>
                </c:pt>
                <c:pt idx="3419">
                  <c:v>1477.34</c:v>
                </c:pt>
                <c:pt idx="3420">
                  <c:v>1464.18</c:v>
                </c:pt>
                <c:pt idx="3421">
                  <c:v>1473.15</c:v>
                </c:pt>
                <c:pt idx="3422">
                  <c:v>1485.64</c:v>
                </c:pt>
                <c:pt idx="3423">
                  <c:v>1507.8</c:v>
                </c:pt>
                <c:pt idx="3424">
                  <c:v>1502.43</c:v>
                </c:pt>
                <c:pt idx="3425">
                  <c:v>1529.96</c:v>
                </c:pt>
                <c:pt idx="3426">
                  <c:v>1531.91</c:v>
                </c:pt>
                <c:pt idx="3427">
                  <c:v>1536.38</c:v>
                </c:pt>
                <c:pt idx="3428">
                  <c:v>1531.45</c:v>
                </c:pt>
                <c:pt idx="3429">
                  <c:v>1542.57</c:v>
                </c:pt>
                <c:pt idx="3430">
                  <c:v>1569.15</c:v>
                </c:pt>
                <c:pt idx="3431">
                  <c:v>1585.77</c:v>
                </c:pt>
                <c:pt idx="3432">
                  <c:v>1584.38</c:v>
                </c:pt>
                <c:pt idx="3433">
                  <c:v>1587.61</c:v>
                </c:pt>
                <c:pt idx="3434">
                  <c:v>1585.16</c:v>
                </c:pt>
                <c:pt idx="3435">
                  <c:v>1572.11</c:v>
                </c:pt>
                <c:pt idx="3436">
                  <c:v>1587.79</c:v>
                </c:pt>
                <c:pt idx="3437">
                  <c:v>1575.77</c:v>
                </c:pt>
                <c:pt idx="3438">
                  <c:v>1554.25</c:v>
                </c:pt>
                <c:pt idx="3439">
                  <c:v>1557.72</c:v>
                </c:pt>
                <c:pt idx="3440">
                  <c:v>1566.64</c:v>
                </c:pt>
                <c:pt idx="3441">
                  <c:v>1566.4</c:v>
                </c:pt>
                <c:pt idx="3442">
                  <c:v>1577.65</c:v>
                </c:pt>
                <c:pt idx="3443">
                  <c:v>1573.94</c:v>
                </c:pt>
                <c:pt idx="3444">
                  <c:v>1577.24</c:v>
                </c:pt>
                <c:pt idx="3445">
                  <c:v>1569.93</c:v>
                </c:pt>
                <c:pt idx="3446">
                  <c:v>1569.8</c:v>
                </c:pt>
                <c:pt idx="3447">
                  <c:v>1568.22</c:v>
                </c:pt>
                <c:pt idx="3448">
                  <c:v>1570.47</c:v>
                </c:pt>
                <c:pt idx="3449">
                  <c:v>1594.61</c:v>
                </c:pt>
                <c:pt idx="3450">
                  <c:v>1605.39</c:v>
                </c:pt>
                <c:pt idx="3451">
                  <c:v>1606.6</c:v>
                </c:pt>
                <c:pt idx="3452">
                  <c:v>1594.42</c:v>
                </c:pt>
                <c:pt idx="3453">
                  <c:v>1602.53</c:v>
                </c:pt>
                <c:pt idx="3454">
                  <c:v>1589.66</c:v>
                </c:pt>
                <c:pt idx="3455">
                  <c:v>1588.35</c:v>
                </c:pt>
                <c:pt idx="3456">
                  <c:v>1589.08</c:v>
                </c:pt>
                <c:pt idx="3457">
                  <c:v>1599.34</c:v>
                </c:pt>
                <c:pt idx="3458">
                  <c:v>1586.99</c:v>
                </c:pt>
                <c:pt idx="3459">
                  <c:v>1595.51</c:v>
                </c:pt>
                <c:pt idx="3460">
                  <c:v>1597.21</c:v>
                </c:pt>
                <c:pt idx="3461">
                  <c:v>1619.49</c:v>
                </c:pt>
                <c:pt idx="3462">
                  <c:v>1614.73</c:v>
                </c:pt>
                <c:pt idx="3463">
                  <c:v>1612.71</c:v>
                </c:pt>
                <c:pt idx="3464">
                  <c:v>1612.35</c:v>
                </c:pt>
                <c:pt idx="3465">
                  <c:v>1611.29</c:v>
                </c:pt>
                <c:pt idx="3466">
                  <c:v>1618.63</c:v>
                </c:pt>
                <c:pt idx="3467">
                  <c:v>1616.03</c:v>
                </c:pt>
                <c:pt idx="3468">
                  <c:v>1626.37</c:v>
                </c:pt>
                <c:pt idx="3469">
                  <c:v>1611.08</c:v>
                </c:pt>
                <c:pt idx="3470">
                  <c:v>1613.65</c:v>
                </c:pt>
                <c:pt idx="3471">
                  <c:v>1625.18</c:v>
                </c:pt>
                <c:pt idx="3472">
                  <c:v>1608.56</c:v>
                </c:pt>
                <c:pt idx="3473">
                  <c:v>1618.03</c:v>
                </c:pt>
                <c:pt idx="3474">
                  <c:v>1604.22</c:v>
                </c:pt>
                <c:pt idx="3475">
                  <c:v>1617.38</c:v>
                </c:pt>
                <c:pt idx="3476">
                  <c:v>1616.04</c:v>
                </c:pt>
                <c:pt idx="3477">
                  <c:v>1622.62</c:v>
                </c:pt>
                <c:pt idx="3478">
                  <c:v>1625.43</c:v>
                </c:pt>
                <c:pt idx="3479">
                  <c:v>1623.79</c:v>
                </c:pt>
                <c:pt idx="3480">
                  <c:v>1621.21</c:v>
                </c:pt>
                <c:pt idx="3481">
                  <c:v>1616.85</c:v>
                </c:pt>
                <c:pt idx="3482">
                  <c:v>1623.9</c:v>
                </c:pt>
                <c:pt idx="3483">
                  <c:v>1629.35</c:v>
                </c:pt>
                <c:pt idx="3484">
                  <c:v>1619.23</c:v>
                </c:pt>
                <c:pt idx="3485">
                  <c:v>1621.42</c:v>
                </c:pt>
                <c:pt idx="3486">
                  <c:v>1628.2</c:v>
                </c:pt>
                <c:pt idx="3487">
                  <c:v>1620.39</c:v>
                </c:pt>
                <c:pt idx="3488">
                  <c:v>1624.22</c:v>
                </c:pt>
                <c:pt idx="3489">
                  <c:v>1618.99</c:v>
                </c:pt>
                <c:pt idx="3490">
                  <c:v>1619.13</c:v>
                </c:pt>
                <c:pt idx="3491">
                  <c:v>1635</c:v>
                </c:pt>
                <c:pt idx="3492">
                  <c:v>1634.03</c:v>
                </c:pt>
                <c:pt idx="3493">
                  <c:v>1628.96</c:v>
                </c:pt>
                <c:pt idx="3494">
                  <c:v>1640.47</c:v>
                </c:pt>
                <c:pt idx="3495">
                  <c:v>1640.56</c:v>
                </c:pt>
                <c:pt idx="3496">
                  <c:v>1630.15</c:v>
                </c:pt>
                <c:pt idx="3497">
                  <c:v>1619.64</c:v>
                </c:pt>
                <c:pt idx="3498">
                  <c:v>1602.18</c:v>
                </c:pt>
                <c:pt idx="3499">
                  <c:v>1611.94</c:v>
                </c:pt>
                <c:pt idx="3500">
                  <c:v>1616.03</c:v>
                </c:pt>
                <c:pt idx="3501">
                  <c:v>1614.62</c:v>
                </c:pt>
                <c:pt idx="3502">
                  <c:v>1595.85</c:v>
                </c:pt>
                <c:pt idx="3503">
                  <c:v>1601.02</c:v>
                </c:pt>
                <c:pt idx="3504">
                  <c:v>1594.34</c:v>
                </c:pt>
                <c:pt idx="3505">
                  <c:v>1610.79</c:v>
                </c:pt>
                <c:pt idx="3506">
                  <c:v>1595.89</c:v>
                </c:pt>
                <c:pt idx="3507">
                  <c:v>1596.04</c:v>
                </c:pt>
                <c:pt idx="3508">
                  <c:v>1600.7</c:v>
                </c:pt>
                <c:pt idx="3509">
                  <c:v>1589.29</c:v>
                </c:pt>
                <c:pt idx="3510">
                  <c:v>1606.15</c:v>
                </c:pt>
                <c:pt idx="3511">
                  <c:v>1614.63</c:v>
                </c:pt>
                <c:pt idx="3512">
                  <c:v>1624.37</c:v>
                </c:pt>
                <c:pt idx="3513">
                  <c:v>1613.59</c:v>
                </c:pt>
                <c:pt idx="3514">
                  <c:v>1605.11</c:v>
                </c:pt>
                <c:pt idx="3515">
                  <c:v>1580.77</c:v>
                </c:pt>
                <c:pt idx="3516">
                  <c:v>1598.59</c:v>
                </c:pt>
                <c:pt idx="3517">
                  <c:v>1593.61</c:v>
                </c:pt>
                <c:pt idx="3518">
                  <c:v>1607.69</c:v>
                </c:pt>
                <c:pt idx="3519">
                  <c:v>1626.87</c:v>
                </c:pt>
                <c:pt idx="3520">
                  <c:v>1636.23</c:v>
                </c:pt>
                <c:pt idx="3521">
                  <c:v>1637.54</c:v>
                </c:pt>
                <c:pt idx="3522">
                  <c:v>1629.12</c:v>
                </c:pt>
                <c:pt idx="3523">
                  <c:v>1655.89</c:v>
                </c:pt>
                <c:pt idx="3524">
                  <c:v>1665.84</c:v>
                </c:pt>
                <c:pt idx="3525">
                  <c:v>1678.15</c:v>
                </c:pt>
                <c:pt idx="3526">
                  <c:v>1672.61</c:v>
                </c:pt>
                <c:pt idx="3527">
                  <c:v>1674.33</c:v>
                </c:pt>
                <c:pt idx="3528">
                  <c:v>1670.07</c:v>
                </c:pt>
                <c:pt idx="3529">
                  <c:v>1664.35</c:v>
                </c:pt>
                <c:pt idx="3530">
                  <c:v>1675.27</c:v>
                </c:pt>
                <c:pt idx="3531">
                  <c:v>1672.31</c:v>
                </c:pt>
                <c:pt idx="3532">
                  <c:v>1677.77</c:v>
                </c:pt>
                <c:pt idx="3533">
                  <c:v>1680.27</c:v>
                </c:pt>
                <c:pt idx="3534">
                  <c:v>1687.41</c:v>
                </c:pt>
                <c:pt idx="3535">
                  <c:v>1685.96</c:v>
                </c:pt>
                <c:pt idx="3536">
                  <c:v>1688.14</c:v>
                </c:pt>
                <c:pt idx="3537">
                  <c:v>1684.66</c:v>
                </c:pt>
                <c:pt idx="3538">
                  <c:v>1693.62</c:v>
                </c:pt>
                <c:pt idx="3539">
                  <c:v>1703.15</c:v>
                </c:pt>
                <c:pt idx="3540">
                  <c:v>1697.93</c:v>
                </c:pt>
                <c:pt idx="3541">
                  <c:v>1713.33</c:v>
                </c:pt>
                <c:pt idx="3542">
                  <c:v>1727.09</c:v>
                </c:pt>
                <c:pt idx="3543">
                  <c:v>1724.81</c:v>
                </c:pt>
                <c:pt idx="3544">
                  <c:v>1730.32</c:v>
                </c:pt>
                <c:pt idx="3545">
                  <c:v>1724.47</c:v>
                </c:pt>
                <c:pt idx="3546">
                  <c:v>1747.73</c:v>
                </c:pt>
                <c:pt idx="3547">
                  <c:v>1743.99</c:v>
                </c:pt>
                <c:pt idx="3548">
                  <c:v>1763.88</c:v>
                </c:pt>
                <c:pt idx="3549">
                  <c:v>1750.01</c:v>
                </c:pt>
                <c:pt idx="3550">
                  <c:v>1763.74</c:v>
                </c:pt>
                <c:pt idx="3551">
                  <c:v>1770.94</c:v>
                </c:pt>
                <c:pt idx="3552">
                  <c:v>1763.45</c:v>
                </c:pt>
                <c:pt idx="3553">
                  <c:v>1775.99</c:v>
                </c:pt>
                <c:pt idx="3554">
                  <c:v>1787.6</c:v>
                </c:pt>
                <c:pt idx="3555">
                  <c:v>1798.02</c:v>
                </c:pt>
                <c:pt idx="3556">
                  <c:v>1790.54</c:v>
                </c:pt>
                <c:pt idx="3557">
                  <c:v>1809.07</c:v>
                </c:pt>
                <c:pt idx="3558">
                  <c:v>1822.93</c:v>
                </c:pt>
                <c:pt idx="3559">
                  <c:v>1790.39</c:v>
                </c:pt>
                <c:pt idx="3560">
                  <c:v>1798.04</c:v>
                </c:pt>
                <c:pt idx="3561">
                  <c:v>1781.61</c:v>
                </c:pt>
                <c:pt idx="3562">
                  <c:v>1768.58</c:v>
                </c:pt>
                <c:pt idx="3563">
                  <c:v>1738.26</c:v>
                </c:pt>
                <c:pt idx="3564">
                  <c:v>1778.11</c:v>
                </c:pt>
                <c:pt idx="3565">
                  <c:v>1756.38</c:v>
                </c:pt>
                <c:pt idx="3566">
                  <c:v>1771.69</c:v>
                </c:pt>
                <c:pt idx="3567">
                  <c:v>1782.39</c:v>
                </c:pt>
                <c:pt idx="3568">
                  <c:v>1769.41</c:v>
                </c:pt>
                <c:pt idx="3569">
                  <c:v>1787.94</c:v>
                </c:pt>
                <c:pt idx="3570">
                  <c:v>1775.18</c:v>
                </c:pt>
                <c:pt idx="3571">
                  <c:v>1783.91</c:v>
                </c:pt>
                <c:pt idx="3572">
                  <c:v>1787.37</c:v>
                </c:pt>
                <c:pt idx="3573">
                  <c:v>1804.8</c:v>
                </c:pt>
                <c:pt idx="3574">
                  <c:v>1801.5</c:v>
                </c:pt>
                <c:pt idx="3575">
                  <c:v>1780.46</c:v>
                </c:pt>
                <c:pt idx="3576">
                  <c:v>1784.79</c:v>
                </c:pt>
                <c:pt idx="3577">
                  <c:v>1774.8</c:v>
                </c:pt>
                <c:pt idx="3578">
                  <c:v>1781.5</c:v>
                </c:pt>
                <c:pt idx="3579">
                  <c:v>1809.16</c:v>
                </c:pt>
                <c:pt idx="3580">
                  <c:v>1814.34</c:v>
                </c:pt>
                <c:pt idx="3581">
                  <c:v>1817.55</c:v>
                </c:pt>
                <c:pt idx="3582">
                  <c:v>1808.63</c:v>
                </c:pt>
                <c:pt idx="3583">
                  <c:v>1801.85</c:v>
                </c:pt>
                <c:pt idx="3584">
                  <c:v>1807.5</c:v>
                </c:pt>
                <c:pt idx="3585">
                  <c:v>1820.88</c:v>
                </c:pt>
                <c:pt idx="3586">
                  <c:v>1815.54</c:v>
                </c:pt>
                <c:pt idx="3587">
                  <c:v>1819.5</c:v>
                </c:pt>
                <c:pt idx="3588">
                  <c:v>1823.47</c:v>
                </c:pt>
                <c:pt idx="3589">
                  <c:v>1830.79</c:v>
                </c:pt>
                <c:pt idx="3590">
                  <c:v>1831.14</c:v>
                </c:pt>
                <c:pt idx="3591">
                  <c:v>1825.33</c:v>
                </c:pt>
                <c:pt idx="3592">
                  <c:v>1829.27</c:v>
                </c:pt>
                <c:pt idx="3593">
                  <c:v>1822.24</c:v>
                </c:pt>
                <c:pt idx="3594">
                  <c:v>1841.2</c:v>
                </c:pt>
                <c:pt idx="3595">
                  <c:v>1873.82</c:v>
                </c:pt>
                <c:pt idx="3596">
                  <c:v>1895.08</c:v>
                </c:pt>
                <c:pt idx="3597">
                  <c:v>1888.83</c:v>
                </c:pt>
                <c:pt idx="3598">
                  <c:v>1882.71</c:v>
                </c:pt>
                <c:pt idx="3599">
                  <c:v>1886.48</c:v>
                </c:pt>
                <c:pt idx="3600">
                  <c:v>1888.63</c:v>
                </c:pt>
                <c:pt idx="3601">
                  <c:v>1883.87</c:v>
                </c:pt>
                <c:pt idx="3602">
                  <c:v>1883.92</c:v>
                </c:pt>
                <c:pt idx="3603">
                  <c:v>1906.39</c:v>
                </c:pt>
                <c:pt idx="3604">
                  <c:v>1885.15</c:v>
                </c:pt>
                <c:pt idx="3605">
                  <c:v>1890.78</c:v>
                </c:pt>
                <c:pt idx="3606">
                  <c:v>1900.26</c:v>
                </c:pt>
                <c:pt idx="3607">
                  <c:v>1904.83</c:v>
                </c:pt>
                <c:pt idx="3608">
                  <c:v>1887.59</c:v>
                </c:pt>
                <c:pt idx="3609">
                  <c:v>1889.46</c:v>
                </c:pt>
                <c:pt idx="3610">
                  <c:v>1881.38</c:v>
                </c:pt>
                <c:pt idx="3611">
                  <c:v>1878.73</c:v>
                </c:pt>
                <c:pt idx="3612">
                  <c:v>1850.19</c:v>
                </c:pt>
                <c:pt idx="3613">
                  <c:v>1849.53</c:v>
                </c:pt>
                <c:pt idx="3614">
                  <c:v>1863.82</c:v>
                </c:pt>
                <c:pt idx="3615">
                  <c:v>1837.56</c:v>
                </c:pt>
                <c:pt idx="3616">
                  <c:v>1788.85</c:v>
                </c:pt>
                <c:pt idx="3617">
                  <c:v>1775.42</c:v>
                </c:pt>
                <c:pt idx="3618">
                  <c:v>1758.84</c:v>
                </c:pt>
                <c:pt idx="3619">
                  <c:v>1733.02</c:v>
                </c:pt>
                <c:pt idx="3620">
                  <c:v>1751.23</c:v>
                </c:pt>
                <c:pt idx="3621">
                  <c:v>1719.16</c:v>
                </c:pt>
                <c:pt idx="3622">
                  <c:v>1719.83</c:v>
                </c:pt>
                <c:pt idx="3623">
                  <c:v>1729.17</c:v>
                </c:pt>
                <c:pt idx="3624">
                  <c:v>1753.15</c:v>
                </c:pt>
                <c:pt idx="3625">
                  <c:v>1767.96</c:v>
                </c:pt>
                <c:pt idx="3626">
                  <c:v>1764.67</c:v>
                </c:pt>
                <c:pt idx="3627">
                  <c:v>1749.85</c:v>
                </c:pt>
                <c:pt idx="3628">
                  <c:v>1749.75</c:v>
                </c:pt>
                <c:pt idx="3629">
                  <c:v>1774.76</c:v>
                </c:pt>
                <c:pt idx="3630">
                  <c:v>1790.62</c:v>
                </c:pt>
                <c:pt idx="3631">
                  <c:v>1783.88</c:v>
                </c:pt>
                <c:pt idx="3632">
                  <c:v>1754.43</c:v>
                </c:pt>
                <c:pt idx="3633">
                  <c:v>1711.46</c:v>
                </c:pt>
                <c:pt idx="3634">
                  <c:v>1697.11</c:v>
                </c:pt>
                <c:pt idx="3635">
                  <c:v>1718.97</c:v>
                </c:pt>
                <c:pt idx="3636">
                  <c:v>1705.63</c:v>
                </c:pt>
                <c:pt idx="3637">
                  <c:v>1720</c:v>
                </c:pt>
                <c:pt idx="3638">
                  <c:v>1726.99</c:v>
                </c:pt>
                <c:pt idx="3639">
                  <c:v>1740.67</c:v>
                </c:pt>
                <c:pt idx="3640">
                  <c:v>1734.31</c:v>
                </c:pt>
                <c:pt idx="3641">
                  <c:v>1738.72</c:v>
                </c:pt>
                <c:pt idx="3642">
                  <c:v>1737.57</c:v>
                </c:pt>
                <c:pt idx="3643">
                  <c:v>1747.27</c:v>
                </c:pt>
                <c:pt idx="3644">
                  <c:v>1729.6</c:v>
                </c:pt>
                <c:pt idx="3645">
                  <c:v>1708.03</c:v>
                </c:pt>
                <c:pt idx="3646">
                  <c:v>1711.02</c:v>
                </c:pt>
                <c:pt idx="3647">
                  <c:v>1696.34</c:v>
                </c:pt>
                <c:pt idx="3648">
                  <c:v>1649.6</c:v>
                </c:pt>
                <c:pt idx="3649">
                  <c:v>1687.19</c:v>
                </c:pt>
                <c:pt idx="3650">
                  <c:v>1683.56</c:v>
                </c:pt>
                <c:pt idx="3651">
                  <c:v>1713.31</c:v>
                </c:pt>
                <c:pt idx="3652">
                  <c:v>1718.03</c:v>
                </c:pt>
                <c:pt idx="3653">
                  <c:v>1716.32</c:v>
                </c:pt>
                <c:pt idx="3654">
                  <c:v>1690.35</c:v>
                </c:pt>
                <c:pt idx="3655">
                  <c:v>1710.04</c:v>
                </c:pt>
                <c:pt idx="3656">
                  <c:v>1719.81</c:v>
                </c:pt>
                <c:pt idx="3657">
                  <c:v>1723.59</c:v>
                </c:pt>
                <c:pt idx="3658">
                  <c:v>1716.28</c:v>
                </c:pt>
                <c:pt idx="3659">
                  <c:v>1720.97</c:v>
                </c:pt>
                <c:pt idx="3660">
                  <c:v>1735.73</c:v>
                </c:pt>
                <c:pt idx="3661">
                  <c:v>1723.51</c:v>
                </c:pt>
                <c:pt idx="3662">
                  <c:v>1728.15</c:v>
                </c:pt>
                <c:pt idx="3663">
                  <c:v>1732.09</c:v>
                </c:pt>
                <c:pt idx="3664">
                  <c:v>1733.38</c:v>
                </c:pt>
                <c:pt idx="3665">
                  <c:v>1733.74</c:v>
                </c:pt>
                <c:pt idx="3666">
                  <c:v>1756.57</c:v>
                </c:pt>
                <c:pt idx="3667">
                  <c:v>1748.41</c:v>
                </c:pt>
                <c:pt idx="3668">
                  <c:v>1753.16</c:v>
                </c:pt>
                <c:pt idx="3669">
                  <c:v>1762.87</c:v>
                </c:pt>
                <c:pt idx="3670">
                  <c:v>1758.81</c:v>
                </c:pt>
                <c:pt idx="3671">
                  <c:v>1772.9</c:v>
                </c:pt>
                <c:pt idx="3672">
                  <c:v>1778.56</c:v>
                </c:pt>
                <c:pt idx="3673">
                  <c:v>1774.36</c:v>
                </c:pt>
                <c:pt idx="3674">
                  <c:v>1776.89</c:v>
                </c:pt>
                <c:pt idx="3675">
                  <c:v>1774.26</c:v>
                </c:pt>
                <c:pt idx="3676">
                  <c:v>1772.37</c:v>
                </c:pt>
                <c:pt idx="3677">
                  <c:v>1776.59</c:v>
                </c:pt>
                <c:pt idx="3678">
                  <c:v>1777.22</c:v>
                </c:pt>
                <c:pt idx="3679">
                  <c:v>1781.42</c:v>
                </c:pt>
                <c:pt idx="3680">
                  <c:v>1792.95</c:v>
                </c:pt>
                <c:pt idx="3681">
                  <c:v>1808.7</c:v>
                </c:pt>
                <c:pt idx="3682">
                  <c:v>1799.15</c:v>
                </c:pt>
                <c:pt idx="3683">
                  <c:v>1807.47</c:v>
                </c:pt>
                <c:pt idx="3684">
                  <c:v>1812.91</c:v>
                </c:pt>
                <c:pt idx="3685">
                  <c:v>1815.23</c:v>
                </c:pt>
                <c:pt idx="3686">
                  <c:v>1813.41</c:v>
                </c:pt>
                <c:pt idx="3687">
                  <c:v>1803.67</c:v>
                </c:pt>
                <c:pt idx="3688">
                  <c:v>1790.77</c:v>
                </c:pt>
                <c:pt idx="3689">
                  <c:v>1770.02</c:v>
                </c:pt>
                <c:pt idx="3690">
                  <c:v>1771.5</c:v>
                </c:pt>
                <c:pt idx="3691">
                  <c:v>1766.71</c:v>
                </c:pt>
                <c:pt idx="3692">
                  <c:v>1738.54</c:v>
                </c:pt>
                <c:pt idx="3693">
                  <c:v>1746.92</c:v>
                </c:pt>
                <c:pt idx="3694">
                  <c:v>1742.65</c:v>
                </c:pt>
                <c:pt idx="3695">
                  <c:v>1765.77</c:v>
                </c:pt>
                <c:pt idx="3696">
                  <c:v>1779.56</c:v>
                </c:pt>
                <c:pt idx="3697">
                  <c:v>1774.89</c:v>
                </c:pt>
                <c:pt idx="3698">
                  <c:v>1786.61</c:v>
                </c:pt>
                <c:pt idx="3699">
                  <c:v>1782.06</c:v>
                </c:pt>
                <c:pt idx="3700">
                  <c:v>1781.46</c:v>
                </c:pt>
                <c:pt idx="3701">
                  <c:v>1798.98</c:v>
                </c:pt>
                <c:pt idx="3702">
                  <c:v>1794.43</c:v>
                </c:pt>
                <c:pt idx="3703">
                  <c:v>1791.65</c:v>
                </c:pt>
                <c:pt idx="3704">
                  <c:v>1793.52</c:v>
                </c:pt>
                <c:pt idx="3705">
                  <c:v>1784.37</c:v>
                </c:pt>
                <c:pt idx="3706">
                  <c:v>1763.46</c:v>
                </c:pt>
                <c:pt idx="3707">
                  <c:v>1745.01</c:v>
                </c:pt>
                <c:pt idx="3708">
                  <c:v>1750.69</c:v>
                </c:pt>
                <c:pt idx="3709">
                  <c:v>1734.44</c:v>
                </c:pt>
                <c:pt idx="3710">
                  <c:v>1747.84</c:v>
                </c:pt>
                <c:pt idx="3711">
                  <c:v>1717.27</c:v>
                </c:pt>
                <c:pt idx="3712">
                  <c:v>1730.48</c:v>
                </c:pt>
                <c:pt idx="3713">
                  <c:v>1726.29</c:v>
                </c:pt>
                <c:pt idx="3714">
                  <c:v>1729.71</c:v>
                </c:pt>
                <c:pt idx="3715">
                  <c:v>1725.55</c:v>
                </c:pt>
                <c:pt idx="3716">
                  <c:v>1701.2</c:v>
                </c:pt>
                <c:pt idx="3717">
                  <c:v>1686.47</c:v>
                </c:pt>
                <c:pt idx="3718">
                  <c:v>1690.12</c:v>
                </c:pt>
                <c:pt idx="3719">
                  <c:v>1685.5</c:v>
                </c:pt>
                <c:pt idx="3720">
                  <c:v>1697.06</c:v>
                </c:pt>
                <c:pt idx="3721">
                  <c:v>1723.84</c:v>
                </c:pt>
                <c:pt idx="3722">
                  <c:v>1702.98</c:v>
                </c:pt>
                <c:pt idx="3723">
                  <c:v>1708.08</c:v>
                </c:pt>
                <c:pt idx="3724">
                  <c:v>1721.01</c:v>
                </c:pt>
                <c:pt idx="3725">
                  <c:v>1734.56</c:v>
                </c:pt>
                <c:pt idx="3726">
                  <c:v>1759.88</c:v>
                </c:pt>
                <c:pt idx="3727">
                  <c:v>1754.25</c:v>
                </c:pt>
                <c:pt idx="3728">
                  <c:v>1747.48</c:v>
                </c:pt>
                <c:pt idx="3729">
                  <c:v>1736.1</c:v>
                </c:pt>
                <c:pt idx="3730">
                  <c:v>1749.1</c:v>
                </c:pt>
                <c:pt idx="3731">
                  <c:v>1752.62</c:v>
                </c:pt>
                <c:pt idx="3732">
                  <c:v>1766.91</c:v>
                </c:pt>
                <c:pt idx="3733">
                  <c:v>1770.47</c:v>
                </c:pt>
                <c:pt idx="3734">
                  <c:v>1770.48</c:v>
                </c:pt>
                <c:pt idx="3735">
                  <c:v>1764.01</c:v>
                </c:pt>
                <c:pt idx="3736">
                  <c:v>1762.92</c:v>
                </c:pt>
                <c:pt idx="3737">
                  <c:v>1768.26</c:v>
                </c:pt>
                <c:pt idx="3738">
                  <c:v>1755.75</c:v>
                </c:pt>
                <c:pt idx="3739">
                  <c:v>1742.97</c:v>
                </c:pt>
                <c:pt idx="3740">
                  <c:v>1733.22</c:v>
                </c:pt>
                <c:pt idx="3741">
                  <c:v>1747.65</c:v>
                </c:pt>
                <c:pt idx="3742">
                  <c:v>1739.99</c:v>
                </c:pt>
                <c:pt idx="3743">
                  <c:v>1739.41</c:v>
                </c:pt>
                <c:pt idx="3744">
                  <c:v>1706.72</c:v>
                </c:pt>
                <c:pt idx="3745">
                  <c:v>1693.54</c:v>
                </c:pt>
                <c:pt idx="3746">
                  <c:v>1713.86</c:v>
                </c:pt>
                <c:pt idx="3747">
                  <c:v>1681.09</c:v>
                </c:pt>
                <c:pt idx="3748">
                  <c:v>1696.59</c:v>
                </c:pt>
                <c:pt idx="3749">
                  <c:v>1692.74</c:v>
                </c:pt>
                <c:pt idx="3750">
                  <c:v>1686.25</c:v>
                </c:pt>
                <c:pt idx="3751">
                  <c:v>1686.61</c:v>
                </c:pt>
                <c:pt idx="3752">
                  <c:v>1700.54</c:v>
                </c:pt>
                <c:pt idx="3753">
                  <c:v>1707.08</c:v>
                </c:pt>
                <c:pt idx="3754">
                  <c:v>1716.8</c:v>
                </c:pt>
                <c:pt idx="3755">
                  <c:v>1741.26</c:v>
                </c:pt>
                <c:pt idx="3756">
                  <c:v>1732.96</c:v>
                </c:pt>
                <c:pt idx="3757">
                  <c:v>1749.19</c:v>
                </c:pt>
                <c:pt idx="3758">
                  <c:v>1728.13</c:v>
                </c:pt>
                <c:pt idx="3759">
                  <c:v>1730.77</c:v>
                </c:pt>
                <c:pt idx="3760">
                  <c:v>1721.95</c:v>
                </c:pt>
                <c:pt idx="3761">
                  <c:v>1713.83</c:v>
                </c:pt>
                <c:pt idx="3762">
                  <c:v>1697.16</c:v>
                </c:pt>
                <c:pt idx="3763">
                  <c:v>1683.71</c:v>
                </c:pt>
                <c:pt idx="3764">
                  <c:v>1680.36</c:v>
                </c:pt>
                <c:pt idx="3765">
                  <c:v>1690.52</c:v>
                </c:pt>
                <c:pt idx="3766">
                  <c:v>1701.17</c:v>
                </c:pt>
                <c:pt idx="3767">
                  <c:v>1694.87</c:v>
                </c:pt>
                <c:pt idx="3768">
                  <c:v>1721.68</c:v>
                </c:pt>
                <c:pt idx="3769">
                  <c:v>1725.88</c:v>
                </c:pt>
                <c:pt idx="3770">
                  <c:v>1781.86</c:v>
                </c:pt>
                <c:pt idx="3771">
                  <c:v>1793.56</c:v>
                </c:pt>
                <c:pt idx="3772">
                  <c:v>1798.77</c:v>
                </c:pt>
                <c:pt idx="3773">
                  <c:v>1805.71</c:v>
                </c:pt>
                <c:pt idx="3774">
                  <c:v>1810.65</c:v>
                </c:pt>
                <c:pt idx="3775">
                  <c:v>1817.24</c:v>
                </c:pt>
                <c:pt idx="3776">
                  <c:v>1817.81</c:v>
                </c:pt>
                <c:pt idx="3777">
                  <c:v>1814.05</c:v>
                </c:pt>
                <c:pt idx="3778">
                  <c:v>1829.49</c:v>
                </c:pt>
                <c:pt idx="3779">
                  <c:v>1820.56</c:v>
                </c:pt>
                <c:pt idx="3780">
                  <c:v>1818.27</c:v>
                </c:pt>
                <c:pt idx="3781">
                  <c:v>1790.78</c:v>
                </c:pt>
                <c:pt idx="3782">
                  <c:v>1777.96</c:v>
                </c:pt>
                <c:pt idx="3783">
                  <c:v>1767.89</c:v>
                </c:pt>
                <c:pt idx="3784">
                  <c:v>1729.81</c:v>
                </c:pt>
                <c:pt idx="3785">
                  <c:v>1689.5</c:v>
                </c:pt>
                <c:pt idx="3786">
                  <c:v>1690.73</c:v>
                </c:pt>
                <c:pt idx="3787">
                  <c:v>1675.15</c:v>
                </c:pt>
                <c:pt idx="3788">
                  <c:v>1708.74</c:v>
                </c:pt>
                <c:pt idx="3789">
                  <c:v>1718.14</c:v>
                </c:pt>
                <c:pt idx="3790">
                  <c:v>1684.15</c:v>
                </c:pt>
                <c:pt idx="3791">
                  <c:v>1680.61</c:v>
                </c:pt>
                <c:pt idx="3792">
                  <c:v>1681.25</c:v>
                </c:pt>
                <c:pt idx="3793">
                  <c:v>1661.29</c:v>
                </c:pt>
                <c:pt idx="3794">
                  <c:v>1622.03</c:v>
                </c:pt>
                <c:pt idx="3795">
                  <c:v>1614.98</c:v>
                </c:pt>
                <c:pt idx="3796">
                  <c:v>1605.16</c:v>
                </c:pt>
                <c:pt idx="3797">
                  <c:v>1584.07</c:v>
                </c:pt>
                <c:pt idx="3798">
                  <c:v>1622.03</c:v>
                </c:pt>
                <c:pt idx="3799">
                  <c:v>1647.1</c:v>
                </c:pt>
                <c:pt idx="3800">
                  <c:v>1637.99</c:v>
                </c:pt>
                <c:pt idx="3801">
                  <c:v>1644.88</c:v>
                </c:pt>
                <c:pt idx="3802">
                  <c:v>1646.42</c:v>
                </c:pt>
                <c:pt idx="3803">
                  <c:v>1662.41</c:v>
                </c:pt>
                <c:pt idx="3804">
                  <c:v>1677.43</c:v>
                </c:pt>
                <c:pt idx="3805">
                  <c:v>1680.54</c:v>
                </c:pt>
                <c:pt idx="3806">
                  <c:v>1663.89</c:v>
                </c:pt>
                <c:pt idx="3807">
                  <c:v>1644.89</c:v>
                </c:pt>
                <c:pt idx="3808">
                  <c:v>1640.98</c:v>
                </c:pt>
                <c:pt idx="3809">
                  <c:v>1631.18</c:v>
                </c:pt>
                <c:pt idx="3810">
                  <c:v>1640.75</c:v>
                </c:pt>
                <c:pt idx="3811">
                  <c:v>1627.96</c:v>
                </c:pt>
                <c:pt idx="3812">
                  <c:v>1621.9</c:v>
                </c:pt>
                <c:pt idx="3813">
                  <c:v>1602.75</c:v>
                </c:pt>
                <c:pt idx="3814">
                  <c:v>1620.17</c:v>
                </c:pt>
                <c:pt idx="3815">
                  <c:v>1627.96</c:v>
                </c:pt>
                <c:pt idx="3816">
                  <c:v>1643.16</c:v>
                </c:pt>
                <c:pt idx="3817">
                  <c:v>1649.1</c:v>
                </c:pt>
                <c:pt idx="3818">
                  <c:v>1666.61</c:v>
                </c:pt>
                <c:pt idx="3819">
                  <c:v>1660.06</c:v>
                </c:pt>
                <c:pt idx="3820">
                  <c:v>1687.77</c:v>
                </c:pt>
                <c:pt idx="3821">
                  <c:v>1685.72</c:v>
                </c:pt>
                <c:pt idx="3822">
                  <c:v>1626.64</c:v>
                </c:pt>
                <c:pt idx="3823">
                  <c:v>1629.45</c:v>
                </c:pt>
                <c:pt idx="3824">
                  <c:v>1621.13</c:v>
                </c:pt>
                <c:pt idx="3825">
                  <c:v>1596.96</c:v>
                </c:pt>
                <c:pt idx="3826">
                  <c:v>1592.71</c:v>
                </c:pt>
                <c:pt idx="3827">
                  <c:v>1589.44</c:v>
                </c:pt>
                <c:pt idx="3828">
                  <c:v>1615.43</c:v>
                </c:pt>
                <c:pt idx="3829">
                  <c:v>1609.93</c:v>
                </c:pt>
                <c:pt idx="3830">
                  <c:v>1592.7</c:v>
                </c:pt>
                <c:pt idx="3831">
                  <c:v>1575.74</c:v>
                </c:pt>
                <c:pt idx="3832">
                  <c:v>1560.82</c:v>
                </c:pt>
                <c:pt idx="3833">
                  <c:v>1544.42</c:v>
                </c:pt>
                <c:pt idx="3834">
                  <c:v>1509.15</c:v>
                </c:pt>
                <c:pt idx="3835">
                  <c:v>1460.65</c:v>
                </c:pt>
                <c:pt idx="3836">
                  <c:v>1425.01</c:v>
                </c:pt>
                <c:pt idx="3837">
                  <c:v>1460.21</c:v>
                </c:pt>
                <c:pt idx="3838">
                  <c:v>1490.71</c:v>
                </c:pt>
                <c:pt idx="3839">
                  <c:v>1468.42</c:v>
                </c:pt>
                <c:pt idx="3840">
                  <c:v>1499.42</c:v>
                </c:pt>
                <c:pt idx="3841">
                  <c:v>1520.93</c:v>
                </c:pt>
                <c:pt idx="3842">
                  <c:v>1533.2</c:v>
                </c:pt>
                <c:pt idx="3843">
                  <c:v>1523.01</c:v>
                </c:pt>
                <c:pt idx="3844">
                  <c:v>1531.72</c:v>
                </c:pt>
                <c:pt idx="3845">
                  <c:v>1521.83</c:v>
                </c:pt>
                <c:pt idx="3846">
                  <c:v>1543.17</c:v>
                </c:pt>
                <c:pt idx="3847">
                  <c:v>1546.48</c:v>
                </c:pt>
                <c:pt idx="3848">
                  <c:v>1547.09</c:v>
                </c:pt>
                <c:pt idx="3849">
                  <c:v>1572.94</c:v>
                </c:pt>
                <c:pt idx="3850">
                  <c:v>1570.29</c:v>
                </c:pt>
                <c:pt idx="3851">
                  <c:v>1545.56</c:v>
                </c:pt>
                <c:pt idx="3852">
                  <c:v>1540.72</c:v>
                </c:pt>
                <c:pt idx="3853">
                  <c:v>1553.49</c:v>
                </c:pt>
                <c:pt idx="3854">
                  <c:v>1563.61</c:v>
                </c:pt>
                <c:pt idx="3855">
                  <c:v>1548.46</c:v>
                </c:pt>
                <c:pt idx="3856">
                  <c:v>1559.22</c:v>
                </c:pt>
                <c:pt idx="3857">
                  <c:v>1570.63</c:v>
                </c:pt>
                <c:pt idx="3858">
                  <c:v>1565.63</c:v>
                </c:pt>
                <c:pt idx="3859">
                  <c:v>1570.36</c:v>
                </c:pt>
                <c:pt idx="3860">
                  <c:v>1588.24</c:v>
                </c:pt>
                <c:pt idx="3861">
                  <c:v>1587.49</c:v>
                </c:pt>
                <c:pt idx="3862">
                  <c:v>1577.35</c:v>
                </c:pt>
                <c:pt idx="3863">
                  <c:v>1552.7</c:v>
                </c:pt>
                <c:pt idx="3864">
                  <c:v>1547.56</c:v>
                </c:pt>
                <c:pt idx="3865">
                  <c:v>1582.64</c:v>
                </c:pt>
                <c:pt idx="3866">
                  <c:v>1589.43</c:v>
                </c:pt>
                <c:pt idx="3867">
                  <c:v>1580</c:v>
                </c:pt>
                <c:pt idx="3868">
                  <c:v>1599.33</c:v>
                </c:pt>
                <c:pt idx="3869">
                  <c:v>1599.65</c:v>
                </c:pt>
                <c:pt idx="3870">
                  <c:v>1609.72</c:v>
                </c:pt>
                <c:pt idx="3871">
                  <c:v>1612.88</c:v>
                </c:pt>
                <c:pt idx="3872">
                  <c:v>1605.99</c:v>
                </c:pt>
                <c:pt idx="3873">
                  <c:v>1619.61</c:v>
                </c:pt>
                <c:pt idx="3874">
                  <c:v>1622.33</c:v>
                </c:pt>
                <c:pt idx="3875">
                  <c:v>1619.4</c:v>
                </c:pt>
                <c:pt idx="3876">
                  <c:v>1618.2</c:v>
                </c:pt>
                <c:pt idx="3877">
                  <c:v>1612.47</c:v>
                </c:pt>
                <c:pt idx="3878">
                  <c:v>1629.43</c:v>
                </c:pt>
                <c:pt idx="3879">
                  <c:v>1618.35</c:v>
                </c:pt>
                <c:pt idx="3880">
                  <c:v>1617</c:v>
                </c:pt>
                <c:pt idx="3881">
                  <c:v>1604.85</c:v>
                </c:pt>
                <c:pt idx="3882">
                  <c:v>1588.15</c:v>
                </c:pt>
                <c:pt idx="3883">
                  <c:v>1574.31</c:v>
                </c:pt>
                <c:pt idx="3884">
                  <c:v>1596.4</c:v>
                </c:pt>
                <c:pt idx="3885">
                  <c:v>1600.73</c:v>
                </c:pt>
                <c:pt idx="3886">
                  <c:v>1603.32</c:v>
                </c:pt>
                <c:pt idx="3887">
                  <c:v>1595.02</c:v>
                </c:pt>
                <c:pt idx="3888">
                  <c:v>1610.74</c:v>
                </c:pt>
                <c:pt idx="3889">
                  <c:v>1612.36</c:v>
                </c:pt>
                <c:pt idx="3890">
                  <c:v>1609.3</c:v>
                </c:pt>
                <c:pt idx="3891">
                  <c:v>1617.38</c:v>
                </c:pt>
                <c:pt idx="3892">
                  <c:v>1593.3</c:v>
                </c:pt>
                <c:pt idx="3893">
                  <c:v>1592.59</c:v>
                </c:pt>
                <c:pt idx="3894">
                  <c:v>1606.78</c:v>
                </c:pt>
                <c:pt idx="3895">
                  <c:v>1595.09</c:v>
                </c:pt>
                <c:pt idx="3896">
                  <c:v>1595.58</c:v>
                </c:pt>
                <c:pt idx="3897">
                  <c:v>1612.13</c:v>
                </c:pt>
                <c:pt idx="3898">
                  <c:v>1632.03</c:v>
                </c:pt>
                <c:pt idx="3899">
                  <c:v>1614.47</c:v>
                </c:pt>
                <c:pt idx="3900">
                  <c:v>1621.15</c:v>
                </c:pt>
                <c:pt idx="3901">
                  <c:v>1620.52</c:v>
                </c:pt>
                <c:pt idx="3902">
                  <c:v>1628.9</c:v>
                </c:pt>
                <c:pt idx="3903">
                  <c:v>1616.5</c:v>
                </c:pt>
                <c:pt idx="3904">
                  <c:v>1601.57</c:v>
                </c:pt>
                <c:pt idx="3905">
                  <c:v>1603.4</c:v>
                </c:pt>
                <c:pt idx="3906">
                  <c:v>1611.74</c:v>
                </c:pt>
                <c:pt idx="3907">
                  <c:v>1624.25</c:v>
                </c:pt>
                <c:pt idx="3908">
                  <c:v>1623.29</c:v>
                </c:pt>
                <c:pt idx="3909">
                  <c:v>1628.35</c:v>
                </c:pt>
                <c:pt idx="3910">
                  <c:v>1631.62</c:v>
                </c:pt>
                <c:pt idx="3911">
                  <c:v>1621.23</c:v>
                </c:pt>
                <c:pt idx="3912">
                  <c:v>1613.54</c:v>
                </c:pt>
                <c:pt idx="3913">
                  <c:v>1620.72</c:v>
                </c:pt>
                <c:pt idx="3914">
                  <c:v>1628.96</c:v>
                </c:pt>
                <c:pt idx="3915">
                  <c:v>1613.47</c:v>
                </c:pt>
                <c:pt idx="3916">
                  <c:v>1610.79</c:v>
                </c:pt>
                <c:pt idx="3917">
                  <c:v>1616.84</c:v>
                </c:pt>
                <c:pt idx="3918">
                  <c:v>1580.47</c:v>
                </c:pt>
                <c:pt idx="3919">
                  <c:v>1563.32</c:v>
                </c:pt>
                <c:pt idx="3920">
                  <c:v>1550.48</c:v>
                </c:pt>
                <c:pt idx="3921">
                  <c:v>1541.23</c:v>
                </c:pt>
                <c:pt idx="3922">
                  <c:v>1517.41</c:v>
                </c:pt>
                <c:pt idx="3923">
                  <c:v>1539.32</c:v>
                </c:pt>
                <c:pt idx="3924">
                  <c:v>1543.42</c:v>
                </c:pt>
                <c:pt idx="3925">
                  <c:v>1550.44</c:v>
                </c:pt>
                <c:pt idx="3926">
                  <c:v>1556.02</c:v>
                </c:pt>
                <c:pt idx="3927">
                  <c:v>1546.85</c:v>
                </c:pt>
                <c:pt idx="3928">
                  <c:v>1557.01</c:v>
                </c:pt>
                <c:pt idx="3929">
                  <c:v>1538.92</c:v>
                </c:pt>
                <c:pt idx="3930">
                  <c:v>1527.2</c:v>
                </c:pt>
                <c:pt idx="3931">
                  <c:v>1542.86</c:v>
                </c:pt>
                <c:pt idx="3932">
                  <c:v>1546.57</c:v>
                </c:pt>
                <c:pt idx="3933">
                  <c:v>1535.78</c:v>
                </c:pt>
                <c:pt idx="3934">
                  <c:v>1526.36</c:v>
                </c:pt>
                <c:pt idx="3935">
                  <c:v>1521.31</c:v>
                </c:pt>
                <c:pt idx="3936">
                  <c:v>1491.54</c:v>
                </c:pt>
                <c:pt idx="3937">
                  <c:v>1501.41</c:v>
                </c:pt>
                <c:pt idx="3938">
                  <c:v>1520.69</c:v>
                </c:pt>
                <c:pt idx="3939">
                  <c:v>1526.54</c:v>
                </c:pt>
                <c:pt idx="3940">
                  <c:v>1529.1</c:v>
                </c:pt>
                <c:pt idx="3941">
                  <c:v>1545.83</c:v>
                </c:pt>
                <c:pt idx="3942">
                  <c:v>1552.28</c:v>
                </c:pt>
                <c:pt idx="3943">
                  <c:v>1554.98</c:v>
                </c:pt>
                <c:pt idx="3944">
                  <c:v>1545.5</c:v>
                </c:pt>
                <c:pt idx="3945">
                  <c:v>1543.42</c:v>
                </c:pt>
                <c:pt idx="3946">
                  <c:v>1542.13</c:v>
                </c:pt>
                <c:pt idx="3947">
                  <c:v>1539.31</c:v>
                </c:pt>
                <c:pt idx="3948">
                  <c:v>1546.34</c:v>
                </c:pt>
                <c:pt idx="3949">
                  <c:v>1559.19</c:v>
                </c:pt>
                <c:pt idx="3950">
                  <c:v>1559.19</c:v>
                </c:pt>
                <c:pt idx="3951">
                  <c:v>1543.57</c:v>
                </c:pt>
                <c:pt idx="3952">
                  <c:v>1546.4</c:v>
                </c:pt>
                <c:pt idx="3953">
                  <c:v>1534.94</c:v>
                </c:pt>
                <c:pt idx="3954">
                  <c:v>1538.14</c:v>
                </c:pt>
                <c:pt idx="3955">
                  <c:v>1550.51</c:v>
                </c:pt>
                <c:pt idx="3956">
                  <c:v>1573.09</c:v>
                </c:pt>
                <c:pt idx="3957">
                  <c:v>1584.72</c:v>
                </c:pt>
                <c:pt idx="3958">
                  <c:v>1582.81</c:v>
                </c:pt>
                <c:pt idx="3959">
                  <c:v>1586.37</c:v>
                </c:pt>
                <c:pt idx="3960">
                  <c:v>1590.39</c:v>
                </c:pt>
                <c:pt idx="3961">
                  <c:v>1588.39</c:v>
                </c:pt>
                <c:pt idx="3962">
                  <c:v>1581.9</c:v>
                </c:pt>
                <c:pt idx="3963">
                  <c:v>1568.03</c:v>
                </c:pt>
                <c:pt idx="3964">
                  <c:v>1572.45</c:v>
                </c:pt>
                <c:pt idx="3965">
                  <c:v>1582.41</c:v>
                </c:pt>
                <c:pt idx="3966">
                  <c:v>1571.94</c:v>
                </c:pt>
                <c:pt idx="3967">
                  <c:v>1563.99</c:v>
                </c:pt>
                <c:pt idx="3968">
                  <c:v>1557.65</c:v>
                </c:pt>
                <c:pt idx="3969">
                  <c:v>1538.83</c:v>
                </c:pt>
                <c:pt idx="3970">
                  <c:v>1559.24</c:v>
                </c:pt>
                <c:pt idx="3971">
                  <c:v>1555.69</c:v>
                </c:pt>
                <c:pt idx="3972">
                  <c:v>1576.42</c:v>
                </c:pt>
                <c:pt idx="3973">
                  <c:v>1577.26</c:v>
                </c:pt>
                <c:pt idx="3974">
                  <c:v>1572.09</c:v>
                </c:pt>
                <c:pt idx="3975">
                  <c:v>1569.59</c:v>
                </c:pt>
                <c:pt idx="3976">
                  <c:v>1572.69</c:v>
                </c:pt>
                <c:pt idx="3977">
                  <c:v>1562.96</c:v>
                </c:pt>
                <c:pt idx="3978">
                  <c:v>1556.12</c:v>
                </c:pt>
                <c:pt idx="3979">
                  <c:v>1544.79</c:v>
                </c:pt>
                <c:pt idx="3980">
                  <c:v>1518.35</c:v>
                </c:pt>
                <c:pt idx="3981">
                  <c:v>1477.18</c:v>
                </c:pt>
                <c:pt idx="3982">
                  <c:v>1496.56</c:v>
                </c:pt>
                <c:pt idx="3983">
                  <c:v>1497.28</c:v>
                </c:pt>
                <c:pt idx="3984">
                  <c:v>1509.39</c:v>
                </c:pt>
                <c:pt idx="3985">
                  <c:v>1489.52</c:v>
                </c:pt>
                <c:pt idx="3986">
                  <c:v>1501.43</c:v>
                </c:pt>
                <c:pt idx="3987">
                  <c:v>1473.82</c:v>
                </c:pt>
                <c:pt idx="3988">
                  <c:v>1477.83</c:v>
                </c:pt>
                <c:pt idx="3989">
                  <c:v>1496.03</c:v>
                </c:pt>
                <c:pt idx="3990">
                  <c:v>1498.27</c:v>
                </c:pt>
                <c:pt idx="3991">
                  <c:v>1491.94</c:v>
                </c:pt>
                <c:pt idx="3992">
                  <c:v>1501.87</c:v>
                </c:pt>
                <c:pt idx="3993">
                  <c:v>1496.8</c:v>
                </c:pt>
                <c:pt idx="3994">
                  <c:v>1474.18</c:v>
                </c:pt>
                <c:pt idx="3995">
                  <c:v>1491.72</c:v>
                </c:pt>
                <c:pt idx="3996">
                  <c:v>1489.83</c:v>
                </c:pt>
                <c:pt idx="3997">
                  <c:v>1492.09</c:v>
                </c:pt>
                <c:pt idx="3998">
                  <c:v>1502.83</c:v>
                </c:pt>
                <c:pt idx="3999">
                  <c:v>1506.12</c:v>
                </c:pt>
                <c:pt idx="4000">
                  <c:v>1502.57</c:v>
                </c:pt>
                <c:pt idx="4001">
                  <c:v>1505.66</c:v>
                </c:pt>
                <c:pt idx="4002">
                  <c:v>1516.01</c:v>
                </c:pt>
                <c:pt idx="4003">
                  <c:v>1541.05</c:v>
                </c:pt>
                <c:pt idx="4004">
                  <c:v>1538.49</c:v>
                </c:pt>
                <c:pt idx="4005">
                  <c:v>1556.24</c:v>
                </c:pt>
                <c:pt idx="4006">
                  <c:v>1563.99</c:v>
                </c:pt>
                <c:pt idx="4007">
                  <c:v>1592.83</c:v>
                </c:pt>
                <c:pt idx="4008">
                  <c:v>1602.18</c:v>
                </c:pt>
                <c:pt idx="4009">
                  <c:v>1605.64</c:v>
                </c:pt>
                <c:pt idx="4010">
                  <c:v>1613.31</c:v>
                </c:pt>
                <c:pt idx="4011">
                  <c:v>1613.75</c:v>
                </c:pt>
                <c:pt idx="4012">
                  <c:v>1622.3</c:v>
                </c:pt>
                <c:pt idx="4013">
                  <c:v>1618.02</c:v>
                </c:pt>
                <c:pt idx="4014">
                  <c:v>1614.78</c:v>
                </c:pt>
                <c:pt idx="4015">
                  <c:v>1633.91</c:v>
                </c:pt>
                <c:pt idx="4016">
                  <c:v>1612.1</c:v>
                </c:pt>
                <c:pt idx="4017">
                  <c:v>1593.18</c:v>
                </c:pt>
                <c:pt idx="4018">
                  <c:v>1595.35</c:v>
                </c:pt>
                <c:pt idx="4019">
                  <c:v>1590.31</c:v>
                </c:pt>
                <c:pt idx="4020">
                  <c:v>1569.83</c:v>
                </c:pt>
                <c:pt idx="4021">
                  <c:v>1564.68</c:v>
                </c:pt>
                <c:pt idx="4022">
                  <c:v>1576.33</c:v>
                </c:pt>
                <c:pt idx="4023">
                  <c:v>1580.5</c:v>
                </c:pt>
                <c:pt idx="4024">
                  <c:v>1570.7</c:v>
                </c:pt>
                <c:pt idx="4025">
                  <c:v>1578.79</c:v>
                </c:pt>
                <c:pt idx="4026">
                  <c:v>1593.54</c:v>
                </c:pt>
                <c:pt idx="4027">
                  <c:v>1615.4</c:v>
                </c:pt>
                <c:pt idx="4028">
                  <c:v>1637.58</c:v>
                </c:pt>
                <c:pt idx="4029">
                  <c:v>1628.58</c:v>
                </c:pt>
                <c:pt idx="4030">
                  <c:v>1628.22</c:v>
                </c:pt>
                <c:pt idx="4031">
                  <c:v>1626.18</c:v>
                </c:pt>
                <c:pt idx="4032">
                  <c:v>1632.82</c:v>
                </c:pt>
                <c:pt idx="4033">
                  <c:v>1646.6</c:v>
                </c:pt>
                <c:pt idx="4034">
                  <c:v>1646.42</c:v>
                </c:pt>
                <c:pt idx="4035">
                  <c:v>1651.13</c:v>
                </c:pt>
                <c:pt idx="4036">
                  <c:v>1657.26</c:v>
                </c:pt>
                <c:pt idx="4037">
                  <c:v>1663.85</c:v>
                </c:pt>
                <c:pt idx="4038">
                  <c:v>1666.36</c:v>
                </c:pt>
                <c:pt idx="4039">
                  <c:v>1653.8</c:v>
                </c:pt>
                <c:pt idx="4040">
                  <c:v>1682.85</c:v>
                </c:pt>
                <c:pt idx="4041">
                  <c:v>1701.35</c:v>
                </c:pt>
                <c:pt idx="4042">
                  <c:v>1693.75</c:v>
                </c:pt>
                <c:pt idx="4043">
                  <c:v>1711.66</c:v>
                </c:pt>
                <c:pt idx="4044">
                  <c:v>1708.12</c:v>
                </c:pt>
                <c:pt idx="4045">
                  <c:v>1702.55</c:v>
                </c:pt>
                <c:pt idx="4046">
                  <c:v>1706.55</c:v>
                </c:pt>
                <c:pt idx="4047">
                  <c:v>1697.84</c:v>
                </c:pt>
                <c:pt idx="4048">
                  <c:v>1686.57</c:v>
                </c:pt>
                <c:pt idx="4049">
                  <c:v>1696.09</c:v>
                </c:pt>
                <c:pt idx="4050">
                  <c:v>1696.86</c:v>
                </c:pt>
                <c:pt idx="4051">
                  <c:v>1689.25</c:v>
                </c:pt>
                <c:pt idx="4052">
                  <c:v>1686.85</c:v>
                </c:pt>
                <c:pt idx="4053">
                  <c:v>1689.56</c:v>
                </c:pt>
                <c:pt idx="4054">
                  <c:v>1702.98</c:v>
                </c:pt>
                <c:pt idx="4055">
                  <c:v>1712.61</c:v>
                </c:pt>
                <c:pt idx="4056">
                  <c:v>1710.43</c:v>
                </c:pt>
                <c:pt idx="4057">
                  <c:v>1712.02</c:v>
                </c:pt>
                <c:pt idx="4058">
                  <c:v>1712.21</c:v>
                </c:pt>
                <c:pt idx="4059">
                  <c:v>1705.99</c:v>
                </c:pt>
                <c:pt idx="4060">
                  <c:v>1695.91</c:v>
                </c:pt>
                <c:pt idx="4061">
                  <c:v>1695.73</c:v>
                </c:pt>
                <c:pt idx="4062">
                  <c:v>1711.94</c:v>
                </c:pt>
                <c:pt idx="4063">
                  <c:v>1713.08</c:v>
                </c:pt>
                <c:pt idx="4064">
                  <c:v>1726.1</c:v>
                </c:pt>
                <c:pt idx="4065">
                  <c:v>1720.67</c:v>
                </c:pt>
                <c:pt idx="4066">
                  <c:v>1720.33</c:v>
                </c:pt>
                <c:pt idx="4067">
                  <c:v>1718.99</c:v>
                </c:pt>
                <c:pt idx="4068">
                  <c:v>1738.45</c:v>
                </c:pt>
                <c:pt idx="4069">
                  <c:v>1737.86</c:v>
                </c:pt>
                <c:pt idx="4070">
                  <c:v>1746.28</c:v>
                </c:pt>
                <c:pt idx="4071">
                  <c:v>1745.69</c:v>
                </c:pt>
                <c:pt idx="4072">
                  <c:v>1736.73</c:v>
                </c:pt>
                <c:pt idx="4073">
                  <c:v>1736.98</c:v>
                </c:pt>
                <c:pt idx="4074">
                  <c:v>1737.5</c:v>
                </c:pt>
                <c:pt idx="4075">
                  <c:v>1730.83</c:v>
                </c:pt>
                <c:pt idx="4076">
                  <c:v>1727.08</c:v>
                </c:pt>
                <c:pt idx="4077">
                  <c:v>1721.59</c:v>
                </c:pt>
                <c:pt idx="4078">
                  <c:v>1735.4</c:v>
                </c:pt>
                <c:pt idx="4079">
                  <c:v>1727.39</c:v>
                </c:pt>
                <c:pt idx="4080">
                  <c:v>1699.6</c:v>
                </c:pt>
                <c:pt idx="4081">
                  <c:v>1705.54</c:v>
                </c:pt>
                <c:pt idx="4082">
                  <c:v>1701.87</c:v>
                </c:pt>
                <c:pt idx="4083">
                  <c:v>1722.19</c:v>
                </c:pt>
                <c:pt idx="4084">
                  <c:v>1734.22</c:v>
                </c:pt>
                <c:pt idx="4085">
                  <c:v>1740.91</c:v>
                </c:pt>
                <c:pt idx="4086">
                  <c:v>1733.79</c:v>
                </c:pt>
                <c:pt idx="4087">
                  <c:v>1733.27</c:v>
                </c:pt>
                <c:pt idx="4088">
                  <c:v>1737.23</c:v>
                </c:pt>
                <c:pt idx="4089">
                  <c:v>1741.04</c:v>
                </c:pt>
                <c:pt idx="4090">
                  <c:v>1743.78</c:v>
                </c:pt>
                <c:pt idx="4091">
                  <c:v>1732.48</c:v>
                </c:pt>
                <c:pt idx="4092">
                  <c:v>1733.71</c:v>
                </c:pt>
                <c:pt idx="4093">
                  <c:v>1733.72</c:v>
                </c:pt>
                <c:pt idx="4094">
                  <c:v>1702.98</c:v>
                </c:pt>
                <c:pt idx="4095">
                  <c:v>1687.53</c:v>
                </c:pt>
                <c:pt idx="4096">
                  <c:v>1695.65</c:v>
                </c:pt>
                <c:pt idx="4097">
                  <c:v>1693.65</c:v>
                </c:pt>
                <c:pt idx="4098">
                  <c:v>1684.52</c:v>
                </c:pt>
                <c:pt idx="4099">
                  <c:v>1660.66</c:v>
                </c:pt>
                <c:pt idx="4100">
                  <c:v>1667.25</c:v>
                </c:pt>
                <c:pt idx="4101">
                  <c:v>1701.79</c:v>
                </c:pt>
                <c:pt idx="4102">
                  <c:v>1722.95</c:v>
                </c:pt>
                <c:pt idx="4103">
                  <c:v>1739.28</c:v>
                </c:pt>
                <c:pt idx="4104">
                  <c:v>1717.67</c:v>
                </c:pt>
                <c:pt idx="4105">
                  <c:v>1721.26</c:v>
                </c:pt>
                <c:pt idx="4106">
                  <c:v>1715.6</c:v>
                </c:pt>
                <c:pt idx="4107">
                  <c:v>1704.04</c:v>
                </c:pt>
                <c:pt idx="4108">
                  <c:v>1688.24</c:v>
                </c:pt>
                <c:pt idx="4109">
                  <c:v>1678.87</c:v>
                </c:pt>
                <c:pt idx="4110">
                  <c:v>1674.38</c:v>
                </c:pt>
                <c:pt idx="4111">
                  <c:v>1686.25</c:v>
                </c:pt>
                <c:pt idx="4112">
                  <c:v>1673.01</c:v>
                </c:pt>
                <c:pt idx="4113">
                  <c:v>1641.63</c:v>
                </c:pt>
                <c:pt idx="4114">
                  <c:v>1602.49</c:v>
                </c:pt>
                <c:pt idx="4115">
                  <c:v>1594.22</c:v>
                </c:pt>
                <c:pt idx="4116">
                  <c:v>1537.61</c:v>
                </c:pt>
                <c:pt idx="4117">
                  <c:v>1488.96</c:v>
                </c:pt>
                <c:pt idx="4118">
                  <c:v>1547.29</c:v>
                </c:pt>
                <c:pt idx="4119">
                  <c:v>1488.93</c:v>
                </c:pt>
                <c:pt idx="4120">
                  <c:v>1522.23</c:v>
                </c:pt>
                <c:pt idx="4121">
                  <c:v>1492.34</c:v>
                </c:pt>
                <c:pt idx="4122">
                  <c:v>1442.62</c:v>
                </c:pt>
                <c:pt idx="4123">
                  <c:v>1371.74</c:v>
                </c:pt>
                <c:pt idx="4124">
                  <c:v>1403.11</c:v>
                </c:pt>
                <c:pt idx="4125">
                  <c:v>1360.61</c:v>
                </c:pt>
                <c:pt idx="4126">
                  <c:v>1300.31</c:v>
                </c:pt>
                <c:pt idx="4127">
                  <c:v>1268.3900000000001</c:v>
                </c:pt>
                <c:pt idx="4128">
                  <c:v>1216.92</c:v>
                </c:pt>
                <c:pt idx="4129">
                  <c:v>1279.27</c:v>
                </c:pt>
                <c:pt idx="4130">
                  <c:v>1289.8</c:v>
                </c:pt>
                <c:pt idx="4131">
                  <c:v>1278.8599999999999</c:v>
                </c:pt>
                <c:pt idx="4132">
                  <c:v>1311.83</c:v>
                </c:pt>
                <c:pt idx="4133">
                  <c:v>1357.12</c:v>
                </c:pt>
                <c:pt idx="4134">
                  <c:v>1404.8</c:v>
                </c:pt>
                <c:pt idx="4135">
                  <c:v>1424.92</c:v>
                </c:pt>
                <c:pt idx="4136">
                  <c:v>1418.07</c:v>
                </c:pt>
                <c:pt idx="4137">
                  <c:v>1436.4</c:v>
                </c:pt>
                <c:pt idx="4138">
                  <c:v>1388.66</c:v>
                </c:pt>
                <c:pt idx="4139">
                  <c:v>1339.19</c:v>
                </c:pt>
                <c:pt idx="4140">
                  <c:v>1335.82</c:v>
                </c:pt>
                <c:pt idx="4141">
                  <c:v>1328.43</c:v>
                </c:pt>
                <c:pt idx="4142">
                  <c:v>1397.71</c:v>
                </c:pt>
                <c:pt idx="4143">
                  <c:v>1408.61</c:v>
                </c:pt>
                <c:pt idx="4144">
                  <c:v>1424.4</c:v>
                </c:pt>
                <c:pt idx="4145">
                  <c:v>1417.05</c:v>
                </c:pt>
                <c:pt idx="4146">
                  <c:v>1419.67</c:v>
                </c:pt>
                <c:pt idx="4147">
                  <c:v>1409.99</c:v>
                </c:pt>
                <c:pt idx="4148">
                  <c:v>1430.08</c:v>
                </c:pt>
                <c:pt idx="4149">
                  <c:v>1416.83</c:v>
                </c:pt>
                <c:pt idx="4150">
                  <c:v>1438.37</c:v>
                </c:pt>
                <c:pt idx="4151">
                  <c:v>1432.79</c:v>
                </c:pt>
                <c:pt idx="4152">
                  <c:v>1420.33</c:v>
                </c:pt>
                <c:pt idx="4153">
                  <c:v>1405.62</c:v>
                </c:pt>
                <c:pt idx="4154">
                  <c:v>1415.38</c:v>
                </c:pt>
                <c:pt idx="4155">
                  <c:v>1419.64</c:v>
                </c:pt>
                <c:pt idx="4156">
                  <c:v>1428.44</c:v>
                </c:pt>
                <c:pt idx="4157">
                  <c:v>1446.06</c:v>
                </c:pt>
                <c:pt idx="4158">
                  <c:v>1470.57</c:v>
                </c:pt>
                <c:pt idx="4159">
                  <c:v>1452.46</c:v>
                </c:pt>
                <c:pt idx="4160">
                  <c:v>1419.92</c:v>
                </c:pt>
                <c:pt idx="4161">
                  <c:v>1442.8</c:v>
                </c:pt>
                <c:pt idx="4162">
                  <c:v>1468.83</c:v>
                </c:pt>
                <c:pt idx="4163">
                  <c:v>1480.47</c:v>
                </c:pt>
                <c:pt idx="4164">
                  <c:v>1462.78</c:v>
                </c:pt>
                <c:pt idx="4165">
                  <c:v>1464.99</c:v>
                </c:pt>
                <c:pt idx="4166">
                  <c:v>1459.33</c:v>
                </c:pt>
                <c:pt idx="4167">
                  <c:v>1457.78</c:v>
                </c:pt>
                <c:pt idx="4168">
                  <c:v>1480.63</c:v>
                </c:pt>
                <c:pt idx="4169">
                  <c:v>1483.35</c:v>
                </c:pt>
                <c:pt idx="4170">
                  <c:v>1499.65</c:v>
                </c:pt>
                <c:pt idx="4171">
                  <c:v>1492.21</c:v>
                </c:pt>
                <c:pt idx="4172">
                  <c:v>1495.09</c:v>
                </c:pt>
                <c:pt idx="4173">
                  <c:v>1513.49</c:v>
                </c:pt>
                <c:pt idx="4174">
                  <c:v>1535.42</c:v>
                </c:pt>
                <c:pt idx="4175">
                  <c:v>1562.08</c:v>
                </c:pt>
                <c:pt idx="4176">
                  <c:v>1566.67</c:v>
                </c:pt>
                <c:pt idx="4177">
                  <c:v>1563.81</c:v>
                </c:pt>
                <c:pt idx="4178">
                  <c:v>1576.77</c:v>
                </c:pt>
                <c:pt idx="4179">
                  <c:v>1606.29</c:v>
                </c:pt>
                <c:pt idx="4180">
                  <c:v>1614.49</c:v>
                </c:pt>
                <c:pt idx="4181">
                  <c:v>1599.56</c:v>
                </c:pt>
                <c:pt idx="4182">
                  <c:v>1628.61</c:v>
                </c:pt>
                <c:pt idx="4183">
                  <c:v>1629.78</c:v>
                </c:pt>
                <c:pt idx="4184">
                  <c:v>1618.53</c:v>
                </c:pt>
                <c:pt idx="4185">
                  <c:v>1609.01</c:v>
                </c:pt>
                <c:pt idx="4186">
                  <c:v>1560.74</c:v>
                </c:pt>
                <c:pt idx="4187">
                  <c:v>1562.32</c:v>
                </c:pt>
                <c:pt idx="4188">
                  <c:v>1555.04</c:v>
                </c:pt>
                <c:pt idx="4189">
                  <c:v>1591.67</c:v>
                </c:pt>
                <c:pt idx="4190">
                  <c:v>1581.18</c:v>
                </c:pt>
                <c:pt idx="4191">
                  <c:v>1588.64</c:v>
                </c:pt>
                <c:pt idx="4192">
                  <c:v>1577</c:v>
                </c:pt>
                <c:pt idx="4193">
                  <c:v>1588.99</c:v>
                </c:pt>
                <c:pt idx="4194">
                  <c:v>1583.31</c:v>
                </c:pt>
                <c:pt idx="4195">
                  <c:v>1564.96</c:v>
                </c:pt>
                <c:pt idx="4196">
                  <c:v>1571.41</c:v>
                </c:pt>
                <c:pt idx="4197">
                  <c:v>1560.19</c:v>
                </c:pt>
                <c:pt idx="4198">
                  <c:v>1570.28</c:v>
                </c:pt>
                <c:pt idx="4199">
                  <c:v>1562.3</c:v>
                </c:pt>
                <c:pt idx="4200">
                  <c:v>1543.62</c:v>
                </c:pt>
                <c:pt idx="4201">
                  <c:v>1550.38</c:v>
                </c:pt>
                <c:pt idx="4202">
                  <c:v>1555.14</c:v>
                </c:pt>
                <c:pt idx="4203">
                  <c:v>1574.2</c:v>
                </c:pt>
                <c:pt idx="4204">
                  <c:v>1565.26</c:v>
                </c:pt>
                <c:pt idx="4205">
                  <c:v>1555.85</c:v>
                </c:pt>
                <c:pt idx="4206">
                  <c:v>1553.52</c:v>
                </c:pt>
                <c:pt idx="4207">
                  <c:v>1557.17</c:v>
                </c:pt>
                <c:pt idx="4208">
                  <c:v>1564.43</c:v>
                </c:pt>
                <c:pt idx="4209">
                  <c:v>1579.1</c:v>
                </c:pt>
                <c:pt idx="4210">
                  <c:v>1588.6</c:v>
                </c:pt>
                <c:pt idx="4211">
                  <c:v>1581</c:v>
                </c:pt>
                <c:pt idx="4212">
                  <c:v>1577.61</c:v>
                </c:pt>
                <c:pt idx="4213">
                  <c:v>1579.83</c:v>
                </c:pt>
                <c:pt idx="4214">
                  <c:v>1578.1</c:v>
                </c:pt>
                <c:pt idx="4215">
                  <c:v>1556.81</c:v>
                </c:pt>
                <c:pt idx="4216">
                  <c:v>1575.74</c:v>
                </c:pt>
                <c:pt idx="4217">
                  <c:v>1560.67</c:v>
                </c:pt>
                <c:pt idx="4218">
                  <c:v>1554.13</c:v>
                </c:pt>
                <c:pt idx="4219">
                  <c:v>1531.82</c:v>
                </c:pt>
                <c:pt idx="4220">
                  <c:v>1510.23</c:v>
                </c:pt>
                <c:pt idx="4221">
                  <c:v>1537.84</c:v>
                </c:pt>
                <c:pt idx="4222">
                  <c:v>1548.57</c:v>
                </c:pt>
                <c:pt idx="4223">
                  <c:v>1552.88</c:v>
                </c:pt>
                <c:pt idx="4224">
                  <c:v>1549.96</c:v>
                </c:pt>
                <c:pt idx="4225">
                  <c:v>1561.16</c:v>
                </c:pt>
                <c:pt idx="4226">
                  <c:v>1588.8</c:v>
                </c:pt>
                <c:pt idx="4227">
                  <c:v>1619.96</c:v>
                </c:pt>
                <c:pt idx="4228">
                  <c:v>1624.61</c:v>
                </c:pt>
                <c:pt idx="4229">
                  <c:v>1618.57</c:v>
                </c:pt>
                <c:pt idx="4230">
                  <c:v>1607.87</c:v>
                </c:pt>
                <c:pt idx="4231">
                  <c:v>1604.98</c:v>
                </c:pt>
                <c:pt idx="4232">
                  <c:v>1605.76</c:v>
                </c:pt>
                <c:pt idx="4233">
                  <c:v>1608.91</c:v>
                </c:pt>
                <c:pt idx="4234">
                  <c:v>1604.16</c:v>
                </c:pt>
                <c:pt idx="4235">
                  <c:v>1625.41</c:v>
                </c:pt>
                <c:pt idx="4236">
                  <c:v>1619.38</c:v>
                </c:pt>
                <c:pt idx="4237">
                  <c:v>1623.8</c:v>
                </c:pt>
                <c:pt idx="4238">
                  <c:v>1621.39</c:v>
                </c:pt>
                <c:pt idx="4239">
                  <c:v>1621.93</c:v>
                </c:pt>
                <c:pt idx="4240">
                  <c:v>1613.64</c:v>
                </c:pt>
                <c:pt idx="4241">
                  <c:v>1622.62</c:v>
                </c:pt>
                <c:pt idx="4242">
                  <c:v>1639.4</c:v>
                </c:pt>
                <c:pt idx="4243">
                  <c:v>1611.33</c:v>
                </c:pt>
                <c:pt idx="4244">
                  <c:v>1613.18</c:v>
                </c:pt>
                <c:pt idx="4245">
                  <c:v>1614.41</c:v>
                </c:pt>
                <c:pt idx="4246">
                  <c:v>1598.12</c:v>
                </c:pt>
                <c:pt idx="4247">
                  <c:v>1615.05</c:v>
                </c:pt>
                <c:pt idx="4248">
                  <c:v>1619.89</c:v>
                </c:pt>
                <c:pt idx="4249">
                  <c:v>1641.13</c:v>
                </c:pt>
                <c:pt idx="4250">
                  <c:v>1643.68</c:v>
                </c:pt>
                <c:pt idx="4251">
                  <c:v>1639.02</c:v>
                </c:pt>
                <c:pt idx="4252">
                  <c:v>1642.48</c:v>
                </c:pt>
                <c:pt idx="4253">
                  <c:v>1638.89</c:v>
                </c:pt>
                <c:pt idx="4254">
                  <c:v>1638.82</c:v>
                </c:pt>
                <c:pt idx="4255">
                  <c:v>1634.61</c:v>
                </c:pt>
                <c:pt idx="4256">
                  <c:v>1634.72</c:v>
                </c:pt>
                <c:pt idx="4257">
                  <c:v>1646.28</c:v>
                </c:pt>
                <c:pt idx="4258">
                  <c:v>1650.71</c:v>
                </c:pt>
                <c:pt idx="4259">
                  <c:v>1650.32</c:v>
                </c:pt>
                <c:pt idx="4260">
                  <c:v>1625.49</c:v>
                </c:pt>
                <c:pt idx="4261">
                  <c:v>1633.02</c:v>
                </c:pt>
                <c:pt idx="4262">
                  <c:v>1626.85</c:v>
                </c:pt>
                <c:pt idx="4263">
                  <c:v>1644.72</c:v>
                </c:pt>
                <c:pt idx="4264">
                  <c:v>1635.31</c:v>
                </c:pt>
                <c:pt idx="4265">
                  <c:v>1651.16</c:v>
                </c:pt>
                <c:pt idx="4266">
                  <c:v>1656.9</c:v>
                </c:pt>
                <c:pt idx="4267">
                  <c:v>1645.03</c:v>
                </c:pt>
                <c:pt idx="4268">
                  <c:v>1650.51</c:v>
                </c:pt>
                <c:pt idx="4269">
                  <c:v>1641.65</c:v>
                </c:pt>
                <c:pt idx="4270">
                  <c:v>1639.61</c:v>
                </c:pt>
                <c:pt idx="4271">
                  <c:v>1627.64</c:v>
                </c:pt>
                <c:pt idx="4272">
                  <c:v>1626.79</c:v>
                </c:pt>
                <c:pt idx="4273">
                  <c:v>1631.4</c:v>
                </c:pt>
                <c:pt idx="4274">
                  <c:v>1633.03</c:v>
                </c:pt>
                <c:pt idx="4275">
                  <c:v>1627.92</c:v>
                </c:pt>
                <c:pt idx="4276">
                  <c:v>1625.65</c:v>
                </c:pt>
                <c:pt idx="4277">
                  <c:v>1623.13</c:v>
                </c:pt>
                <c:pt idx="4278">
                  <c:v>1608.77</c:v>
                </c:pt>
                <c:pt idx="4279">
                  <c:v>1606.34</c:v>
                </c:pt>
                <c:pt idx="4280">
                  <c:v>1595.01</c:v>
                </c:pt>
                <c:pt idx="4281">
                  <c:v>1604.58</c:v>
                </c:pt>
                <c:pt idx="4282">
                  <c:v>1592.16</c:v>
                </c:pt>
                <c:pt idx="4283">
                  <c:v>1627.64</c:v>
                </c:pt>
                <c:pt idx="4284">
                  <c:v>1629.94</c:v>
                </c:pt>
                <c:pt idx="4285">
                  <c:v>1650.46</c:v>
                </c:pt>
                <c:pt idx="4286">
                  <c:v>1671.99</c:v>
                </c:pt>
                <c:pt idx="4287">
                  <c:v>1697.39</c:v>
                </c:pt>
                <c:pt idx="4288">
                  <c:v>1719.81</c:v>
                </c:pt>
                <c:pt idx="4289">
                  <c:v>1727.8</c:v>
                </c:pt>
                <c:pt idx="4290">
                  <c:v>1714.72</c:v>
                </c:pt>
                <c:pt idx="4291">
                  <c:v>1717.44</c:v>
                </c:pt>
                <c:pt idx="4292">
                  <c:v>1740.36</c:v>
                </c:pt>
                <c:pt idx="4293">
                  <c:v>1726.93</c:v>
                </c:pt>
                <c:pt idx="4294">
                  <c:v>1716.21</c:v>
                </c:pt>
                <c:pt idx="4295">
                  <c:v>1721.39</c:v>
                </c:pt>
                <c:pt idx="4296">
                  <c:v>1754.39</c:v>
                </c:pt>
                <c:pt idx="4297">
                  <c:v>1781.12</c:v>
                </c:pt>
                <c:pt idx="4298">
                  <c:v>1760.86</c:v>
                </c:pt>
                <c:pt idx="4299">
                  <c:v>1780.62</c:v>
                </c:pt>
                <c:pt idx="4300">
                  <c:v>1789.92</c:v>
                </c:pt>
                <c:pt idx="4301">
                  <c:v>1765.55</c:v>
                </c:pt>
                <c:pt idx="4302">
                  <c:v>1778.68</c:v>
                </c:pt>
                <c:pt idx="4303">
                  <c:v>1776.08</c:v>
                </c:pt>
                <c:pt idx="4304">
                  <c:v>1770.7</c:v>
                </c:pt>
                <c:pt idx="4305">
                  <c:v>1785.83</c:v>
                </c:pt>
                <c:pt idx="4306">
                  <c:v>1752.11</c:v>
                </c:pt>
                <c:pt idx="4307">
                  <c:v>1759.78</c:v>
                </c:pt>
                <c:pt idx="4308">
                  <c:v>1775.45</c:v>
                </c:pt>
                <c:pt idx="4309">
                  <c:v>1779.01</c:v>
                </c:pt>
                <c:pt idx="4310">
                  <c:v>1785.07</c:v>
                </c:pt>
                <c:pt idx="4311">
                  <c:v>1787.82</c:v>
                </c:pt>
                <c:pt idx="4312">
                  <c:v>1792.92</c:v>
                </c:pt>
                <c:pt idx="4313">
                  <c:v>1786.81</c:v>
                </c:pt>
                <c:pt idx="4314">
                  <c:v>1791.09</c:v>
                </c:pt>
                <c:pt idx="4315">
                  <c:v>1798.16</c:v>
                </c:pt>
                <c:pt idx="4316">
                  <c:v>1774.43</c:v>
                </c:pt>
                <c:pt idx="4317">
                  <c:v>1769.15</c:v>
                </c:pt>
                <c:pt idx="4318">
                  <c:v>1774.23</c:v>
                </c:pt>
                <c:pt idx="4319">
                  <c:v>1777.26</c:v>
                </c:pt>
                <c:pt idx="4320">
                  <c:v>1781.99</c:v>
                </c:pt>
                <c:pt idx="4321">
                  <c:v>1793.83</c:v>
                </c:pt>
                <c:pt idx="4322">
                  <c:v>1812.31</c:v>
                </c:pt>
                <c:pt idx="4323">
                  <c:v>1810.45</c:v>
                </c:pt>
                <c:pt idx="4324">
                  <c:v>1788.63</c:v>
                </c:pt>
                <c:pt idx="4325">
                  <c:v>1790.86</c:v>
                </c:pt>
                <c:pt idx="4326">
                  <c:v>1816.26</c:v>
                </c:pt>
                <c:pt idx="4327">
                  <c:v>1832.68</c:v>
                </c:pt>
                <c:pt idx="4328">
                  <c:v>1847.98</c:v>
                </c:pt>
                <c:pt idx="4329">
                  <c:v>1852.93</c:v>
                </c:pt>
                <c:pt idx="4330">
                  <c:v>1860.32</c:v>
                </c:pt>
                <c:pt idx="4331">
                  <c:v>1875.31</c:v>
                </c:pt>
                <c:pt idx="4332">
                  <c:v>1844.09</c:v>
                </c:pt>
                <c:pt idx="4333">
                  <c:v>1850.45</c:v>
                </c:pt>
                <c:pt idx="4334">
                  <c:v>1860.67</c:v>
                </c:pt>
                <c:pt idx="4335">
                  <c:v>1858.1</c:v>
                </c:pt>
                <c:pt idx="4336">
                  <c:v>1848.79</c:v>
                </c:pt>
                <c:pt idx="4337">
                  <c:v>1862.88</c:v>
                </c:pt>
                <c:pt idx="4338">
                  <c:v>1853.64</c:v>
                </c:pt>
                <c:pt idx="4339">
                  <c:v>1856.93</c:v>
                </c:pt>
                <c:pt idx="4340">
                  <c:v>1829.27</c:v>
                </c:pt>
                <c:pt idx="4341">
                  <c:v>1844.92</c:v>
                </c:pt>
                <c:pt idx="4342">
                  <c:v>1806.63</c:v>
                </c:pt>
                <c:pt idx="4343">
                  <c:v>1837.69</c:v>
                </c:pt>
                <c:pt idx="4344">
                  <c:v>1858.5</c:v>
                </c:pt>
                <c:pt idx="4345">
                  <c:v>1870.12</c:v>
                </c:pt>
                <c:pt idx="4346">
                  <c:v>1880.7</c:v>
                </c:pt>
                <c:pt idx="4347">
                  <c:v>1898.37</c:v>
                </c:pt>
                <c:pt idx="4348">
                  <c:v>1926.54</c:v>
                </c:pt>
                <c:pt idx="4349">
                  <c:v>1921.26</c:v>
                </c:pt>
                <c:pt idx="4350">
                  <c:v>1936.64</c:v>
                </c:pt>
                <c:pt idx="4351">
                  <c:v>1945.77</c:v>
                </c:pt>
                <c:pt idx="4352">
                  <c:v>1959.8</c:v>
                </c:pt>
                <c:pt idx="4353">
                  <c:v>1963.54</c:v>
                </c:pt>
                <c:pt idx="4354">
                  <c:v>1962.03</c:v>
                </c:pt>
                <c:pt idx="4355">
                  <c:v>1927.45</c:v>
                </c:pt>
                <c:pt idx="4356">
                  <c:v>1947.35</c:v>
                </c:pt>
                <c:pt idx="4357">
                  <c:v>1934.48</c:v>
                </c:pt>
                <c:pt idx="4358">
                  <c:v>1927.11</c:v>
                </c:pt>
                <c:pt idx="4359">
                  <c:v>1903.84</c:v>
                </c:pt>
                <c:pt idx="4360">
                  <c:v>1888.61</c:v>
                </c:pt>
                <c:pt idx="4361">
                  <c:v>1915.17</c:v>
                </c:pt>
                <c:pt idx="4362">
                  <c:v>1899.55</c:v>
                </c:pt>
                <c:pt idx="4363">
                  <c:v>1889.5</c:v>
                </c:pt>
                <c:pt idx="4364">
                  <c:v>1876.85</c:v>
                </c:pt>
                <c:pt idx="4365">
                  <c:v>1916.33</c:v>
                </c:pt>
                <c:pt idx="4366">
                  <c:v>1902.89</c:v>
                </c:pt>
                <c:pt idx="4367">
                  <c:v>1918.16</c:v>
                </c:pt>
                <c:pt idx="4368">
                  <c:v>1921.06</c:v>
                </c:pt>
                <c:pt idx="4369">
                  <c:v>1929.33</c:v>
                </c:pt>
                <c:pt idx="4370">
                  <c:v>1958.68</c:v>
                </c:pt>
                <c:pt idx="4371">
                  <c:v>1967.62</c:v>
                </c:pt>
                <c:pt idx="4372">
                  <c:v>1972.43</c:v>
                </c:pt>
                <c:pt idx="4373">
                  <c:v>1995.48</c:v>
                </c:pt>
                <c:pt idx="4374">
                  <c:v>1994.79</c:v>
                </c:pt>
                <c:pt idx="4375">
                  <c:v>1996.66</c:v>
                </c:pt>
                <c:pt idx="4376">
                  <c:v>2000.26</c:v>
                </c:pt>
                <c:pt idx="4377">
                  <c:v>1954.9</c:v>
                </c:pt>
                <c:pt idx="4378">
                  <c:v>1940.76</c:v>
                </c:pt>
                <c:pt idx="4379">
                  <c:v>1976.54</c:v>
                </c:pt>
                <c:pt idx="4380">
                  <c:v>2004.11</c:v>
                </c:pt>
                <c:pt idx="4381">
                  <c:v>1980.42</c:v>
                </c:pt>
                <c:pt idx="4382">
                  <c:v>1966.63</c:v>
                </c:pt>
                <c:pt idx="4383">
                  <c:v>1971.78</c:v>
                </c:pt>
                <c:pt idx="4384">
                  <c:v>1975.01</c:v>
                </c:pt>
                <c:pt idx="4385">
                  <c:v>1979.55</c:v>
                </c:pt>
                <c:pt idx="4386">
                  <c:v>1989.09</c:v>
                </c:pt>
                <c:pt idx="4387">
                  <c:v>1961.03</c:v>
                </c:pt>
                <c:pt idx="4388">
                  <c:v>1962.93</c:v>
                </c:pt>
                <c:pt idx="4389">
                  <c:v>1958.99</c:v>
                </c:pt>
                <c:pt idx="4390">
                  <c:v>1967.3</c:v>
                </c:pt>
                <c:pt idx="4391">
                  <c:v>1957.91</c:v>
                </c:pt>
                <c:pt idx="4392">
                  <c:v>1953.92</c:v>
                </c:pt>
                <c:pt idx="4393">
                  <c:v>1955.28</c:v>
                </c:pt>
                <c:pt idx="4394">
                  <c:v>1963.74</c:v>
                </c:pt>
                <c:pt idx="4395">
                  <c:v>1960.81</c:v>
                </c:pt>
                <c:pt idx="4396">
                  <c:v>1940.92</c:v>
                </c:pt>
                <c:pt idx="4397">
                  <c:v>1897.91</c:v>
                </c:pt>
                <c:pt idx="4398">
                  <c:v>1911.91</c:v>
                </c:pt>
                <c:pt idx="4399">
                  <c:v>1911.41</c:v>
                </c:pt>
                <c:pt idx="4400">
                  <c:v>1922.47</c:v>
                </c:pt>
                <c:pt idx="4401">
                  <c:v>1917.48</c:v>
                </c:pt>
                <c:pt idx="4402">
                  <c:v>1903.85</c:v>
                </c:pt>
                <c:pt idx="4403">
                  <c:v>1910.03</c:v>
                </c:pt>
                <c:pt idx="4404">
                  <c:v>1919.1</c:v>
                </c:pt>
                <c:pt idx="4405">
                  <c:v>1930.13</c:v>
                </c:pt>
                <c:pt idx="4406">
                  <c:v>1936.91</c:v>
                </c:pt>
                <c:pt idx="4407">
                  <c:v>1938.45</c:v>
                </c:pt>
                <c:pt idx="4408">
                  <c:v>1905.49</c:v>
                </c:pt>
                <c:pt idx="4409">
                  <c:v>1865.35</c:v>
                </c:pt>
                <c:pt idx="4410">
                  <c:v>1869.35</c:v>
                </c:pt>
                <c:pt idx="4411">
                  <c:v>1897.23</c:v>
                </c:pt>
                <c:pt idx="4412">
                  <c:v>1886.11</c:v>
                </c:pt>
                <c:pt idx="4413">
                  <c:v>1888.26</c:v>
                </c:pt>
                <c:pt idx="4414">
                  <c:v>1888.11</c:v>
                </c:pt>
                <c:pt idx="4415">
                  <c:v>1899.67</c:v>
                </c:pt>
                <c:pt idx="4416">
                  <c:v>1903.54</c:v>
                </c:pt>
                <c:pt idx="4417">
                  <c:v>1920.5</c:v>
                </c:pt>
                <c:pt idx="4418">
                  <c:v>1911.37</c:v>
                </c:pt>
                <c:pt idx="4419">
                  <c:v>1914.46</c:v>
                </c:pt>
                <c:pt idx="4420">
                  <c:v>1933.86</c:v>
                </c:pt>
                <c:pt idx="4421">
                  <c:v>1940.13</c:v>
                </c:pt>
                <c:pt idx="4422">
                  <c:v>1930.74</c:v>
                </c:pt>
                <c:pt idx="4423">
                  <c:v>1930.06</c:v>
                </c:pt>
                <c:pt idx="4424">
                  <c:v>1942.79</c:v>
                </c:pt>
                <c:pt idx="4425">
                  <c:v>1953.42</c:v>
                </c:pt>
                <c:pt idx="4426">
                  <c:v>1969.62</c:v>
                </c:pt>
                <c:pt idx="4427">
                  <c:v>1958.96</c:v>
                </c:pt>
                <c:pt idx="4428">
                  <c:v>1960.58</c:v>
                </c:pt>
                <c:pt idx="4429">
                  <c:v>1951.56</c:v>
                </c:pt>
                <c:pt idx="4430">
                  <c:v>1957.36</c:v>
                </c:pt>
                <c:pt idx="4431">
                  <c:v>1966.13</c:v>
                </c:pt>
                <c:pt idx="4432">
                  <c:v>1963.74</c:v>
                </c:pt>
                <c:pt idx="4433">
                  <c:v>1972.44</c:v>
                </c:pt>
                <c:pt idx="4434">
                  <c:v>1971.93</c:v>
                </c:pt>
                <c:pt idx="4435">
                  <c:v>1963.28</c:v>
                </c:pt>
                <c:pt idx="4436">
                  <c:v>1917.07</c:v>
                </c:pt>
                <c:pt idx="4437">
                  <c:v>1932.73</c:v>
                </c:pt>
                <c:pt idx="4438">
                  <c:v>1954.88</c:v>
                </c:pt>
                <c:pt idx="4439">
                  <c:v>1944.88</c:v>
                </c:pt>
                <c:pt idx="4440">
                  <c:v>1963.85</c:v>
                </c:pt>
                <c:pt idx="4441">
                  <c:v>1969.23</c:v>
                </c:pt>
                <c:pt idx="4442">
                  <c:v>1952.43</c:v>
                </c:pt>
                <c:pt idx="4443">
                  <c:v>1956.36</c:v>
                </c:pt>
                <c:pt idx="4444">
                  <c:v>1949.2</c:v>
                </c:pt>
                <c:pt idx="4445">
                  <c:v>1945.23</c:v>
                </c:pt>
                <c:pt idx="4446">
                  <c:v>1950.19</c:v>
                </c:pt>
                <c:pt idx="4447">
                  <c:v>1955.39</c:v>
                </c:pt>
                <c:pt idx="4448">
                  <c:v>1933.31</c:v>
                </c:pt>
                <c:pt idx="4449">
                  <c:v>1934.68</c:v>
                </c:pt>
                <c:pt idx="4450">
                  <c:v>1897.8</c:v>
                </c:pt>
                <c:pt idx="4451">
                  <c:v>1943.33</c:v>
                </c:pt>
                <c:pt idx="4452">
                  <c:v>1964.17</c:v>
                </c:pt>
                <c:pt idx="4453">
                  <c:v>1955.33</c:v>
                </c:pt>
                <c:pt idx="4454">
                  <c:v>1958.67</c:v>
                </c:pt>
                <c:pt idx="4455">
                  <c:v>1930.11</c:v>
                </c:pt>
                <c:pt idx="4456">
                  <c:v>1912.85</c:v>
                </c:pt>
                <c:pt idx="4457">
                  <c:v>1886.42</c:v>
                </c:pt>
                <c:pt idx="4458">
                  <c:v>1913.33</c:v>
                </c:pt>
                <c:pt idx="4459">
                  <c:v>1933.9</c:v>
                </c:pt>
                <c:pt idx="4460">
                  <c:v>1934.18</c:v>
                </c:pt>
                <c:pt idx="4461">
                  <c:v>1922.18</c:v>
                </c:pt>
                <c:pt idx="4462">
                  <c:v>1928.19</c:v>
                </c:pt>
                <c:pt idx="4463">
                  <c:v>1922.19</c:v>
                </c:pt>
                <c:pt idx="4464">
                  <c:v>1917.65</c:v>
                </c:pt>
                <c:pt idx="4465">
                  <c:v>1928.58</c:v>
                </c:pt>
                <c:pt idx="4466">
                  <c:v>1928.73</c:v>
                </c:pt>
                <c:pt idx="4467">
                  <c:v>1917.66</c:v>
                </c:pt>
                <c:pt idx="4468">
                  <c:v>1927.63</c:v>
                </c:pt>
                <c:pt idx="4469">
                  <c:v>1933.69</c:v>
                </c:pt>
                <c:pt idx="4470">
                  <c:v>1947.28</c:v>
                </c:pt>
                <c:pt idx="4471">
                  <c:v>1962.84</c:v>
                </c:pt>
                <c:pt idx="4472">
                  <c:v>1955.83</c:v>
                </c:pt>
                <c:pt idx="4473">
                  <c:v>1945.86</c:v>
                </c:pt>
                <c:pt idx="4474">
                  <c:v>1932.37</c:v>
                </c:pt>
                <c:pt idx="4475">
                  <c:v>1915.91</c:v>
                </c:pt>
                <c:pt idx="4476">
                  <c:v>1911.33</c:v>
                </c:pt>
                <c:pt idx="4477">
                  <c:v>1893.3</c:v>
                </c:pt>
                <c:pt idx="4478">
                  <c:v>1897.91</c:v>
                </c:pt>
                <c:pt idx="4479">
                  <c:v>1925.21</c:v>
                </c:pt>
                <c:pt idx="4480">
                  <c:v>1937.92</c:v>
                </c:pt>
                <c:pt idx="4481">
                  <c:v>1939.42</c:v>
                </c:pt>
                <c:pt idx="4482">
                  <c:v>1926.08</c:v>
                </c:pt>
                <c:pt idx="4483">
                  <c:v>1943.51</c:v>
                </c:pt>
                <c:pt idx="4484">
                  <c:v>1943.43</c:v>
                </c:pt>
                <c:pt idx="4485">
                  <c:v>1965.74</c:v>
                </c:pt>
                <c:pt idx="4486">
                  <c:v>1981.53</c:v>
                </c:pt>
                <c:pt idx="4487">
                  <c:v>1988.58</c:v>
                </c:pt>
                <c:pt idx="4488">
                  <c:v>2034.22</c:v>
                </c:pt>
                <c:pt idx="4489">
                  <c:v>2056.4499999999998</c:v>
                </c:pt>
                <c:pt idx="4490">
                  <c:v>2058.69</c:v>
                </c:pt>
                <c:pt idx="4491">
                  <c:v>2065.58</c:v>
                </c:pt>
                <c:pt idx="4492">
                  <c:v>2066.88</c:v>
                </c:pt>
                <c:pt idx="4493">
                  <c:v>2084.71</c:v>
                </c:pt>
                <c:pt idx="4494">
                  <c:v>2105.79</c:v>
                </c:pt>
                <c:pt idx="4495">
                  <c:v>2101.38</c:v>
                </c:pt>
                <c:pt idx="4496">
                  <c:v>2101.79</c:v>
                </c:pt>
                <c:pt idx="4497">
                  <c:v>2090.31</c:v>
                </c:pt>
                <c:pt idx="4498">
                  <c:v>2065.0300000000002</c:v>
                </c:pt>
                <c:pt idx="4499">
                  <c:v>2057.7800000000002</c:v>
                </c:pt>
                <c:pt idx="4500">
                  <c:v>2076.39</c:v>
                </c:pt>
                <c:pt idx="4501">
                  <c:v>2097.34</c:v>
                </c:pt>
                <c:pt idx="4502">
                  <c:v>2083.25</c:v>
                </c:pt>
                <c:pt idx="4503">
                  <c:v>2040.91</c:v>
                </c:pt>
                <c:pt idx="4504">
                  <c:v>2040</c:v>
                </c:pt>
                <c:pt idx="4505">
                  <c:v>2010.4</c:v>
                </c:pt>
                <c:pt idx="4506">
                  <c:v>2006.67</c:v>
                </c:pt>
                <c:pt idx="4507">
                  <c:v>1954.33</c:v>
                </c:pt>
                <c:pt idx="4508">
                  <c:v>1962.2</c:v>
                </c:pt>
                <c:pt idx="4509">
                  <c:v>1947.07</c:v>
                </c:pt>
                <c:pt idx="4510">
                  <c:v>1964.16</c:v>
                </c:pt>
                <c:pt idx="4511">
                  <c:v>1963.37</c:v>
                </c:pt>
                <c:pt idx="4512">
                  <c:v>1993.69</c:v>
                </c:pt>
                <c:pt idx="4513">
                  <c:v>1978.18</c:v>
                </c:pt>
                <c:pt idx="4514">
                  <c:v>1974.37</c:v>
                </c:pt>
                <c:pt idx="4515">
                  <c:v>2005.45</c:v>
                </c:pt>
                <c:pt idx="4516">
                  <c:v>2028.43</c:v>
                </c:pt>
                <c:pt idx="4517">
                  <c:v>2023.2</c:v>
                </c:pt>
                <c:pt idx="4518">
                  <c:v>2037.18</c:v>
                </c:pt>
                <c:pt idx="4519">
                  <c:v>2022.97</c:v>
                </c:pt>
                <c:pt idx="4520">
                  <c:v>1992.02</c:v>
                </c:pt>
                <c:pt idx="4521">
                  <c:v>1989.45</c:v>
                </c:pt>
                <c:pt idx="4522">
                  <c:v>2013.73</c:v>
                </c:pt>
                <c:pt idx="4523">
                  <c:v>2016.71</c:v>
                </c:pt>
                <c:pt idx="4524">
                  <c:v>2001.35</c:v>
                </c:pt>
                <c:pt idx="4525">
                  <c:v>1999.88</c:v>
                </c:pt>
                <c:pt idx="4526">
                  <c:v>2027.27</c:v>
                </c:pt>
                <c:pt idx="4527">
                  <c:v>2036.2</c:v>
                </c:pt>
                <c:pt idx="4528">
                  <c:v>2049.41</c:v>
                </c:pt>
                <c:pt idx="4529">
                  <c:v>2053.3200000000002</c:v>
                </c:pt>
                <c:pt idx="4530">
                  <c:v>2048.9899999999998</c:v>
                </c:pt>
                <c:pt idx="4531">
                  <c:v>2040.85</c:v>
                </c:pt>
                <c:pt idx="4532">
                  <c:v>2017.67</c:v>
                </c:pt>
                <c:pt idx="4533">
                  <c:v>2006.6</c:v>
                </c:pt>
                <c:pt idx="4534">
                  <c:v>2023.97</c:v>
                </c:pt>
                <c:pt idx="4535">
                  <c:v>2052.7199999999998</c:v>
                </c:pt>
                <c:pt idx="4536">
                  <c:v>2050.2399999999998</c:v>
                </c:pt>
                <c:pt idx="4537">
                  <c:v>2055.5700000000002</c:v>
                </c:pt>
                <c:pt idx="4538">
                  <c:v>2032.97</c:v>
                </c:pt>
                <c:pt idx="4539">
                  <c:v>2034.87</c:v>
                </c:pt>
                <c:pt idx="4540">
                  <c:v>2036.28</c:v>
                </c:pt>
                <c:pt idx="4541">
                  <c:v>2039.46</c:v>
                </c:pt>
                <c:pt idx="4542">
                  <c:v>2027.13</c:v>
                </c:pt>
                <c:pt idx="4543">
                  <c:v>2015.55</c:v>
                </c:pt>
                <c:pt idx="4544">
                  <c:v>1954.99</c:v>
                </c:pt>
                <c:pt idx="4545">
                  <c:v>1969.75</c:v>
                </c:pt>
                <c:pt idx="4546">
                  <c:v>1930.88</c:v>
                </c:pt>
                <c:pt idx="4547">
                  <c:v>1924.34</c:v>
                </c:pt>
                <c:pt idx="4548">
                  <c:v>1935</c:v>
                </c:pt>
                <c:pt idx="4549">
                  <c:v>1961.38</c:v>
                </c:pt>
                <c:pt idx="4550">
                  <c:v>1962.09</c:v>
                </c:pt>
                <c:pt idx="4551">
                  <c:v>2006.18</c:v>
                </c:pt>
                <c:pt idx="4552">
                  <c:v>2001.06</c:v>
                </c:pt>
                <c:pt idx="4553">
                  <c:v>1986.57</c:v>
                </c:pt>
                <c:pt idx="4554">
                  <c:v>1991.47</c:v>
                </c:pt>
                <c:pt idx="4555">
                  <c:v>1976.67</c:v>
                </c:pt>
                <c:pt idx="4556">
                  <c:v>1971.25</c:v>
                </c:pt>
                <c:pt idx="4557">
                  <c:v>2006.55</c:v>
                </c:pt>
                <c:pt idx="4558">
                  <c:v>2004.13</c:v>
                </c:pt>
                <c:pt idx="4559">
                  <c:v>1967.28</c:v>
                </c:pt>
                <c:pt idx="4560">
                  <c:v>1965.4</c:v>
                </c:pt>
                <c:pt idx="4561">
                  <c:v>1976.82</c:v>
                </c:pt>
                <c:pt idx="4562">
                  <c:v>1980.88</c:v>
                </c:pt>
                <c:pt idx="4563">
                  <c:v>1993.29</c:v>
                </c:pt>
                <c:pt idx="4564">
                  <c:v>1986.64</c:v>
                </c:pt>
                <c:pt idx="4565">
                  <c:v>1995.13</c:v>
                </c:pt>
                <c:pt idx="4566">
                  <c:v>2001.14</c:v>
                </c:pt>
                <c:pt idx="4567">
                  <c:v>1991.58</c:v>
                </c:pt>
                <c:pt idx="4568">
                  <c:v>2015.61</c:v>
                </c:pt>
                <c:pt idx="4569">
                  <c:v>2038.79</c:v>
                </c:pt>
                <c:pt idx="4570">
                  <c:v>2028.22</c:v>
                </c:pt>
                <c:pt idx="4571">
                  <c:v>2009.3</c:v>
                </c:pt>
                <c:pt idx="4572">
                  <c:v>1993.61</c:v>
                </c:pt>
                <c:pt idx="4573">
                  <c:v>1999.82</c:v>
                </c:pt>
                <c:pt idx="4574">
                  <c:v>2014.02</c:v>
                </c:pt>
                <c:pt idx="4575">
                  <c:v>1992.88</c:v>
                </c:pt>
                <c:pt idx="4576">
                  <c:v>1987.32</c:v>
                </c:pt>
                <c:pt idx="4577">
                  <c:v>1995.29</c:v>
                </c:pt>
                <c:pt idx="4578">
                  <c:v>1954.1</c:v>
                </c:pt>
                <c:pt idx="4579">
                  <c:v>1916.58</c:v>
                </c:pt>
                <c:pt idx="4580">
                  <c:v>1917.16</c:v>
                </c:pt>
                <c:pt idx="4581">
                  <c:v>1911.24</c:v>
                </c:pt>
                <c:pt idx="4582">
                  <c:v>1919.53</c:v>
                </c:pt>
                <c:pt idx="4583">
                  <c:v>1900.37</c:v>
                </c:pt>
                <c:pt idx="4584">
                  <c:v>1902.24</c:v>
                </c:pt>
                <c:pt idx="4585">
                  <c:v>1862.78</c:v>
                </c:pt>
                <c:pt idx="4586">
                  <c:v>1872.88</c:v>
                </c:pt>
                <c:pt idx="4587">
                  <c:v>1907.08</c:v>
                </c:pt>
                <c:pt idx="4588">
                  <c:v>1909.43</c:v>
                </c:pt>
                <c:pt idx="4589">
                  <c:v>1925.27</c:v>
                </c:pt>
                <c:pt idx="4590">
                  <c:v>1916.26</c:v>
                </c:pt>
                <c:pt idx="4591">
                  <c:v>1925.21</c:v>
                </c:pt>
                <c:pt idx="4592">
                  <c:v>1931.5</c:v>
                </c:pt>
                <c:pt idx="4593">
                  <c:v>1946.5</c:v>
                </c:pt>
                <c:pt idx="4594">
                  <c:v>1963.76</c:v>
                </c:pt>
                <c:pt idx="4595">
                  <c:v>1938.03</c:v>
                </c:pt>
                <c:pt idx="4596">
                  <c:v>1933.76</c:v>
                </c:pt>
                <c:pt idx="4597">
                  <c:v>1941.68</c:v>
                </c:pt>
                <c:pt idx="4598">
                  <c:v>1944.27</c:v>
                </c:pt>
                <c:pt idx="4599">
                  <c:v>1909.9</c:v>
                </c:pt>
                <c:pt idx="4600">
                  <c:v>1901.21</c:v>
                </c:pt>
                <c:pt idx="4601">
                  <c:v>1883.33</c:v>
                </c:pt>
                <c:pt idx="4602">
                  <c:v>1870.56</c:v>
                </c:pt>
                <c:pt idx="4603">
                  <c:v>1865.42</c:v>
                </c:pt>
                <c:pt idx="4604">
                  <c:v>1877.38</c:v>
                </c:pt>
                <c:pt idx="4605">
                  <c:v>1903.34</c:v>
                </c:pt>
                <c:pt idx="4606">
                  <c:v>1875.11</c:v>
                </c:pt>
                <c:pt idx="4607">
                  <c:v>1880.65</c:v>
                </c:pt>
                <c:pt idx="4608">
                  <c:v>1871.96</c:v>
                </c:pt>
                <c:pt idx="4609">
                  <c:v>1822</c:v>
                </c:pt>
                <c:pt idx="4610">
                  <c:v>1777.44</c:v>
                </c:pt>
                <c:pt idx="4611">
                  <c:v>1766.43</c:v>
                </c:pt>
                <c:pt idx="4612">
                  <c:v>1786.75</c:v>
                </c:pt>
                <c:pt idx="4613">
                  <c:v>1811.26</c:v>
                </c:pt>
                <c:pt idx="4614">
                  <c:v>1812.43</c:v>
                </c:pt>
                <c:pt idx="4615">
                  <c:v>1811.51</c:v>
                </c:pt>
                <c:pt idx="4616">
                  <c:v>1841.19</c:v>
                </c:pt>
                <c:pt idx="4617">
                  <c:v>1880.32</c:v>
                </c:pt>
                <c:pt idx="4618">
                  <c:v>1896.98</c:v>
                </c:pt>
                <c:pt idx="4619">
                  <c:v>1922.93</c:v>
                </c:pt>
                <c:pt idx="4620">
                  <c:v>1956.38</c:v>
                </c:pt>
                <c:pt idx="4621">
                  <c:v>1958.21</c:v>
                </c:pt>
                <c:pt idx="4622">
                  <c:v>1993.51</c:v>
                </c:pt>
                <c:pt idx="4623">
                  <c:v>1982.29</c:v>
                </c:pt>
                <c:pt idx="4624">
                  <c:v>1985.39</c:v>
                </c:pt>
                <c:pt idx="4625">
                  <c:v>1980.01</c:v>
                </c:pt>
                <c:pt idx="4626">
                  <c:v>1952.96</c:v>
                </c:pt>
                <c:pt idx="4627">
                  <c:v>1933.04</c:v>
                </c:pt>
                <c:pt idx="4628">
                  <c:v>1946.55</c:v>
                </c:pt>
                <c:pt idx="4629">
                  <c:v>1967.36</c:v>
                </c:pt>
                <c:pt idx="4630">
                  <c:v>1934.89</c:v>
                </c:pt>
                <c:pt idx="4631">
                  <c:v>1899.79</c:v>
                </c:pt>
                <c:pt idx="4632">
                  <c:v>1904.37</c:v>
                </c:pt>
                <c:pt idx="4633">
                  <c:v>1892.7</c:v>
                </c:pt>
                <c:pt idx="4634">
                  <c:v>1880.22</c:v>
                </c:pt>
                <c:pt idx="4635">
                  <c:v>1869.15</c:v>
                </c:pt>
                <c:pt idx="4636">
                  <c:v>1894.84</c:v>
                </c:pt>
                <c:pt idx="4637">
                  <c:v>1890.72</c:v>
                </c:pt>
                <c:pt idx="4638">
                  <c:v>1880.76</c:v>
                </c:pt>
                <c:pt idx="4639">
                  <c:v>1898.05</c:v>
                </c:pt>
                <c:pt idx="4640">
                  <c:v>1911.72</c:v>
                </c:pt>
                <c:pt idx="4641">
                  <c:v>1915.89</c:v>
                </c:pt>
                <c:pt idx="4642">
                  <c:v>1908.22</c:v>
                </c:pt>
                <c:pt idx="4643">
                  <c:v>1875.17</c:v>
                </c:pt>
                <c:pt idx="4644">
                  <c:v>1881.49</c:v>
                </c:pt>
                <c:pt idx="4645">
                  <c:v>1853.39</c:v>
                </c:pt>
                <c:pt idx="4646">
                  <c:v>1865.17</c:v>
                </c:pt>
                <c:pt idx="4647">
                  <c:v>1899.92</c:v>
                </c:pt>
                <c:pt idx="4648">
                  <c:v>1902.4</c:v>
                </c:pt>
                <c:pt idx="4649">
                  <c:v>1899.84</c:v>
                </c:pt>
                <c:pt idx="4650">
                  <c:v>1861.43</c:v>
                </c:pt>
                <c:pt idx="4651">
                  <c:v>1854.4</c:v>
                </c:pt>
                <c:pt idx="4652">
                  <c:v>1837.03</c:v>
                </c:pt>
                <c:pt idx="4653">
                  <c:v>1836.77</c:v>
                </c:pt>
                <c:pt idx="4654">
                  <c:v>1883.45</c:v>
                </c:pt>
                <c:pt idx="4655">
                  <c:v>1865.35</c:v>
                </c:pt>
                <c:pt idx="4656">
                  <c:v>1878.94</c:v>
                </c:pt>
                <c:pt idx="4657">
                  <c:v>1850.82</c:v>
                </c:pt>
                <c:pt idx="4658">
                  <c:v>1861.87</c:v>
                </c:pt>
                <c:pt idx="4659">
                  <c:v>1892.73</c:v>
                </c:pt>
                <c:pt idx="4660">
                  <c:v>1896.07</c:v>
                </c:pt>
                <c:pt idx="4661">
                  <c:v>1876.11</c:v>
                </c:pt>
                <c:pt idx="4662">
                  <c:v>1878.95</c:v>
                </c:pt>
                <c:pt idx="4663">
                  <c:v>1897.98</c:v>
                </c:pt>
                <c:pt idx="4664">
                  <c:v>1905.42</c:v>
                </c:pt>
                <c:pt idx="4665">
                  <c:v>1917.11</c:v>
                </c:pt>
                <c:pt idx="4666">
                  <c:v>1916.9</c:v>
                </c:pt>
                <c:pt idx="4667">
                  <c:v>1930.39</c:v>
                </c:pt>
                <c:pt idx="4668">
                  <c:v>1937.9</c:v>
                </c:pt>
                <c:pt idx="4669">
                  <c:v>1919.64</c:v>
                </c:pt>
                <c:pt idx="4670">
                  <c:v>1946.59</c:v>
                </c:pt>
                <c:pt idx="4671">
                  <c:v>1954.54</c:v>
                </c:pt>
                <c:pt idx="4672">
                  <c:v>1966.01</c:v>
                </c:pt>
                <c:pt idx="4673">
                  <c:v>1950.16</c:v>
                </c:pt>
                <c:pt idx="4674">
                  <c:v>1913.46</c:v>
                </c:pt>
                <c:pt idx="4675">
                  <c:v>1873.8</c:v>
                </c:pt>
                <c:pt idx="4676">
                  <c:v>1874.33</c:v>
                </c:pt>
                <c:pt idx="4677">
                  <c:v>1877.86</c:v>
                </c:pt>
                <c:pt idx="4678">
                  <c:v>1837.57</c:v>
                </c:pt>
                <c:pt idx="4679">
                  <c:v>1845.98</c:v>
                </c:pt>
                <c:pt idx="4680">
                  <c:v>1839.7</c:v>
                </c:pt>
                <c:pt idx="4681">
                  <c:v>1870.4</c:v>
                </c:pt>
                <c:pt idx="4682">
                  <c:v>1850.21</c:v>
                </c:pt>
                <c:pt idx="4683">
                  <c:v>1851.56</c:v>
                </c:pt>
                <c:pt idx="4684">
                  <c:v>1884.21</c:v>
                </c:pt>
                <c:pt idx="4685">
                  <c:v>1885.52</c:v>
                </c:pt>
                <c:pt idx="4686">
                  <c:v>1893.14</c:v>
                </c:pt>
                <c:pt idx="4687">
                  <c:v>1887.08</c:v>
                </c:pt>
                <c:pt idx="4688">
                  <c:v>1875.59</c:v>
                </c:pt>
                <c:pt idx="4689">
                  <c:v>1859.78</c:v>
                </c:pt>
                <c:pt idx="4690">
                  <c:v>1882.09</c:v>
                </c:pt>
                <c:pt idx="4691">
                  <c:v>1864.66</c:v>
                </c:pt>
                <c:pt idx="4692">
                  <c:v>1869.29</c:v>
                </c:pt>
                <c:pt idx="4693">
                  <c:v>1889.43</c:v>
                </c:pt>
                <c:pt idx="4694">
                  <c:v>1912.82</c:v>
                </c:pt>
                <c:pt idx="4695">
                  <c:v>1907.68</c:v>
                </c:pt>
                <c:pt idx="4696">
                  <c:v>1887.9</c:v>
                </c:pt>
                <c:pt idx="4697">
                  <c:v>1877.43</c:v>
                </c:pt>
                <c:pt idx="4698">
                  <c:v>1896.65</c:v>
                </c:pt>
                <c:pt idx="4699">
                  <c:v>1906.23</c:v>
                </c:pt>
                <c:pt idx="4700">
                  <c:v>1927.14</c:v>
                </c:pt>
                <c:pt idx="4701">
                  <c:v>1938.76</c:v>
                </c:pt>
                <c:pt idx="4702">
                  <c:v>1945.54</c:v>
                </c:pt>
                <c:pt idx="4703">
                  <c:v>1944.63</c:v>
                </c:pt>
                <c:pt idx="4704">
                  <c:v>1944.08</c:v>
                </c:pt>
                <c:pt idx="4705">
                  <c:v>1938.82</c:v>
                </c:pt>
                <c:pt idx="4706">
                  <c:v>1954.43</c:v>
                </c:pt>
                <c:pt idx="4707">
                  <c:v>1950.86</c:v>
                </c:pt>
                <c:pt idx="4708">
                  <c:v>1943.06</c:v>
                </c:pt>
                <c:pt idx="4709">
                  <c:v>1947.68</c:v>
                </c:pt>
                <c:pt idx="4710">
                  <c:v>1926.6</c:v>
                </c:pt>
                <c:pt idx="4711">
                  <c:v>1938.07</c:v>
                </c:pt>
                <c:pt idx="4712">
                  <c:v>1926.63</c:v>
                </c:pt>
                <c:pt idx="4713">
                  <c:v>1939.98</c:v>
                </c:pt>
                <c:pt idx="4714">
                  <c:v>1950.32</c:v>
                </c:pt>
                <c:pt idx="4715">
                  <c:v>1935.87</c:v>
                </c:pt>
                <c:pt idx="4716">
                  <c:v>1954.3</c:v>
                </c:pt>
                <c:pt idx="4717">
                  <c:v>1975.34</c:v>
                </c:pt>
                <c:pt idx="4718">
                  <c:v>1982.17</c:v>
                </c:pt>
                <c:pt idx="4719">
                  <c:v>1989.68</c:v>
                </c:pt>
                <c:pt idx="4720">
                  <c:v>1992.38</c:v>
                </c:pt>
                <c:pt idx="4721">
                  <c:v>2000.08</c:v>
                </c:pt>
                <c:pt idx="4722">
                  <c:v>1979.32</c:v>
                </c:pt>
                <c:pt idx="4723">
                  <c:v>1980.27</c:v>
                </c:pt>
                <c:pt idx="4724">
                  <c:v>1973.08</c:v>
                </c:pt>
                <c:pt idx="4725">
                  <c:v>1972.77</c:v>
                </c:pt>
                <c:pt idx="4726">
                  <c:v>1983.89</c:v>
                </c:pt>
                <c:pt idx="4727">
                  <c:v>1947.54</c:v>
                </c:pt>
                <c:pt idx="4728">
                  <c:v>1957.45</c:v>
                </c:pt>
                <c:pt idx="4729">
                  <c:v>1951.1</c:v>
                </c:pt>
                <c:pt idx="4730">
                  <c:v>1945.7</c:v>
                </c:pt>
                <c:pt idx="4731">
                  <c:v>1938.99</c:v>
                </c:pt>
                <c:pt idx="4732">
                  <c:v>1925.82</c:v>
                </c:pt>
                <c:pt idx="4733">
                  <c:v>1929.53</c:v>
                </c:pt>
                <c:pt idx="4734">
                  <c:v>1920.87</c:v>
                </c:pt>
                <c:pt idx="4735">
                  <c:v>1933.79</c:v>
                </c:pt>
                <c:pt idx="4736">
                  <c:v>1958.43</c:v>
                </c:pt>
                <c:pt idx="4737">
                  <c:v>1981.52</c:v>
                </c:pt>
                <c:pt idx="4738">
                  <c:v>1981.38</c:v>
                </c:pt>
                <c:pt idx="4739">
                  <c:v>1955.39</c:v>
                </c:pt>
                <c:pt idx="4740">
                  <c:v>1948.49</c:v>
                </c:pt>
                <c:pt idx="4741">
                  <c:v>1937.84</c:v>
                </c:pt>
                <c:pt idx="4742">
                  <c:v>1951.1</c:v>
                </c:pt>
                <c:pt idx="4743">
                  <c:v>1932.97</c:v>
                </c:pt>
                <c:pt idx="4744">
                  <c:v>1904.17</c:v>
                </c:pt>
                <c:pt idx="4745">
                  <c:v>1892.16</c:v>
                </c:pt>
                <c:pt idx="4746">
                  <c:v>1872.71</c:v>
                </c:pt>
                <c:pt idx="4747">
                  <c:v>1861.52</c:v>
                </c:pt>
                <c:pt idx="4748">
                  <c:v>1856.08</c:v>
                </c:pt>
                <c:pt idx="4749">
                  <c:v>1857.77</c:v>
                </c:pt>
                <c:pt idx="4750">
                  <c:v>1827.32</c:v>
                </c:pt>
                <c:pt idx="4751">
                  <c:v>1876.99</c:v>
                </c:pt>
                <c:pt idx="4752">
                  <c:v>1922.22</c:v>
                </c:pt>
                <c:pt idx="4753">
                  <c:v>1914.12</c:v>
                </c:pt>
                <c:pt idx="4754">
                  <c:v>1898.37</c:v>
                </c:pt>
                <c:pt idx="4755">
                  <c:v>1887.69</c:v>
                </c:pt>
                <c:pt idx="4756">
                  <c:v>1867.27</c:v>
                </c:pt>
                <c:pt idx="4757">
                  <c:v>1866.09</c:v>
                </c:pt>
                <c:pt idx="4758">
                  <c:v>1882.05</c:v>
                </c:pt>
                <c:pt idx="4759">
                  <c:v>1881.23</c:v>
                </c:pt>
                <c:pt idx="4760">
                  <c:v>1902</c:v>
                </c:pt>
                <c:pt idx="4761">
                  <c:v>1901.42</c:v>
                </c:pt>
                <c:pt idx="4762">
                  <c:v>1890.05</c:v>
                </c:pt>
                <c:pt idx="4763">
                  <c:v>1889.21</c:v>
                </c:pt>
                <c:pt idx="4764">
                  <c:v>1902.58</c:v>
                </c:pt>
                <c:pt idx="4765">
                  <c:v>1898.13</c:v>
                </c:pt>
                <c:pt idx="4766">
                  <c:v>1916.61</c:v>
                </c:pt>
                <c:pt idx="4767">
                  <c:v>1916.86</c:v>
                </c:pt>
                <c:pt idx="4768">
                  <c:v>1894.93</c:v>
                </c:pt>
                <c:pt idx="4769">
                  <c:v>1916.08</c:v>
                </c:pt>
                <c:pt idx="4770">
                  <c:v>1934.45</c:v>
                </c:pt>
                <c:pt idx="4771">
                  <c:v>1933.42</c:v>
                </c:pt>
                <c:pt idx="4772">
                  <c:v>1925.04</c:v>
                </c:pt>
                <c:pt idx="4773">
                  <c:v>1929.57</c:v>
                </c:pt>
                <c:pt idx="4774">
                  <c:v>1945</c:v>
                </c:pt>
                <c:pt idx="4775">
                  <c:v>1957.48</c:v>
                </c:pt>
                <c:pt idx="4776">
                  <c:v>1934.55</c:v>
                </c:pt>
                <c:pt idx="4777">
                  <c:v>1963.65</c:v>
                </c:pt>
                <c:pt idx="4778">
                  <c:v>1974.87</c:v>
                </c:pt>
                <c:pt idx="4779">
                  <c:v>1958.22</c:v>
                </c:pt>
                <c:pt idx="4780">
                  <c:v>1964.48</c:v>
                </c:pt>
                <c:pt idx="4781">
                  <c:v>1962.79</c:v>
                </c:pt>
                <c:pt idx="4782">
                  <c:v>1971.79</c:v>
                </c:pt>
                <c:pt idx="4783">
                  <c:v>1972.49</c:v>
                </c:pt>
                <c:pt idx="4784">
                  <c:v>1983.1</c:v>
                </c:pt>
                <c:pt idx="4785">
                  <c:v>2014.11</c:v>
                </c:pt>
                <c:pt idx="4786">
                  <c:v>2019.5</c:v>
                </c:pt>
                <c:pt idx="4787">
                  <c:v>2018.61</c:v>
                </c:pt>
                <c:pt idx="4788">
                  <c:v>1993.9</c:v>
                </c:pt>
                <c:pt idx="4789">
                  <c:v>1985.11</c:v>
                </c:pt>
                <c:pt idx="4790">
                  <c:v>1996.72</c:v>
                </c:pt>
                <c:pt idx="4791">
                  <c:v>1969.34</c:v>
                </c:pt>
                <c:pt idx="4792">
                  <c:v>1953</c:v>
                </c:pt>
                <c:pt idx="4793">
                  <c:v>1942.53</c:v>
                </c:pt>
                <c:pt idx="4794">
                  <c:v>1939.26</c:v>
                </c:pt>
                <c:pt idx="4795">
                  <c:v>1943.06</c:v>
                </c:pt>
                <c:pt idx="4796">
                  <c:v>1948</c:v>
                </c:pt>
                <c:pt idx="4797">
                  <c:v>1952.23</c:v>
                </c:pt>
                <c:pt idx="4798">
                  <c:v>1973.57</c:v>
                </c:pt>
                <c:pt idx="4799">
                  <c:v>1966.5</c:v>
                </c:pt>
                <c:pt idx="4800">
                  <c:v>1967.35</c:v>
                </c:pt>
                <c:pt idx="4801">
                  <c:v>1956.15</c:v>
                </c:pt>
                <c:pt idx="4802">
                  <c:v>1936.57</c:v>
                </c:pt>
                <c:pt idx="4803">
                  <c:v>1938.12</c:v>
                </c:pt>
                <c:pt idx="4804">
                  <c:v>1905.56</c:v>
                </c:pt>
                <c:pt idx="4805">
                  <c:v>1902.57</c:v>
                </c:pt>
                <c:pt idx="4806">
                  <c:v>1893.94</c:v>
                </c:pt>
                <c:pt idx="4807">
                  <c:v>1900.36</c:v>
                </c:pt>
                <c:pt idx="4808">
                  <c:v>1914.39</c:v>
                </c:pt>
                <c:pt idx="4809">
                  <c:v>1906.75</c:v>
                </c:pt>
                <c:pt idx="4810">
                  <c:v>1892.39</c:v>
                </c:pt>
                <c:pt idx="4811">
                  <c:v>1902.27</c:v>
                </c:pt>
                <c:pt idx="4812">
                  <c:v>1879.19</c:v>
                </c:pt>
                <c:pt idx="4813">
                  <c:v>1868.45</c:v>
                </c:pt>
                <c:pt idx="4814">
                  <c:v>1865.07</c:v>
                </c:pt>
                <c:pt idx="4815">
                  <c:v>1887.69</c:v>
                </c:pt>
                <c:pt idx="4816">
                  <c:v>1890.55</c:v>
                </c:pt>
                <c:pt idx="4817">
                  <c:v>1905.26</c:v>
                </c:pt>
                <c:pt idx="4818">
                  <c:v>1902.94</c:v>
                </c:pt>
                <c:pt idx="4819">
                  <c:v>1892.13</c:v>
                </c:pt>
                <c:pt idx="4820">
                  <c:v>1891.61</c:v>
                </c:pt>
                <c:pt idx="4821">
                  <c:v>1909.25</c:v>
                </c:pt>
                <c:pt idx="4822">
                  <c:v>1922.47</c:v>
                </c:pt>
                <c:pt idx="4823">
                  <c:v>1913.7</c:v>
                </c:pt>
                <c:pt idx="4824">
                  <c:v>1944.91</c:v>
                </c:pt>
                <c:pt idx="4825">
                  <c:v>1958.89</c:v>
                </c:pt>
                <c:pt idx="4826">
                  <c:v>1967.64</c:v>
                </c:pt>
                <c:pt idx="4827">
                  <c:v>1983.35</c:v>
                </c:pt>
                <c:pt idx="4828">
                  <c:v>1983.68</c:v>
                </c:pt>
                <c:pt idx="4829">
                  <c:v>1981.93</c:v>
                </c:pt>
                <c:pt idx="4830">
                  <c:v>1987.55</c:v>
                </c:pt>
                <c:pt idx="4831">
                  <c:v>1984.12</c:v>
                </c:pt>
                <c:pt idx="4832">
                  <c:v>1974.9</c:v>
                </c:pt>
                <c:pt idx="4833">
                  <c:v>1962.73</c:v>
                </c:pt>
                <c:pt idx="4834">
                  <c:v>1984.28</c:v>
                </c:pt>
                <c:pt idx="4835">
                  <c:v>1984.92</c:v>
                </c:pt>
                <c:pt idx="4836">
                  <c:v>1986.4</c:v>
                </c:pt>
                <c:pt idx="4837">
                  <c:v>1976.31</c:v>
                </c:pt>
                <c:pt idx="4838">
                  <c:v>1983.85</c:v>
                </c:pt>
                <c:pt idx="4839">
                  <c:v>1984.37</c:v>
                </c:pt>
                <c:pt idx="4840">
                  <c:v>1994.7</c:v>
                </c:pt>
                <c:pt idx="4841">
                  <c:v>1998.15</c:v>
                </c:pt>
                <c:pt idx="4842">
                  <c:v>1996.09</c:v>
                </c:pt>
                <c:pt idx="4843">
                  <c:v>1988.21</c:v>
                </c:pt>
                <c:pt idx="4844">
                  <c:v>1995.35</c:v>
                </c:pt>
                <c:pt idx="4845">
                  <c:v>1998.36</c:v>
                </c:pt>
                <c:pt idx="4846">
                  <c:v>1985.1</c:v>
                </c:pt>
                <c:pt idx="4847">
                  <c:v>1976.25</c:v>
                </c:pt>
                <c:pt idx="4848">
                  <c:v>1983.27</c:v>
                </c:pt>
                <c:pt idx="4849">
                  <c:v>1997.64</c:v>
                </c:pt>
                <c:pt idx="4850">
                  <c:v>1989.38</c:v>
                </c:pt>
                <c:pt idx="4851">
                  <c:v>2001.67</c:v>
                </c:pt>
                <c:pt idx="4852">
                  <c:v>2005.31</c:v>
                </c:pt>
                <c:pt idx="4853">
                  <c:v>2033.1</c:v>
                </c:pt>
                <c:pt idx="4854">
                  <c:v>2035</c:v>
                </c:pt>
                <c:pt idx="4855">
                  <c:v>2040.54</c:v>
                </c:pt>
                <c:pt idx="4856">
                  <c:v>2063.71</c:v>
                </c:pt>
                <c:pt idx="4857">
                  <c:v>2048.9899999999998</c:v>
                </c:pt>
                <c:pt idx="4858">
                  <c:v>2010.9</c:v>
                </c:pt>
                <c:pt idx="4859">
                  <c:v>1973.92</c:v>
                </c:pt>
                <c:pt idx="4860">
                  <c:v>1966.67</c:v>
                </c:pt>
                <c:pt idx="4861">
                  <c:v>1929.06</c:v>
                </c:pt>
                <c:pt idx="4862">
                  <c:v>1952.46</c:v>
                </c:pt>
                <c:pt idx="4863">
                  <c:v>1949.83</c:v>
                </c:pt>
                <c:pt idx="4864">
                  <c:v>1956.51</c:v>
                </c:pt>
                <c:pt idx="4865">
                  <c:v>1944.37</c:v>
                </c:pt>
                <c:pt idx="4866">
                  <c:v>1950.55</c:v>
                </c:pt>
                <c:pt idx="4867">
                  <c:v>1963.67</c:v>
                </c:pt>
                <c:pt idx="4868">
                  <c:v>1972.83</c:v>
                </c:pt>
                <c:pt idx="4869">
                  <c:v>1971.24</c:v>
                </c:pt>
                <c:pt idx="4870">
                  <c:v>1984.61</c:v>
                </c:pt>
                <c:pt idx="4871">
                  <c:v>1999.15</c:v>
                </c:pt>
                <c:pt idx="4872">
                  <c:v>2015.05</c:v>
                </c:pt>
                <c:pt idx="4873">
                  <c:v>2019.6</c:v>
                </c:pt>
                <c:pt idx="4874">
                  <c:v>2006.8</c:v>
                </c:pt>
                <c:pt idx="4875">
                  <c:v>1966.67</c:v>
                </c:pt>
                <c:pt idx="4876">
                  <c:v>1965.49</c:v>
                </c:pt>
                <c:pt idx="4877">
                  <c:v>1977.27</c:v>
                </c:pt>
                <c:pt idx="4878">
                  <c:v>1991.93</c:v>
                </c:pt>
                <c:pt idx="4879">
                  <c:v>1999.02</c:v>
                </c:pt>
                <c:pt idx="4880">
                  <c:v>2000.71</c:v>
                </c:pt>
                <c:pt idx="4881">
                  <c:v>2014.74</c:v>
                </c:pt>
                <c:pt idx="4882">
                  <c:v>2024.45</c:v>
                </c:pt>
                <c:pt idx="4883">
                  <c:v>2033.7</c:v>
                </c:pt>
                <c:pt idx="4884">
                  <c:v>2039.33</c:v>
                </c:pt>
                <c:pt idx="4885">
                  <c:v>2031.37</c:v>
                </c:pt>
                <c:pt idx="4886">
                  <c:v>2032.17</c:v>
                </c:pt>
                <c:pt idx="4887">
                  <c:v>2040.22</c:v>
                </c:pt>
                <c:pt idx="4888">
                  <c:v>2045.96</c:v>
                </c:pt>
                <c:pt idx="4889">
                  <c:v>2029.37</c:v>
                </c:pt>
                <c:pt idx="4890">
                  <c:v>2018.72</c:v>
                </c:pt>
                <c:pt idx="4891">
                  <c:v>2049.8000000000002</c:v>
                </c:pt>
                <c:pt idx="4892">
                  <c:v>2070.37</c:v>
                </c:pt>
                <c:pt idx="4893">
                  <c:v>2083.94</c:v>
                </c:pt>
                <c:pt idx="4894">
                  <c:v>2073.25</c:v>
                </c:pt>
                <c:pt idx="4895">
                  <c:v>2076.44</c:v>
                </c:pt>
                <c:pt idx="4896">
                  <c:v>2096.62</c:v>
                </c:pt>
                <c:pt idx="4897">
                  <c:v>2081.54</c:v>
                </c:pt>
                <c:pt idx="4898">
                  <c:v>2088.39</c:v>
                </c:pt>
                <c:pt idx="4899">
                  <c:v>2107.41</c:v>
                </c:pt>
                <c:pt idx="4900">
                  <c:v>2124.92</c:v>
                </c:pt>
                <c:pt idx="4901">
                  <c:v>2128.84</c:v>
                </c:pt>
                <c:pt idx="4902">
                  <c:v>2153.2800000000002</c:v>
                </c:pt>
                <c:pt idx="4903">
                  <c:v>2167.16</c:v>
                </c:pt>
                <c:pt idx="4904">
                  <c:v>2158.27</c:v>
                </c:pt>
                <c:pt idx="4905">
                  <c:v>2183.6799999999998</c:v>
                </c:pt>
                <c:pt idx="4906">
                  <c:v>2152.2600000000002</c:v>
                </c:pt>
                <c:pt idx="4907">
                  <c:v>2142.23</c:v>
                </c:pt>
                <c:pt idx="4908">
                  <c:v>2151.7399999999998</c:v>
                </c:pt>
                <c:pt idx="4909">
                  <c:v>2171.27</c:v>
                </c:pt>
                <c:pt idx="4910">
                  <c:v>2156.37</c:v>
                </c:pt>
                <c:pt idx="4911">
                  <c:v>2143.23</c:v>
                </c:pt>
                <c:pt idx="4912">
                  <c:v>2130.77</c:v>
                </c:pt>
                <c:pt idx="4913">
                  <c:v>2159.3200000000002</c:v>
                </c:pt>
                <c:pt idx="4914">
                  <c:v>2210.15</c:v>
                </c:pt>
                <c:pt idx="4915">
                  <c:v>2206.1999999999998</c:v>
                </c:pt>
                <c:pt idx="4916">
                  <c:v>2245.48</c:v>
                </c:pt>
                <c:pt idx="4917">
                  <c:v>2207.14</c:v>
                </c:pt>
                <c:pt idx="4918">
                  <c:v>2205.81</c:v>
                </c:pt>
                <c:pt idx="4919">
                  <c:v>2233.92</c:v>
                </c:pt>
                <c:pt idx="4920">
                  <c:v>2249.87</c:v>
                </c:pt>
                <c:pt idx="4921">
                  <c:v>2282.8000000000002</c:v>
                </c:pt>
                <c:pt idx="4922">
                  <c:v>2294.2800000000002</c:v>
                </c:pt>
                <c:pt idx="4923">
                  <c:v>2292.73</c:v>
                </c:pt>
                <c:pt idx="4924">
                  <c:v>2308.94</c:v>
                </c:pt>
                <c:pt idx="4925">
                  <c:v>2282.16</c:v>
                </c:pt>
                <c:pt idx="4926">
                  <c:v>2273.17</c:v>
                </c:pt>
                <c:pt idx="4927">
                  <c:v>2293.9499999999998</c:v>
                </c:pt>
                <c:pt idx="4928">
                  <c:v>2307.67</c:v>
                </c:pt>
                <c:pt idx="4929">
                  <c:v>2259.14</c:v>
                </c:pt>
                <c:pt idx="4930">
                  <c:v>2260</c:v>
                </c:pt>
                <c:pt idx="4931">
                  <c:v>2270.0700000000002</c:v>
                </c:pt>
                <c:pt idx="4932">
                  <c:v>2305.25</c:v>
                </c:pt>
                <c:pt idx="4933">
                  <c:v>2290.85</c:v>
                </c:pt>
                <c:pt idx="4934">
                  <c:v>2307.59</c:v>
                </c:pt>
                <c:pt idx="4935">
                  <c:v>2310.67</c:v>
                </c:pt>
                <c:pt idx="4936">
                  <c:v>2294.7600000000002</c:v>
                </c:pt>
                <c:pt idx="4937">
                  <c:v>2292.86</c:v>
                </c:pt>
                <c:pt idx="4938">
                  <c:v>2259.0300000000002</c:v>
                </c:pt>
                <c:pt idx="4939">
                  <c:v>2255.85</c:v>
                </c:pt>
                <c:pt idx="4940">
                  <c:v>2256.09</c:v>
                </c:pt>
                <c:pt idx="4941">
                  <c:v>2240.9</c:v>
                </c:pt>
                <c:pt idx="4942">
                  <c:v>2228.41</c:v>
                </c:pt>
                <c:pt idx="4943">
                  <c:v>2249.73</c:v>
                </c:pt>
                <c:pt idx="4944">
                  <c:v>2239.2399999999998</c:v>
                </c:pt>
                <c:pt idx="4945">
                  <c:v>2272.61</c:v>
                </c:pt>
                <c:pt idx="4946">
                  <c:v>2277.19</c:v>
                </c:pt>
                <c:pt idx="4947">
                  <c:v>2257.6</c:v>
                </c:pt>
                <c:pt idx="4948">
                  <c:v>2278.75</c:v>
                </c:pt>
                <c:pt idx="4949">
                  <c:v>2283.5300000000002</c:v>
                </c:pt>
                <c:pt idx="4950">
                  <c:v>2285.3000000000002</c:v>
                </c:pt>
                <c:pt idx="4951">
                  <c:v>2277.12</c:v>
                </c:pt>
                <c:pt idx="4952">
                  <c:v>2271.9899999999998</c:v>
                </c:pt>
                <c:pt idx="4953">
                  <c:v>2316.73</c:v>
                </c:pt>
                <c:pt idx="4954">
                  <c:v>2327</c:v>
                </c:pt>
                <c:pt idx="4955">
                  <c:v>2316.14</c:v>
                </c:pt>
                <c:pt idx="4956">
                  <c:v>2283.5700000000002</c:v>
                </c:pt>
                <c:pt idx="4957">
                  <c:v>2260.4</c:v>
                </c:pt>
                <c:pt idx="4958">
                  <c:v>2262.62</c:v>
                </c:pt>
                <c:pt idx="4959">
                  <c:v>2294.15</c:v>
                </c:pt>
                <c:pt idx="4960">
                  <c:v>2289.34</c:v>
                </c:pt>
                <c:pt idx="4961">
                  <c:v>2277.94</c:v>
                </c:pt>
                <c:pt idx="4962">
                  <c:v>2306.54</c:v>
                </c:pt>
                <c:pt idx="4963">
                  <c:v>2295.16</c:v>
                </c:pt>
                <c:pt idx="4964">
                  <c:v>2270.2800000000002</c:v>
                </c:pt>
                <c:pt idx="4965">
                  <c:v>2252.71</c:v>
                </c:pt>
                <c:pt idx="4966">
                  <c:v>2233.42</c:v>
                </c:pt>
                <c:pt idx="4967">
                  <c:v>2241.44</c:v>
                </c:pt>
                <c:pt idx="4968">
                  <c:v>2253.7800000000002</c:v>
                </c:pt>
                <c:pt idx="4969">
                  <c:v>2254.77</c:v>
                </c:pt>
                <c:pt idx="4970">
                  <c:v>2279.59</c:v>
                </c:pt>
                <c:pt idx="4971">
                  <c:v>2263.69</c:v>
                </c:pt>
                <c:pt idx="4972">
                  <c:v>2284.88</c:v>
                </c:pt>
                <c:pt idx="4973">
                  <c:v>2306.4699999999998</c:v>
                </c:pt>
                <c:pt idx="4974">
                  <c:v>2314.31</c:v>
                </c:pt>
                <c:pt idx="4975">
                  <c:v>2314.58</c:v>
                </c:pt>
                <c:pt idx="4976">
                  <c:v>2328.6</c:v>
                </c:pt>
                <c:pt idx="4977">
                  <c:v>2357.13</c:v>
                </c:pt>
                <c:pt idx="4978">
                  <c:v>2375.35</c:v>
                </c:pt>
                <c:pt idx="4979">
                  <c:v>2383.75</c:v>
                </c:pt>
                <c:pt idx="4980">
                  <c:v>2386.79</c:v>
                </c:pt>
                <c:pt idx="4981">
                  <c:v>2372.11</c:v>
                </c:pt>
                <c:pt idx="4982">
                  <c:v>2369.11</c:v>
                </c:pt>
                <c:pt idx="4983">
                  <c:v>2371.14</c:v>
                </c:pt>
                <c:pt idx="4984">
                  <c:v>2379.48</c:v>
                </c:pt>
                <c:pt idx="4985">
                  <c:v>2390.6799999999998</c:v>
                </c:pt>
                <c:pt idx="4986">
                  <c:v>2420.17</c:v>
                </c:pt>
                <c:pt idx="4987">
                  <c:v>2419.9499999999998</c:v>
                </c:pt>
                <c:pt idx="4988">
                  <c:v>2432.2399999999998</c:v>
                </c:pt>
                <c:pt idx="4989">
                  <c:v>2400.2399999999998</c:v>
                </c:pt>
                <c:pt idx="4990">
                  <c:v>2360.13</c:v>
                </c:pt>
                <c:pt idx="4991">
                  <c:v>2383.4699999999998</c:v>
                </c:pt>
                <c:pt idx="4992">
                  <c:v>2387.2600000000002</c:v>
                </c:pt>
                <c:pt idx="4993">
                  <c:v>2356.0500000000002</c:v>
                </c:pt>
                <c:pt idx="4994">
                  <c:v>2357.2199999999998</c:v>
                </c:pt>
                <c:pt idx="4995">
                  <c:v>2350.91</c:v>
                </c:pt>
                <c:pt idx="4996">
                  <c:v>2338.5100000000002</c:v>
                </c:pt>
                <c:pt idx="4997">
                  <c:v>2305.3200000000002</c:v>
                </c:pt>
                <c:pt idx="4998">
                  <c:v>2244.41</c:v>
                </c:pt>
                <c:pt idx="4999">
                  <c:v>2234.2199999999998</c:v>
                </c:pt>
                <c:pt idx="5000">
                  <c:v>2264.25</c:v>
                </c:pt>
                <c:pt idx="5001">
                  <c:v>2286.38</c:v>
                </c:pt>
                <c:pt idx="5002">
                  <c:v>2314.48</c:v>
                </c:pt>
                <c:pt idx="5003">
                  <c:v>2320.34</c:v>
                </c:pt>
                <c:pt idx="5004">
                  <c:v>2324.08</c:v>
                </c:pt>
                <c:pt idx="5005">
                  <c:v>2288.3200000000002</c:v>
                </c:pt>
                <c:pt idx="5006">
                  <c:v>2298.09</c:v>
                </c:pt>
                <c:pt idx="5007">
                  <c:v>2295.65</c:v>
                </c:pt>
                <c:pt idx="5008">
                  <c:v>2265.36</c:v>
                </c:pt>
                <c:pt idx="5009">
                  <c:v>2248.34</c:v>
                </c:pt>
                <c:pt idx="5010">
                  <c:v>2246.06</c:v>
                </c:pt>
                <c:pt idx="5011">
                  <c:v>2245.83</c:v>
                </c:pt>
                <c:pt idx="5012">
                  <c:v>2256.7399999999998</c:v>
                </c:pt>
                <c:pt idx="5013">
                  <c:v>2237.0300000000002</c:v>
                </c:pt>
                <c:pt idx="5014">
                  <c:v>2233.73</c:v>
                </c:pt>
                <c:pt idx="5015">
                  <c:v>2233.02</c:v>
                </c:pt>
                <c:pt idx="5016">
                  <c:v>2241.7199999999998</c:v>
                </c:pt>
                <c:pt idx="5017">
                  <c:v>2285.84</c:v>
                </c:pt>
                <c:pt idx="5018">
                  <c:v>2332.5100000000002</c:v>
                </c:pt>
                <c:pt idx="5019">
                  <c:v>2351.9499999999998</c:v>
                </c:pt>
                <c:pt idx="5020">
                  <c:v>2354.98</c:v>
                </c:pt>
                <c:pt idx="5021">
                  <c:v>2340.13</c:v>
                </c:pt>
                <c:pt idx="5022">
                  <c:v>2312</c:v>
                </c:pt>
                <c:pt idx="5023">
                  <c:v>2321.58</c:v>
                </c:pt>
                <c:pt idx="5024">
                  <c:v>2350.44</c:v>
                </c:pt>
                <c:pt idx="5025">
                  <c:v>2351.25</c:v>
                </c:pt>
                <c:pt idx="5026">
                  <c:v>2369.0300000000002</c:v>
                </c:pt>
                <c:pt idx="5027">
                  <c:v>2367.75</c:v>
                </c:pt>
                <c:pt idx="5028">
                  <c:v>2360.6999999999998</c:v>
                </c:pt>
                <c:pt idx="5029">
                  <c:v>2390.08</c:v>
                </c:pt>
                <c:pt idx="5030">
                  <c:v>2372.59</c:v>
                </c:pt>
                <c:pt idx="5031">
                  <c:v>2359.3000000000002</c:v>
                </c:pt>
                <c:pt idx="5032">
                  <c:v>2397.1999999999998</c:v>
                </c:pt>
                <c:pt idx="5033">
                  <c:v>2395.31</c:v>
                </c:pt>
                <c:pt idx="5034">
                  <c:v>2385.48</c:v>
                </c:pt>
                <c:pt idx="5035">
                  <c:v>2366.15</c:v>
                </c:pt>
                <c:pt idx="5036">
                  <c:v>2361.33</c:v>
                </c:pt>
                <c:pt idx="5037">
                  <c:v>2385.23</c:v>
                </c:pt>
                <c:pt idx="5038">
                  <c:v>2371.23</c:v>
                </c:pt>
                <c:pt idx="5039">
                  <c:v>2357.0700000000002</c:v>
                </c:pt>
                <c:pt idx="5040">
                  <c:v>2349.4</c:v>
                </c:pt>
                <c:pt idx="5041">
                  <c:v>2369.61</c:v>
                </c:pt>
                <c:pt idx="5042">
                  <c:v>2343.63</c:v>
                </c:pt>
                <c:pt idx="5043">
                  <c:v>2344.86</c:v>
                </c:pt>
                <c:pt idx="5044">
                  <c:v>2371.4499999999998</c:v>
                </c:pt>
                <c:pt idx="5045">
                  <c:v>2358.37</c:v>
                </c:pt>
                <c:pt idx="5046">
                  <c:v>2349.1799999999998</c:v>
                </c:pt>
                <c:pt idx="5047">
                  <c:v>2325.15</c:v>
                </c:pt>
                <c:pt idx="5048">
                  <c:v>2314.66</c:v>
                </c:pt>
                <c:pt idx="5049">
                  <c:v>2316.9499999999998</c:v>
                </c:pt>
                <c:pt idx="5050">
                  <c:v>2342.17</c:v>
                </c:pt>
                <c:pt idx="5051">
                  <c:v>2326.3200000000002</c:v>
                </c:pt>
                <c:pt idx="5052">
                  <c:v>2331.17</c:v>
                </c:pt>
                <c:pt idx="5053">
                  <c:v>2353.62</c:v>
                </c:pt>
                <c:pt idx="5054">
                  <c:v>2339.04</c:v>
                </c:pt>
                <c:pt idx="5055">
                  <c:v>2351.3000000000002</c:v>
                </c:pt>
                <c:pt idx="5056">
                  <c:v>2353.25</c:v>
                </c:pt>
                <c:pt idx="5057">
                  <c:v>2362.14</c:v>
                </c:pt>
                <c:pt idx="5058">
                  <c:v>2359.2800000000002</c:v>
                </c:pt>
                <c:pt idx="5059">
                  <c:v>2387.88</c:v>
                </c:pt>
                <c:pt idx="5060">
                  <c:v>2412.12</c:v>
                </c:pt>
                <c:pt idx="5061">
                  <c:v>2416.09</c:v>
                </c:pt>
                <c:pt idx="5062">
                  <c:v>2472.06</c:v>
                </c:pt>
                <c:pt idx="5063">
                  <c:v>2504.89</c:v>
                </c:pt>
                <c:pt idx="5064">
                  <c:v>2499.21</c:v>
                </c:pt>
                <c:pt idx="5065">
                  <c:v>2523.8000000000002</c:v>
                </c:pt>
                <c:pt idx="5066">
                  <c:v>2514.6</c:v>
                </c:pt>
                <c:pt idx="5067">
                  <c:v>2491.7800000000002</c:v>
                </c:pt>
                <c:pt idx="5068">
                  <c:v>2518.5</c:v>
                </c:pt>
                <c:pt idx="5069">
                  <c:v>2526.5300000000002</c:v>
                </c:pt>
                <c:pt idx="5070">
                  <c:v>2550.83</c:v>
                </c:pt>
                <c:pt idx="5071">
                  <c:v>2534.7399999999998</c:v>
                </c:pt>
                <c:pt idx="5072">
                  <c:v>2528.71</c:v>
                </c:pt>
                <c:pt idx="5073">
                  <c:v>2519.39</c:v>
                </c:pt>
                <c:pt idx="5074">
                  <c:v>2510.92</c:v>
                </c:pt>
                <c:pt idx="5075">
                  <c:v>2533.77</c:v>
                </c:pt>
                <c:pt idx="5076">
                  <c:v>2514.39</c:v>
                </c:pt>
                <c:pt idx="5077">
                  <c:v>2533.1</c:v>
                </c:pt>
                <c:pt idx="5078">
                  <c:v>2543.89</c:v>
                </c:pt>
                <c:pt idx="5079">
                  <c:v>2557.4699999999998</c:v>
                </c:pt>
                <c:pt idx="5080">
                  <c:v>2547.2199999999998</c:v>
                </c:pt>
                <c:pt idx="5081">
                  <c:v>2536.5100000000002</c:v>
                </c:pt>
                <c:pt idx="5082">
                  <c:v>2557.35</c:v>
                </c:pt>
                <c:pt idx="5083">
                  <c:v>2560.96</c:v>
                </c:pt>
                <c:pt idx="5084">
                  <c:v>2579.33</c:v>
                </c:pt>
                <c:pt idx="5085">
                  <c:v>2598.04</c:v>
                </c:pt>
                <c:pt idx="5086">
                  <c:v>2598.88</c:v>
                </c:pt>
                <c:pt idx="5087">
                  <c:v>2614.04</c:v>
                </c:pt>
                <c:pt idx="5088">
                  <c:v>2625.32</c:v>
                </c:pt>
                <c:pt idx="5089">
                  <c:v>2645.75</c:v>
                </c:pt>
                <c:pt idx="5090">
                  <c:v>2625.53</c:v>
                </c:pt>
                <c:pt idx="5091">
                  <c:v>2640.23</c:v>
                </c:pt>
                <c:pt idx="5092">
                  <c:v>2674.19</c:v>
                </c:pt>
                <c:pt idx="5093">
                  <c:v>2674.34</c:v>
                </c:pt>
                <c:pt idx="5094">
                  <c:v>2678.85</c:v>
                </c:pt>
                <c:pt idx="5095">
                  <c:v>2666.05</c:v>
                </c:pt>
                <c:pt idx="5096">
                  <c:v>2676.97</c:v>
                </c:pt>
                <c:pt idx="5097">
                  <c:v>2719.84</c:v>
                </c:pt>
                <c:pt idx="5098">
                  <c:v>2696.68</c:v>
                </c:pt>
                <c:pt idx="5099">
                  <c:v>2707.34</c:v>
                </c:pt>
                <c:pt idx="5100">
                  <c:v>2744.14</c:v>
                </c:pt>
                <c:pt idx="5101">
                  <c:v>2714.62</c:v>
                </c:pt>
                <c:pt idx="5102">
                  <c:v>2697.94</c:v>
                </c:pt>
                <c:pt idx="5103">
                  <c:v>2639.69</c:v>
                </c:pt>
                <c:pt idx="5104">
                  <c:v>2675.55</c:v>
                </c:pt>
                <c:pt idx="5105">
                  <c:v>2646.64</c:v>
                </c:pt>
                <c:pt idx="5106">
                  <c:v>2651.95</c:v>
                </c:pt>
                <c:pt idx="5107">
                  <c:v>2688.46</c:v>
                </c:pt>
                <c:pt idx="5108">
                  <c:v>2718.04</c:v>
                </c:pt>
                <c:pt idx="5109">
                  <c:v>2781.78</c:v>
                </c:pt>
                <c:pt idx="5110">
                  <c:v>2807.83</c:v>
                </c:pt>
                <c:pt idx="5111">
                  <c:v>2804.54</c:v>
                </c:pt>
                <c:pt idx="5112">
                  <c:v>2772.69</c:v>
                </c:pt>
                <c:pt idx="5113">
                  <c:v>2794.1</c:v>
                </c:pt>
                <c:pt idx="5114">
                  <c:v>2766.19</c:v>
                </c:pt>
                <c:pt idx="5115">
                  <c:v>2761.14</c:v>
                </c:pt>
                <c:pt idx="5116">
                  <c:v>2782.19</c:v>
                </c:pt>
                <c:pt idx="5117">
                  <c:v>2726.61</c:v>
                </c:pt>
                <c:pt idx="5118">
                  <c:v>2697.47</c:v>
                </c:pt>
                <c:pt idx="5119">
                  <c:v>2731.5</c:v>
                </c:pt>
                <c:pt idx="5120">
                  <c:v>2699.53</c:v>
                </c:pt>
                <c:pt idx="5121">
                  <c:v>2722.61</c:v>
                </c:pt>
                <c:pt idx="5122">
                  <c:v>2739.27</c:v>
                </c:pt>
                <c:pt idx="5123">
                  <c:v>2741.8</c:v>
                </c:pt>
                <c:pt idx="5124">
                  <c:v>2718.76</c:v>
                </c:pt>
                <c:pt idx="5125">
                  <c:v>2762</c:v>
                </c:pt>
                <c:pt idx="5126">
                  <c:v>2732.29</c:v>
                </c:pt>
                <c:pt idx="5127">
                  <c:v>2729.57</c:v>
                </c:pt>
                <c:pt idx="5128">
                  <c:v>2704.62</c:v>
                </c:pt>
                <c:pt idx="5129">
                  <c:v>2653.43</c:v>
                </c:pt>
                <c:pt idx="5130">
                  <c:v>2659.95</c:v>
                </c:pt>
                <c:pt idx="5131">
                  <c:v>2649.5</c:v>
                </c:pt>
                <c:pt idx="5132">
                  <c:v>2683.32</c:v>
                </c:pt>
                <c:pt idx="5133">
                  <c:v>2678.83</c:v>
                </c:pt>
                <c:pt idx="5134">
                  <c:v>2692.26</c:v>
                </c:pt>
                <c:pt idx="5135">
                  <c:v>2666.23</c:v>
                </c:pt>
                <c:pt idx="5136">
                  <c:v>2713.83</c:v>
                </c:pt>
                <c:pt idx="5137">
                  <c:v>2727.92</c:v>
                </c:pt>
                <c:pt idx="5138">
                  <c:v>2721.01</c:v>
                </c:pt>
                <c:pt idx="5139">
                  <c:v>2749.74</c:v>
                </c:pt>
                <c:pt idx="5140">
                  <c:v>2735.14</c:v>
                </c:pt>
                <c:pt idx="5141">
                  <c:v>2716.77</c:v>
                </c:pt>
                <c:pt idx="5142">
                  <c:v>2726.2</c:v>
                </c:pt>
                <c:pt idx="5143">
                  <c:v>2723.94</c:v>
                </c:pt>
                <c:pt idx="5144">
                  <c:v>2728.49</c:v>
                </c:pt>
                <c:pt idx="5145">
                  <c:v>2739.45</c:v>
                </c:pt>
                <c:pt idx="5146">
                  <c:v>2741.39</c:v>
                </c:pt>
                <c:pt idx="5147">
                  <c:v>2723.68</c:v>
                </c:pt>
                <c:pt idx="5148">
                  <c:v>2746.45</c:v>
                </c:pt>
                <c:pt idx="5149">
                  <c:v>2773.23</c:v>
                </c:pt>
                <c:pt idx="5150">
                  <c:v>2753.93</c:v>
                </c:pt>
                <c:pt idx="5151">
                  <c:v>2742.69</c:v>
                </c:pt>
                <c:pt idx="5152">
                  <c:v>2718.41</c:v>
                </c:pt>
                <c:pt idx="5153">
                  <c:v>2749.6</c:v>
                </c:pt>
                <c:pt idx="5154">
                  <c:v>2766.15</c:v>
                </c:pt>
                <c:pt idx="5155">
                  <c:v>2767.69</c:v>
                </c:pt>
                <c:pt idx="5156">
                  <c:v>2712.81</c:v>
                </c:pt>
                <c:pt idx="5157">
                  <c:v>2738.46</c:v>
                </c:pt>
                <c:pt idx="5158">
                  <c:v>2791.68</c:v>
                </c:pt>
                <c:pt idx="5159">
                  <c:v>2784.96</c:v>
                </c:pt>
                <c:pt idx="5160">
                  <c:v>2769.21</c:v>
                </c:pt>
                <c:pt idx="5161">
                  <c:v>2765.41</c:v>
                </c:pt>
                <c:pt idx="5162">
                  <c:v>2751.85</c:v>
                </c:pt>
                <c:pt idx="5163">
                  <c:v>2759.87</c:v>
                </c:pt>
                <c:pt idx="5164">
                  <c:v>2789.24</c:v>
                </c:pt>
                <c:pt idx="5165">
                  <c:v>2754.11</c:v>
                </c:pt>
                <c:pt idx="5166">
                  <c:v>2767.85</c:v>
                </c:pt>
                <c:pt idx="5167">
                  <c:v>2716.33</c:v>
                </c:pt>
                <c:pt idx="5168">
                  <c:v>2724.9</c:v>
                </c:pt>
                <c:pt idx="5169">
                  <c:v>2719.42</c:v>
                </c:pt>
                <c:pt idx="5170">
                  <c:v>2726.07</c:v>
                </c:pt>
                <c:pt idx="5171">
                  <c:v>2718.7</c:v>
                </c:pt>
                <c:pt idx="5172">
                  <c:v>2734.32</c:v>
                </c:pt>
                <c:pt idx="5173">
                  <c:v>2725.5</c:v>
                </c:pt>
                <c:pt idx="5174">
                  <c:v>2754</c:v>
                </c:pt>
                <c:pt idx="5175">
                  <c:v>2794.02</c:v>
                </c:pt>
                <c:pt idx="5176">
                  <c:v>2792.73</c:v>
                </c:pt>
                <c:pt idx="5177">
                  <c:v>2809.21</c:v>
                </c:pt>
                <c:pt idx="5178">
                  <c:v>2831.63</c:v>
                </c:pt>
                <c:pt idx="5179">
                  <c:v>2827.05</c:v>
                </c:pt>
                <c:pt idx="5180">
                  <c:v>2860.99</c:v>
                </c:pt>
                <c:pt idx="5181">
                  <c:v>2881.1</c:v>
                </c:pt>
                <c:pt idx="5182">
                  <c:v>2900.18</c:v>
                </c:pt>
                <c:pt idx="5183">
                  <c:v>2877.86</c:v>
                </c:pt>
                <c:pt idx="5184">
                  <c:v>2872.64</c:v>
                </c:pt>
                <c:pt idx="5185">
                  <c:v>2891.67</c:v>
                </c:pt>
                <c:pt idx="5186">
                  <c:v>2939.41</c:v>
                </c:pt>
                <c:pt idx="5187">
                  <c:v>2895.55</c:v>
                </c:pt>
                <c:pt idx="5188">
                  <c:v>2905.76</c:v>
                </c:pt>
                <c:pt idx="5189">
                  <c:v>2919.07</c:v>
                </c:pt>
                <c:pt idx="5190">
                  <c:v>2881.05</c:v>
                </c:pt>
                <c:pt idx="5191">
                  <c:v>2860.13</c:v>
                </c:pt>
                <c:pt idx="5192">
                  <c:v>2857.56</c:v>
                </c:pt>
                <c:pt idx="5193">
                  <c:v>2842.24</c:v>
                </c:pt>
                <c:pt idx="5194">
                  <c:v>2820.38</c:v>
                </c:pt>
                <c:pt idx="5195">
                  <c:v>2753.38</c:v>
                </c:pt>
                <c:pt idx="5196">
                  <c:v>2705.21</c:v>
                </c:pt>
                <c:pt idx="5197">
                  <c:v>2731.83</c:v>
                </c:pt>
                <c:pt idx="5198">
                  <c:v>2742.03</c:v>
                </c:pt>
                <c:pt idx="5199">
                  <c:v>2733.28</c:v>
                </c:pt>
                <c:pt idx="5200">
                  <c:v>2767.44</c:v>
                </c:pt>
                <c:pt idx="5201">
                  <c:v>2653.94</c:v>
                </c:pt>
                <c:pt idx="5202">
                  <c:v>2488.25</c:v>
                </c:pt>
                <c:pt idx="5203">
                  <c:v>2271.5</c:v>
                </c:pt>
                <c:pt idx="5204">
                  <c:v>2401.89</c:v>
                </c:pt>
                <c:pt idx="5205">
                  <c:v>2460.09</c:v>
                </c:pt>
                <c:pt idx="5206">
                  <c:v>2497.29</c:v>
                </c:pt>
                <c:pt idx="5207">
                  <c:v>2508.7800000000002</c:v>
                </c:pt>
                <c:pt idx="5208">
                  <c:v>2571.98</c:v>
                </c:pt>
                <c:pt idx="5209">
                  <c:v>2583.5100000000002</c:v>
                </c:pt>
                <c:pt idx="5210">
                  <c:v>2643.42</c:v>
                </c:pt>
                <c:pt idx="5211">
                  <c:v>2666.27</c:v>
                </c:pt>
                <c:pt idx="5212">
                  <c:v>2668.09</c:v>
                </c:pt>
                <c:pt idx="5213">
                  <c:v>2641.84</c:v>
                </c:pt>
                <c:pt idx="5214">
                  <c:v>2662.41</c:v>
                </c:pt>
                <c:pt idx="5215">
                  <c:v>2678.29</c:v>
                </c:pt>
                <c:pt idx="5216">
                  <c:v>2671</c:v>
                </c:pt>
                <c:pt idx="5217">
                  <c:v>2663.04</c:v>
                </c:pt>
                <c:pt idx="5218">
                  <c:v>2675.22</c:v>
                </c:pt>
                <c:pt idx="5219">
                  <c:v>2683.62</c:v>
                </c:pt>
                <c:pt idx="5220">
                  <c:v>2695.8</c:v>
                </c:pt>
                <c:pt idx="5221">
                  <c:v>2734.04</c:v>
                </c:pt>
                <c:pt idx="5222">
                  <c:v>2717.45</c:v>
                </c:pt>
                <c:pt idx="5223">
                  <c:v>2684.14</c:v>
                </c:pt>
                <c:pt idx="5224">
                  <c:v>2602.5700000000002</c:v>
                </c:pt>
                <c:pt idx="5225">
                  <c:v>2619.04</c:v>
                </c:pt>
                <c:pt idx="5226">
                  <c:v>2553.66</c:v>
                </c:pt>
                <c:pt idx="5227">
                  <c:v>2587.8200000000002</c:v>
                </c:pt>
                <c:pt idx="5228">
                  <c:v>2563.27</c:v>
                </c:pt>
                <c:pt idx="5229">
                  <c:v>2568.39</c:v>
                </c:pt>
                <c:pt idx="5230">
                  <c:v>2585.58</c:v>
                </c:pt>
                <c:pt idx="5231">
                  <c:v>2574.84</c:v>
                </c:pt>
                <c:pt idx="5232">
                  <c:v>2574.0500000000002</c:v>
                </c:pt>
                <c:pt idx="5233">
                  <c:v>2600.9</c:v>
                </c:pt>
                <c:pt idx="5234">
                  <c:v>2652.18</c:v>
                </c:pt>
                <c:pt idx="5235">
                  <c:v>2667.06</c:v>
                </c:pt>
                <c:pt idx="5236">
                  <c:v>2653.66</c:v>
                </c:pt>
                <c:pt idx="5237">
                  <c:v>2673.59</c:v>
                </c:pt>
                <c:pt idx="5238">
                  <c:v>2717.42</c:v>
                </c:pt>
                <c:pt idx="5239">
                  <c:v>2696.98</c:v>
                </c:pt>
                <c:pt idx="5240">
                  <c:v>2661.65</c:v>
                </c:pt>
                <c:pt idx="5241">
                  <c:v>2660.09</c:v>
                </c:pt>
                <c:pt idx="5242">
                  <c:v>2695.25</c:v>
                </c:pt>
                <c:pt idx="5243">
                  <c:v>2687.94</c:v>
                </c:pt>
                <c:pt idx="5244">
                  <c:v>2733.55</c:v>
                </c:pt>
                <c:pt idx="5245">
                  <c:v>2716.83</c:v>
                </c:pt>
                <c:pt idx="5246">
                  <c:v>2721.83</c:v>
                </c:pt>
                <c:pt idx="5247">
                  <c:v>2726.58</c:v>
                </c:pt>
                <c:pt idx="5248">
                  <c:v>2720.57</c:v>
                </c:pt>
                <c:pt idx="5249">
                  <c:v>2733.81</c:v>
                </c:pt>
                <c:pt idx="5250">
                  <c:v>2692.14</c:v>
                </c:pt>
                <c:pt idx="5251">
                  <c:v>2700.11</c:v>
                </c:pt>
                <c:pt idx="5252">
                  <c:v>2698.27</c:v>
                </c:pt>
                <c:pt idx="5253">
                  <c:v>2686.97</c:v>
                </c:pt>
                <c:pt idx="5254">
                  <c:v>2674.44</c:v>
                </c:pt>
                <c:pt idx="5255">
                  <c:v>2649.43</c:v>
                </c:pt>
                <c:pt idx="5256">
                  <c:v>2614.63</c:v>
                </c:pt>
                <c:pt idx="5257">
                  <c:v>2624.57</c:v>
                </c:pt>
                <c:pt idx="5258">
                  <c:v>2605.71</c:v>
                </c:pt>
                <c:pt idx="5259">
                  <c:v>2660.67</c:v>
                </c:pt>
                <c:pt idx="5260">
                  <c:v>2689.12</c:v>
                </c:pt>
                <c:pt idx="5261">
                  <c:v>2697.19</c:v>
                </c:pt>
                <c:pt idx="5262">
                  <c:v>2659.92</c:v>
                </c:pt>
                <c:pt idx="5263">
                  <c:v>2656.14</c:v>
                </c:pt>
                <c:pt idx="5264">
                  <c:v>2673.34</c:v>
                </c:pt>
                <c:pt idx="5265">
                  <c:v>2740.64</c:v>
                </c:pt>
                <c:pt idx="5266">
                  <c:v>2759.8</c:v>
                </c:pt>
                <c:pt idx="5267">
                  <c:v>2738.56</c:v>
                </c:pt>
                <c:pt idx="5268">
                  <c:v>2751.39</c:v>
                </c:pt>
                <c:pt idx="5269">
                  <c:v>2737.98</c:v>
                </c:pt>
                <c:pt idx="5270">
                  <c:v>2716.54</c:v>
                </c:pt>
                <c:pt idx="5271">
                  <c:v>2718.18</c:v>
                </c:pt>
                <c:pt idx="5272">
                  <c:v>2692.82</c:v>
                </c:pt>
                <c:pt idx="5273">
                  <c:v>2703.16</c:v>
                </c:pt>
                <c:pt idx="5274">
                  <c:v>2711</c:v>
                </c:pt>
                <c:pt idx="5275">
                  <c:v>2700.14</c:v>
                </c:pt>
                <c:pt idx="5276">
                  <c:v>2688.84</c:v>
                </c:pt>
                <c:pt idx="5277">
                  <c:v>2718.43</c:v>
                </c:pt>
                <c:pt idx="5278">
                  <c:v>2703.9</c:v>
                </c:pt>
                <c:pt idx="5279">
                  <c:v>2683.94</c:v>
                </c:pt>
                <c:pt idx="5280">
                  <c:v>2657.31</c:v>
                </c:pt>
                <c:pt idx="5281">
                  <c:v>2682.39</c:v>
                </c:pt>
                <c:pt idx="5282">
                  <c:v>2687.65</c:v>
                </c:pt>
                <c:pt idx="5283">
                  <c:v>2728.7</c:v>
                </c:pt>
                <c:pt idx="5284">
                  <c:v>2755.8</c:v>
                </c:pt>
                <c:pt idx="5285">
                  <c:v>2756.51</c:v>
                </c:pt>
                <c:pt idx="5286">
                  <c:v>2740.97</c:v>
                </c:pt>
                <c:pt idx="5287">
                  <c:v>2738.65</c:v>
                </c:pt>
                <c:pt idx="5288">
                  <c:v>2753.84</c:v>
                </c:pt>
                <c:pt idx="5289">
                  <c:v>2746.31</c:v>
                </c:pt>
                <c:pt idx="5290">
                  <c:v>2775.82</c:v>
                </c:pt>
                <c:pt idx="5291">
                  <c:v>2752.1</c:v>
                </c:pt>
                <c:pt idx="5292">
                  <c:v>2751.18</c:v>
                </c:pt>
                <c:pt idx="5293">
                  <c:v>2742.39</c:v>
                </c:pt>
                <c:pt idx="5294">
                  <c:v>2722.24</c:v>
                </c:pt>
                <c:pt idx="5295">
                  <c:v>2685.41</c:v>
                </c:pt>
                <c:pt idx="5296">
                  <c:v>2722.35</c:v>
                </c:pt>
                <c:pt idx="5297">
                  <c:v>2720.32</c:v>
                </c:pt>
                <c:pt idx="5298">
                  <c:v>2730.52</c:v>
                </c:pt>
                <c:pt idx="5299">
                  <c:v>2730.96</c:v>
                </c:pt>
                <c:pt idx="5300">
                  <c:v>2735.8</c:v>
                </c:pt>
                <c:pt idx="5301">
                  <c:v>2775.87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86-4AFC-9B1F-E51137E09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4857631"/>
        <c:axId val="1314850911"/>
      </c:lineChart>
      <c:dateAx>
        <c:axId val="1314857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月日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14850911"/>
        <c:crosses val="autoZero"/>
        <c:auto val="1"/>
        <c:lblOffset val="100"/>
        <c:baseTimeUnit val="days"/>
      </c:dateAx>
      <c:valAx>
        <c:axId val="1314850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株価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14857631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TOPIX</a:t>
            </a:r>
            <a:r>
              <a:rPr lang="ja-JP" altLang="en-US"/>
              <a:t>とドル円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Sheet3!$D$1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Sheet3!$A$2:$A$5088</c:f>
              <c:numCache>
                <c:formatCode>m/d/yyyy</c:formatCode>
                <c:ptCount val="5087"/>
                <c:pt idx="0">
                  <c:v>38077</c:v>
                </c:pt>
                <c:pt idx="1">
                  <c:v>38078</c:v>
                </c:pt>
                <c:pt idx="2">
                  <c:v>38079</c:v>
                </c:pt>
                <c:pt idx="3">
                  <c:v>38082</c:v>
                </c:pt>
                <c:pt idx="4">
                  <c:v>38083</c:v>
                </c:pt>
                <c:pt idx="5">
                  <c:v>38084</c:v>
                </c:pt>
                <c:pt idx="6">
                  <c:v>38085</c:v>
                </c:pt>
                <c:pt idx="7">
                  <c:v>38086</c:v>
                </c:pt>
                <c:pt idx="8">
                  <c:v>38089</c:v>
                </c:pt>
                <c:pt idx="9">
                  <c:v>38090</c:v>
                </c:pt>
                <c:pt idx="10">
                  <c:v>38091</c:v>
                </c:pt>
                <c:pt idx="11">
                  <c:v>38092</c:v>
                </c:pt>
                <c:pt idx="12">
                  <c:v>38093</c:v>
                </c:pt>
                <c:pt idx="13">
                  <c:v>38096</c:v>
                </c:pt>
                <c:pt idx="14">
                  <c:v>38097</c:v>
                </c:pt>
                <c:pt idx="15">
                  <c:v>38098</c:v>
                </c:pt>
                <c:pt idx="16">
                  <c:v>38099</c:v>
                </c:pt>
                <c:pt idx="17">
                  <c:v>38100</c:v>
                </c:pt>
                <c:pt idx="18">
                  <c:v>38103</c:v>
                </c:pt>
                <c:pt idx="19">
                  <c:v>38104</c:v>
                </c:pt>
                <c:pt idx="20">
                  <c:v>38105</c:v>
                </c:pt>
                <c:pt idx="21">
                  <c:v>38107</c:v>
                </c:pt>
                <c:pt idx="22">
                  <c:v>38113</c:v>
                </c:pt>
                <c:pt idx="23">
                  <c:v>38114</c:v>
                </c:pt>
                <c:pt idx="24">
                  <c:v>38117</c:v>
                </c:pt>
                <c:pt idx="25">
                  <c:v>38118</c:v>
                </c:pt>
                <c:pt idx="26">
                  <c:v>38119</c:v>
                </c:pt>
                <c:pt idx="27">
                  <c:v>38120</c:v>
                </c:pt>
                <c:pt idx="28">
                  <c:v>38121</c:v>
                </c:pt>
                <c:pt idx="29">
                  <c:v>38124</c:v>
                </c:pt>
                <c:pt idx="30">
                  <c:v>38125</c:v>
                </c:pt>
                <c:pt idx="31">
                  <c:v>38126</c:v>
                </c:pt>
                <c:pt idx="32">
                  <c:v>38127</c:v>
                </c:pt>
                <c:pt idx="33">
                  <c:v>38128</c:v>
                </c:pt>
                <c:pt idx="34">
                  <c:v>38131</c:v>
                </c:pt>
                <c:pt idx="35">
                  <c:v>38132</c:v>
                </c:pt>
                <c:pt idx="36">
                  <c:v>38133</c:v>
                </c:pt>
                <c:pt idx="37">
                  <c:v>38134</c:v>
                </c:pt>
                <c:pt idx="38">
                  <c:v>38135</c:v>
                </c:pt>
                <c:pt idx="39">
                  <c:v>38138</c:v>
                </c:pt>
                <c:pt idx="40">
                  <c:v>38139</c:v>
                </c:pt>
                <c:pt idx="41">
                  <c:v>38140</c:v>
                </c:pt>
                <c:pt idx="42">
                  <c:v>38141</c:v>
                </c:pt>
                <c:pt idx="43">
                  <c:v>38142</c:v>
                </c:pt>
                <c:pt idx="44">
                  <c:v>38145</c:v>
                </c:pt>
                <c:pt idx="45">
                  <c:v>38146</c:v>
                </c:pt>
                <c:pt idx="46">
                  <c:v>38147</c:v>
                </c:pt>
                <c:pt idx="47">
                  <c:v>38148</c:v>
                </c:pt>
                <c:pt idx="48">
                  <c:v>38149</c:v>
                </c:pt>
                <c:pt idx="49">
                  <c:v>38152</c:v>
                </c:pt>
                <c:pt idx="50">
                  <c:v>38153</c:v>
                </c:pt>
                <c:pt idx="51">
                  <c:v>38154</c:v>
                </c:pt>
                <c:pt idx="52">
                  <c:v>38155</c:v>
                </c:pt>
                <c:pt idx="53">
                  <c:v>38156</c:v>
                </c:pt>
                <c:pt idx="54">
                  <c:v>38159</c:v>
                </c:pt>
                <c:pt idx="55">
                  <c:v>38160</c:v>
                </c:pt>
                <c:pt idx="56">
                  <c:v>38161</c:v>
                </c:pt>
                <c:pt idx="57">
                  <c:v>38162</c:v>
                </c:pt>
                <c:pt idx="58">
                  <c:v>38163</c:v>
                </c:pt>
                <c:pt idx="59">
                  <c:v>38166</c:v>
                </c:pt>
                <c:pt idx="60">
                  <c:v>38167</c:v>
                </c:pt>
                <c:pt idx="61">
                  <c:v>38168</c:v>
                </c:pt>
                <c:pt idx="62">
                  <c:v>38169</c:v>
                </c:pt>
                <c:pt idx="63">
                  <c:v>38170</c:v>
                </c:pt>
                <c:pt idx="64">
                  <c:v>38173</c:v>
                </c:pt>
                <c:pt idx="65">
                  <c:v>38174</c:v>
                </c:pt>
                <c:pt idx="66">
                  <c:v>38175</c:v>
                </c:pt>
                <c:pt idx="67">
                  <c:v>38176</c:v>
                </c:pt>
                <c:pt idx="68">
                  <c:v>38177</c:v>
                </c:pt>
                <c:pt idx="69">
                  <c:v>38180</c:v>
                </c:pt>
                <c:pt idx="70">
                  <c:v>38181</c:v>
                </c:pt>
                <c:pt idx="71">
                  <c:v>38182</c:v>
                </c:pt>
                <c:pt idx="72">
                  <c:v>38183</c:v>
                </c:pt>
                <c:pt idx="73">
                  <c:v>38184</c:v>
                </c:pt>
                <c:pt idx="74">
                  <c:v>38188</c:v>
                </c:pt>
                <c:pt idx="75">
                  <c:v>38189</c:v>
                </c:pt>
                <c:pt idx="76">
                  <c:v>38190</c:v>
                </c:pt>
                <c:pt idx="77">
                  <c:v>38191</c:v>
                </c:pt>
                <c:pt idx="78">
                  <c:v>38194</c:v>
                </c:pt>
                <c:pt idx="79">
                  <c:v>38195</c:v>
                </c:pt>
                <c:pt idx="80">
                  <c:v>38196</c:v>
                </c:pt>
                <c:pt idx="81">
                  <c:v>38197</c:v>
                </c:pt>
                <c:pt idx="82">
                  <c:v>38198</c:v>
                </c:pt>
                <c:pt idx="83">
                  <c:v>38201</c:v>
                </c:pt>
                <c:pt idx="84">
                  <c:v>38202</c:v>
                </c:pt>
                <c:pt idx="85">
                  <c:v>38203</c:v>
                </c:pt>
                <c:pt idx="86">
                  <c:v>38204</c:v>
                </c:pt>
                <c:pt idx="87">
                  <c:v>38205</c:v>
                </c:pt>
                <c:pt idx="88">
                  <c:v>38208</c:v>
                </c:pt>
                <c:pt idx="89">
                  <c:v>38209</c:v>
                </c:pt>
                <c:pt idx="90">
                  <c:v>38210</c:v>
                </c:pt>
                <c:pt idx="91">
                  <c:v>38211</c:v>
                </c:pt>
                <c:pt idx="92">
                  <c:v>38212</c:v>
                </c:pt>
                <c:pt idx="93">
                  <c:v>38215</c:v>
                </c:pt>
                <c:pt idx="94">
                  <c:v>38216</c:v>
                </c:pt>
                <c:pt idx="95">
                  <c:v>38217</c:v>
                </c:pt>
                <c:pt idx="96">
                  <c:v>38218</c:v>
                </c:pt>
                <c:pt idx="97">
                  <c:v>38219</c:v>
                </c:pt>
                <c:pt idx="98">
                  <c:v>38222</c:v>
                </c:pt>
                <c:pt idx="99">
                  <c:v>38223</c:v>
                </c:pt>
                <c:pt idx="100">
                  <c:v>38224</c:v>
                </c:pt>
                <c:pt idx="101">
                  <c:v>38225</c:v>
                </c:pt>
                <c:pt idx="102">
                  <c:v>38226</c:v>
                </c:pt>
                <c:pt idx="103">
                  <c:v>38229</c:v>
                </c:pt>
                <c:pt idx="104">
                  <c:v>38230</c:v>
                </c:pt>
                <c:pt idx="105">
                  <c:v>38231</c:v>
                </c:pt>
                <c:pt idx="106">
                  <c:v>38232</c:v>
                </c:pt>
                <c:pt idx="107">
                  <c:v>38233</c:v>
                </c:pt>
                <c:pt idx="108">
                  <c:v>38236</c:v>
                </c:pt>
                <c:pt idx="109">
                  <c:v>38237</c:v>
                </c:pt>
                <c:pt idx="110">
                  <c:v>38238</c:v>
                </c:pt>
                <c:pt idx="111">
                  <c:v>38239</c:v>
                </c:pt>
                <c:pt idx="112">
                  <c:v>38240</c:v>
                </c:pt>
                <c:pt idx="113">
                  <c:v>38243</c:v>
                </c:pt>
                <c:pt idx="114">
                  <c:v>38244</c:v>
                </c:pt>
                <c:pt idx="115">
                  <c:v>38245</c:v>
                </c:pt>
                <c:pt idx="116">
                  <c:v>38246</c:v>
                </c:pt>
                <c:pt idx="117">
                  <c:v>38247</c:v>
                </c:pt>
                <c:pt idx="118">
                  <c:v>38251</c:v>
                </c:pt>
                <c:pt idx="119">
                  <c:v>38252</c:v>
                </c:pt>
                <c:pt idx="120">
                  <c:v>38254</c:v>
                </c:pt>
                <c:pt idx="121">
                  <c:v>38257</c:v>
                </c:pt>
                <c:pt idx="122">
                  <c:v>38258</c:v>
                </c:pt>
                <c:pt idx="123">
                  <c:v>38259</c:v>
                </c:pt>
                <c:pt idx="124">
                  <c:v>38260</c:v>
                </c:pt>
                <c:pt idx="125">
                  <c:v>38261</c:v>
                </c:pt>
                <c:pt idx="126">
                  <c:v>38264</c:v>
                </c:pt>
                <c:pt idx="127">
                  <c:v>38265</c:v>
                </c:pt>
                <c:pt idx="128">
                  <c:v>38266</c:v>
                </c:pt>
                <c:pt idx="129">
                  <c:v>38267</c:v>
                </c:pt>
                <c:pt idx="130">
                  <c:v>38268</c:v>
                </c:pt>
                <c:pt idx="131">
                  <c:v>38272</c:v>
                </c:pt>
                <c:pt idx="132">
                  <c:v>38273</c:v>
                </c:pt>
                <c:pt idx="133">
                  <c:v>38274</c:v>
                </c:pt>
                <c:pt idx="134">
                  <c:v>38275</c:v>
                </c:pt>
                <c:pt idx="135">
                  <c:v>38278</c:v>
                </c:pt>
                <c:pt idx="136">
                  <c:v>38279</c:v>
                </c:pt>
                <c:pt idx="137">
                  <c:v>38280</c:v>
                </c:pt>
                <c:pt idx="138">
                  <c:v>38281</c:v>
                </c:pt>
                <c:pt idx="139">
                  <c:v>38282</c:v>
                </c:pt>
                <c:pt idx="140">
                  <c:v>38285</c:v>
                </c:pt>
                <c:pt idx="141">
                  <c:v>38286</c:v>
                </c:pt>
                <c:pt idx="142">
                  <c:v>38287</c:v>
                </c:pt>
                <c:pt idx="143">
                  <c:v>38288</c:v>
                </c:pt>
                <c:pt idx="144">
                  <c:v>38289</c:v>
                </c:pt>
                <c:pt idx="145">
                  <c:v>38292</c:v>
                </c:pt>
                <c:pt idx="146">
                  <c:v>38293</c:v>
                </c:pt>
                <c:pt idx="147">
                  <c:v>38295</c:v>
                </c:pt>
                <c:pt idx="148">
                  <c:v>38296</c:v>
                </c:pt>
                <c:pt idx="149">
                  <c:v>38299</c:v>
                </c:pt>
                <c:pt idx="150">
                  <c:v>38300</c:v>
                </c:pt>
                <c:pt idx="151">
                  <c:v>38301</c:v>
                </c:pt>
                <c:pt idx="152">
                  <c:v>38302</c:v>
                </c:pt>
                <c:pt idx="153">
                  <c:v>38303</c:v>
                </c:pt>
                <c:pt idx="154">
                  <c:v>38306</c:v>
                </c:pt>
                <c:pt idx="155">
                  <c:v>38307</c:v>
                </c:pt>
                <c:pt idx="156">
                  <c:v>38308</c:v>
                </c:pt>
                <c:pt idx="157">
                  <c:v>38309</c:v>
                </c:pt>
                <c:pt idx="158">
                  <c:v>38310</c:v>
                </c:pt>
                <c:pt idx="159">
                  <c:v>38313</c:v>
                </c:pt>
                <c:pt idx="160">
                  <c:v>38315</c:v>
                </c:pt>
                <c:pt idx="161">
                  <c:v>38316</c:v>
                </c:pt>
                <c:pt idx="162">
                  <c:v>38317</c:v>
                </c:pt>
                <c:pt idx="163">
                  <c:v>38320</c:v>
                </c:pt>
                <c:pt idx="164">
                  <c:v>38321</c:v>
                </c:pt>
                <c:pt idx="165">
                  <c:v>38322</c:v>
                </c:pt>
                <c:pt idx="166">
                  <c:v>38323</c:v>
                </c:pt>
                <c:pt idx="167">
                  <c:v>38324</c:v>
                </c:pt>
                <c:pt idx="168">
                  <c:v>38327</c:v>
                </c:pt>
                <c:pt idx="169">
                  <c:v>38328</c:v>
                </c:pt>
                <c:pt idx="170">
                  <c:v>38329</c:v>
                </c:pt>
                <c:pt idx="171">
                  <c:v>38330</c:v>
                </c:pt>
                <c:pt idx="172">
                  <c:v>38331</c:v>
                </c:pt>
                <c:pt idx="173">
                  <c:v>38334</c:v>
                </c:pt>
                <c:pt idx="174">
                  <c:v>38335</c:v>
                </c:pt>
                <c:pt idx="175">
                  <c:v>38336</c:v>
                </c:pt>
                <c:pt idx="176">
                  <c:v>38337</c:v>
                </c:pt>
                <c:pt idx="177">
                  <c:v>38338</c:v>
                </c:pt>
                <c:pt idx="178">
                  <c:v>38341</c:v>
                </c:pt>
                <c:pt idx="179">
                  <c:v>38342</c:v>
                </c:pt>
                <c:pt idx="180">
                  <c:v>38343</c:v>
                </c:pt>
                <c:pt idx="181">
                  <c:v>38345</c:v>
                </c:pt>
                <c:pt idx="182">
                  <c:v>38348</c:v>
                </c:pt>
                <c:pt idx="183">
                  <c:v>38349</c:v>
                </c:pt>
                <c:pt idx="184">
                  <c:v>38350</c:v>
                </c:pt>
                <c:pt idx="185">
                  <c:v>38351</c:v>
                </c:pt>
                <c:pt idx="186">
                  <c:v>38356</c:v>
                </c:pt>
                <c:pt idx="187">
                  <c:v>38357</c:v>
                </c:pt>
                <c:pt idx="188">
                  <c:v>38358</c:v>
                </c:pt>
                <c:pt idx="189">
                  <c:v>38359</c:v>
                </c:pt>
                <c:pt idx="190">
                  <c:v>38363</c:v>
                </c:pt>
                <c:pt idx="191">
                  <c:v>38364</c:v>
                </c:pt>
                <c:pt idx="192">
                  <c:v>38365</c:v>
                </c:pt>
                <c:pt idx="193">
                  <c:v>38366</c:v>
                </c:pt>
                <c:pt idx="194">
                  <c:v>38369</c:v>
                </c:pt>
                <c:pt idx="195">
                  <c:v>38370</c:v>
                </c:pt>
                <c:pt idx="196">
                  <c:v>38371</c:v>
                </c:pt>
                <c:pt idx="197">
                  <c:v>38372</c:v>
                </c:pt>
                <c:pt idx="198">
                  <c:v>38373</c:v>
                </c:pt>
                <c:pt idx="199">
                  <c:v>38376</c:v>
                </c:pt>
                <c:pt idx="200">
                  <c:v>38377</c:v>
                </c:pt>
                <c:pt idx="201">
                  <c:v>38378</c:v>
                </c:pt>
                <c:pt idx="202">
                  <c:v>38379</c:v>
                </c:pt>
                <c:pt idx="203">
                  <c:v>38380</c:v>
                </c:pt>
                <c:pt idx="204">
                  <c:v>38383</c:v>
                </c:pt>
                <c:pt idx="205">
                  <c:v>38384</c:v>
                </c:pt>
                <c:pt idx="206">
                  <c:v>38385</c:v>
                </c:pt>
                <c:pt idx="207">
                  <c:v>38386</c:v>
                </c:pt>
                <c:pt idx="208">
                  <c:v>38387</c:v>
                </c:pt>
                <c:pt idx="209">
                  <c:v>38390</c:v>
                </c:pt>
                <c:pt idx="210">
                  <c:v>38391</c:v>
                </c:pt>
                <c:pt idx="211">
                  <c:v>38392</c:v>
                </c:pt>
                <c:pt idx="212">
                  <c:v>38393</c:v>
                </c:pt>
                <c:pt idx="213">
                  <c:v>38397</c:v>
                </c:pt>
                <c:pt idx="214">
                  <c:v>38398</c:v>
                </c:pt>
                <c:pt idx="215">
                  <c:v>38399</c:v>
                </c:pt>
                <c:pt idx="216">
                  <c:v>38400</c:v>
                </c:pt>
                <c:pt idx="217">
                  <c:v>38401</c:v>
                </c:pt>
                <c:pt idx="218">
                  <c:v>38404</c:v>
                </c:pt>
                <c:pt idx="219">
                  <c:v>38405</c:v>
                </c:pt>
                <c:pt idx="220">
                  <c:v>38406</c:v>
                </c:pt>
                <c:pt idx="221">
                  <c:v>38407</c:v>
                </c:pt>
                <c:pt idx="222">
                  <c:v>38408</c:v>
                </c:pt>
                <c:pt idx="223">
                  <c:v>38411</c:v>
                </c:pt>
                <c:pt idx="224">
                  <c:v>38412</c:v>
                </c:pt>
                <c:pt idx="225">
                  <c:v>38413</c:v>
                </c:pt>
                <c:pt idx="226">
                  <c:v>38414</c:v>
                </c:pt>
                <c:pt idx="227">
                  <c:v>38415</c:v>
                </c:pt>
                <c:pt idx="228">
                  <c:v>38418</c:v>
                </c:pt>
                <c:pt idx="229">
                  <c:v>38419</c:v>
                </c:pt>
                <c:pt idx="230">
                  <c:v>38420</c:v>
                </c:pt>
                <c:pt idx="231">
                  <c:v>38421</c:v>
                </c:pt>
                <c:pt idx="232">
                  <c:v>38422</c:v>
                </c:pt>
                <c:pt idx="233">
                  <c:v>38425</c:v>
                </c:pt>
                <c:pt idx="234">
                  <c:v>38426</c:v>
                </c:pt>
                <c:pt idx="235">
                  <c:v>38427</c:v>
                </c:pt>
                <c:pt idx="236">
                  <c:v>38428</c:v>
                </c:pt>
                <c:pt idx="237">
                  <c:v>38429</c:v>
                </c:pt>
                <c:pt idx="238">
                  <c:v>38433</c:v>
                </c:pt>
                <c:pt idx="239">
                  <c:v>38434</c:v>
                </c:pt>
                <c:pt idx="240">
                  <c:v>38435</c:v>
                </c:pt>
                <c:pt idx="241">
                  <c:v>38436</c:v>
                </c:pt>
                <c:pt idx="242">
                  <c:v>38439</c:v>
                </c:pt>
                <c:pt idx="243">
                  <c:v>38440</c:v>
                </c:pt>
                <c:pt idx="244">
                  <c:v>38441</c:v>
                </c:pt>
                <c:pt idx="245">
                  <c:v>38442</c:v>
                </c:pt>
                <c:pt idx="246">
                  <c:v>38443</c:v>
                </c:pt>
                <c:pt idx="247">
                  <c:v>38446</c:v>
                </c:pt>
                <c:pt idx="248">
                  <c:v>38447</c:v>
                </c:pt>
                <c:pt idx="249">
                  <c:v>38448</c:v>
                </c:pt>
                <c:pt idx="250">
                  <c:v>38449</c:v>
                </c:pt>
                <c:pt idx="251">
                  <c:v>38450</c:v>
                </c:pt>
                <c:pt idx="252">
                  <c:v>38453</c:v>
                </c:pt>
                <c:pt idx="253">
                  <c:v>38454</c:v>
                </c:pt>
                <c:pt idx="254">
                  <c:v>38455</c:v>
                </c:pt>
                <c:pt idx="255">
                  <c:v>38456</c:v>
                </c:pt>
                <c:pt idx="256">
                  <c:v>38457</c:v>
                </c:pt>
                <c:pt idx="257">
                  <c:v>38460</c:v>
                </c:pt>
                <c:pt idx="258">
                  <c:v>38461</c:v>
                </c:pt>
                <c:pt idx="259">
                  <c:v>38462</c:v>
                </c:pt>
                <c:pt idx="260">
                  <c:v>38463</c:v>
                </c:pt>
                <c:pt idx="261">
                  <c:v>38464</c:v>
                </c:pt>
                <c:pt idx="262">
                  <c:v>38467</c:v>
                </c:pt>
                <c:pt idx="263">
                  <c:v>38468</c:v>
                </c:pt>
                <c:pt idx="264">
                  <c:v>38469</c:v>
                </c:pt>
                <c:pt idx="265">
                  <c:v>38470</c:v>
                </c:pt>
                <c:pt idx="266">
                  <c:v>38474</c:v>
                </c:pt>
                <c:pt idx="267">
                  <c:v>38478</c:v>
                </c:pt>
                <c:pt idx="268">
                  <c:v>38481</c:v>
                </c:pt>
                <c:pt idx="269">
                  <c:v>38482</c:v>
                </c:pt>
                <c:pt idx="270">
                  <c:v>38483</c:v>
                </c:pt>
                <c:pt idx="271">
                  <c:v>38484</c:v>
                </c:pt>
                <c:pt idx="272">
                  <c:v>38485</c:v>
                </c:pt>
                <c:pt idx="273">
                  <c:v>38488</c:v>
                </c:pt>
                <c:pt idx="274">
                  <c:v>38489</c:v>
                </c:pt>
                <c:pt idx="275">
                  <c:v>38490</c:v>
                </c:pt>
                <c:pt idx="276">
                  <c:v>38491</c:v>
                </c:pt>
                <c:pt idx="277">
                  <c:v>38492</c:v>
                </c:pt>
                <c:pt idx="278">
                  <c:v>38495</c:v>
                </c:pt>
                <c:pt idx="279">
                  <c:v>38496</c:v>
                </c:pt>
                <c:pt idx="280">
                  <c:v>38497</c:v>
                </c:pt>
                <c:pt idx="281">
                  <c:v>38498</c:v>
                </c:pt>
                <c:pt idx="282">
                  <c:v>38499</c:v>
                </c:pt>
                <c:pt idx="283">
                  <c:v>38502</c:v>
                </c:pt>
                <c:pt idx="284">
                  <c:v>38503</c:v>
                </c:pt>
                <c:pt idx="285">
                  <c:v>38504</c:v>
                </c:pt>
                <c:pt idx="286">
                  <c:v>38505</c:v>
                </c:pt>
                <c:pt idx="287">
                  <c:v>38506</c:v>
                </c:pt>
                <c:pt idx="288">
                  <c:v>38509</c:v>
                </c:pt>
                <c:pt idx="289">
                  <c:v>38510</c:v>
                </c:pt>
                <c:pt idx="290">
                  <c:v>38511</c:v>
                </c:pt>
                <c:pt idx="291">
                  <c:v>38512</c:v>
                </c:pt>
                <c:pt idx="292">
                  <c:v>38513</c:v>
                </c:pt>
                <c:pt idx="293">
                  <c:v>38516</c:v>
                </c:pt>
                <c:pt idx="294">
                  <c:v>38517</c:v>
                </c:pt>
                <c:pt idx="295">
                  <c:v>38518</c:v>
                </c:pt>
                <c:pt idx="296">
                  <c:v>38519</c:v>
                </c:pt>
                <c:pt idx="297">
                  <c:v>38520</c:v>
                </c:pt>
                <c:pt idx="298">
                  <c:v>38523</c:v>
                </c:pt>
                <c:pt idx="299">
                  <c:v>38524</c:v>
                </c:pt>
                <c:pt idx="300">
                  <c:v>38525</c:v>
                </c:pt>
                <c:pt idx="301">
                  <c:v>38526</c:v>
                </c:pt>
                <c:pt idx="302">
                  <c:v>38527</c:v>
                </c:pt>
                <c:pt idx="303">
                  <c:v>38530</c:v>
                </c:pt>
                <c:pt idx="304">
                  <c:v>38531</c:v>
                </c:pt>
                <c:pt idx="305">
                  <c:v>38532</c:v>
                </c:pt>
                <c:pt idx="306">
                  <c:v>38533</c:v>
                </c:pt>
                <c:pt idx="307">
                  <c:v>38534</c:v>
                </c:pt>
                <c:pt idx="308">
                  <c:v>38537</c:v>
                </c:pt>
                <c:pt idx="309">
                  <c:v>38538</c:v>
                </c:pt>
                <c:pt idx="310">
                  <c:v>38539</c:v>
                </c:pt>
                <c:pt idx="311">
                  <c:v>38540</c:v>
                </c:pt>
                <c:pt idx="312">
                  <c:v>38541</c:v>
                </c:pt>
                <c:pt idx="313">
                  <c:v>38544</c:v>
                </c:pt>
                <c:pt idx="314">
                  <c:v>38545</c:v>
                </c:pt>
                <c:pt idx="315">
                  <c:v>38546</c:v>
                </c:pt>
                <c:pt idx="316">
                  <c:v>38547</c:v>
                </c:pt>
                <c:pt idx="317">
                  <c:v>38548</c:v>
                </c:pt>
                <c:pt idx="318">
                  <c:v>38552</c:v>
                </c:pt>
                <c:pt idx="319">
                  <c:v>38553</c:v>
                </c:pt>
                <c:pt idx="320">
                  <c:v>38554</c:v>
                </c:pt>
                <c:pt idx="321">
                  <c:v>38555</c:v>
                </c:pt>
                <c:pt idx="322">
                  <c:v>38558</c:v>
                </c:pt>
                <c:pt idx="323">
                  <c:v>38559</c:v>
                </c:pt>
                <c:pt idx="324">
                  <c:v>38560</c:v>
                </c:pt>
                <c:pt idx="325">
                  <c:v>38561</c:v>
                </c:pt>
                <c:pt idx="326">
                  <c:v>38562</c:v>
                </c:pt>
                <c:pt idx="327">
                  <c:v>38565</c:v>
                </c:pt>
                <c:pt idx="328">
                  <c:v>38566</c:v>
                </c:pt>
                <c:pt idx="329">
                  <c:v>38567</c:v>
                </c:pt>
                <c:pt idx="330">
                  <c:v>38568</c:v>
                </c:pt>
                <c:pt idx="331">
                  <c:v>38569</c:v>
                </c:pt>
                <c:pt idx="332">
                  <c:v>38572</c:v>
                </c:pt>
                <c:pt idx="333">
                  <c:v>38573</c:v>
                </c:pt>
                <c:pt idx="334">
                  <c:v>38574</c:v>
                </c:pt>
                <c:pt idx="335">
                  <c:v>38575</c:v>
                </c:pt>
                <c:pt idx="336">
                  <c:v>38576</c:v>
                </c:pt>
                <c:pt idx="337">
                  <c:v>38579</c:v>
                </c:pt>
                <c:pt idx="338">
                  <c:v>38580</c:v>
                </c:pt>
                <c:pt idx="339">
                  <c:v>38581</c:v>
                </c:pt>
                <c:pt idx="340">
                  <c:v>38582</c:v>
                </c:pt>
                <c:pt idx="341">
                  <c:v>38583</c:v>
                </c:pt>
                <c:pt idx="342">
                  <c:v>38586</c:v>
                </c:pt>
                <c:pt idx="343">
                  <c:v>38587</c:v>
                </c:pt>
                <c:pt idx="344">
                  <c:v>38588</c:v>
                </c:pt>
                <c:pt idx="345">
                  <c:v>38589</c:v>
                </c:pt>
                <c:pt idx="346">
                  <c:v>38590</c:v>
                </c:pt>
                <c:pt idx="347">
                  <c:v>38593</c:v>
                </c:pt>
                <c:pt idx="348">
                  <c:v>38594</c:v>
                </c:pt>
                <c:pt idx="349">
                  <c:v>38595</c:v>
                </c:pt>
                <c:pt idx="350">
                  <c:v>38596</c:v>
                </c:pt>
                <c:pt idx="351">
                  <c:v>38597</c:v>
                </c:pt>
                <c:pt idx="352">
                  <c:v>38600</c:v>
                </c:pt>
                <c:pt idx="353">
                  <c:v>38601</c:v>
                </c:pt>
                <c:pt idx="354">
                  <c:v>38602</c:v>
                </c:pt>
                <c:pt idx="355">
                  <c:v>38603</c:v>
                </c:pt>
                <c:pt idx="356">
                  <c:v>38604</c:v>
                </c:pt>
                <c:pt idx="357">
                  <c:v>38607</c:v>
                </c:pt>
                <c:pt idx="358">
                  <c:v>38608</c:v>
                </c:pt>
                <c:pt idx="359">
                  <c:v>38609</c:v>
                </c:pt>
                <c:pt idx="360">
                  <c:v>38610</c:v>
                </c:pt>
                <c:pt idx="361">
                  <c:v>38611</c:v>
                </c:pt>
                <c:pt idx="362">
                  <c:v>38615</c:v>
                </c:pt>
                <c:pt idx="363">
                  <c:v>38616</c:v>
                </c:pt>
                <c:pt idx="364">
                  <c:v>38617</c:v>
                </c:pt>
                <c:pt idx="365">
                  <c:v>38621</c:v>
                </c:pt>
                <c:pt idx="366">
                  <c:v>38622</c:v>
                </c:pt>
                <c:pt idx="367">
                  <c:v>38623</c:v>
                </c:pt>
                <c:pt idx="368">
                  <c:v>38624</c:v>
                </c:pt>
                <c:pt idx="369">
                  <c:v>38625</c:v>
                </c:pt>
                <c:pt idx="370">
                  <c:v>38628</c:v>
                </c:pt>
                <c:pt idx="371">
                  <c:v>38629</c:v>
                </c:pt>
                <c:pt idx="372">
                  <c:v>38630</c:v>
                </c:pt>
                <c:pt idx="373">
                  <c:v>38631</c:v>
                </c:pt>
                <c:pt idx="374">
                  <c:v>38632</c:v>
                </c:pt>
                <c:pt idx="375">
                  <c:v>38636</c:v>
                </c:pt>
                <c:pt idx="376">
                  <c:v>38637</c:v>
                </c:pt>
                <c:pt idx="377">
                  <c:v>38638</c:v>
                </c:pt>
                <c:pt idx="378">
                  <c:v>38639</c:v>
                </c:pt>
                <c:pt idx="379">
                  <c:v>38642</c:v>
                </c:pt>
                <c:pt idx="380">
                  <c:v>38643</c:v>
                </c:pt>
                <c:pt idx="381">
                  <c:v>38644</c:v>
                </c:pt>
                <c:pt idx="382">
                  <c:v>38645</c:v>
                </c:pt>
                <c:pt idx="383">
                  <c:v>38646</c:v>
                </c:pt>
                <c:pt idx="384">
                  <c:v>38649</c:v>
                </c:pt>
                <c:pt idx="385">
                  <c:v>38650</c:v>
                </c:pt>
                <c:pt idx="386">
                  <c:v>38651</c:v>
                </c:pt>
                <c:pt idx="387">
                  <c:v>38652</c:v>
                </c:pt>
                <c:pt idx="388">
                  <c:v>38653</c:v>
                </c:pt>
                <c:pt idx="389">
                  <c:v>38656</c:v>
                </c:pt>
                <c:pt idx="390">
                  <c:v>38657</c:v>
                </c:pt>
                <c:pt idx="391">
                  <c:v>38658</c:v>
                </c:pt>
                <c:pt idx="392">
                  <c:v>38660</c:v>
                </c:pt>
                <c:pt idx="393">
                  <c:v>38663</c:v>
                </c:pt>
                <c:pt idx="394">
                  <c:v>38664</c:v>
                </c:pt>
                <c:pt idx="395">
                  <c:v>38665</c:v>
                </c:pt>
                <c:pt idx="396">
                  <c:v>38666</c:v>
                </c:pt>
                <c:pt idx="397">
                  <c:v>38667</c:v>
                </c:pt>
                <c:pt idx="398">
                  <c:v>38670</c:v>
                </c:pt>
                <c:pt idx="399">
                  <c:v>38671</c:v>
                </c:pt>
                <c:pt idx="400">
                  <c:v>38672</c:v>
                </c:pt>
                <c:pt idx="401">
                  <c:v>38673</c:v>
                </c:pt>
                <c:pt idx="402">
                  <c:v>38674</c:v>
                </c:pt>
                <c:pt idx="403">
                  <c:v>38677</c:v>
                </c:pt>
                <c:pt idx="404">
                  <c:v>38678</c:v>
                </c:pt>
                <c:pt idx="405">
                  <c:v>38680</c:v>
                </c:pt>
                <c:pt idx="406">
                  <c:v>38681</c:v>
                </c:pt>
                <c:pt idx="407">
                  <c:v>38684</c:v>
                </c:pt>
                <c:pt idx="408">
                  <c:v>38685</c:v>
                </c:pt>
                <c:pt idx="409">
                  <c:v>38686</c:v>
                </c:pt>
                <c:pt idx="410">
                  <c:v>38687</c:v>
                </c:pt>
                <c:pt idx="411">
                  <c:v>38688</c:v>
                </c:pt>
                <c:pt idx="412">
                  <c:v>38691</c:v>
                </c:pt>
                <c:pt idx="413">
                  <c:v>38692</c:v>
                </c:pt>
                <c:pt idx="414">
                  <c:v>38693</c:v>
                </c:pt>
                <c:pt idx="415">
                  <c:v>38694</c:v>
                </c:pt>
                <c:pt idx="416">
                  <c:v>38695</c:v>
                </c:pt>
                <c:pt idx="417">
                  <c:v>38698</c:v>
                </c:pt>
                <c:pt idx="418">
                  <c:v>38699</c:v>
                </c:pt>
                <c:pt idx="419">
                  <c:v>38700</c:v>
                </c:pt>
                <c:pt idx="420">
                  <c:v>38701</c:v>
                </c:pt>
                <c:pt idx="421">
                  <c:v>38702</c:v>
                </c:pt>
                <c:pt idx="422">
                  <c:v>38705</c:v>
                </c:pt>
                <c:pt idx="423">
                  <c:v>38706</c:v>
                </c:pt>
                <c:pt idx="424">
                  <c:v>38707</c:v>
                </c:pt>
                <c:pt idx="425">
                  <c:v>38708</c:v>
                </c:pt>
                <c:pt idx="426">
                  <c:v>38712</c:v>
                </c:pt>
                <c:pt idx="427">
                  <c:v>38713</c:v>
                </c:pt>
                <c:pt idx="428">
                  <c:v>38714</c:v>
                </c:pt>
                <c:pt idx="429">
                  <c:v>38715</c:v>
                </c:pt>
                <c:pt idx="430">
                  <c:v>38716</c:v>
                </c:pt>
                <c:pt idx="431">
                  <c:v>38721</c:v>
                </c:pt>
                <c:pt idx="432">
                  <c:v>38722</c:v>
                </c:pt>
                <c:pt idx="433">
                  <c:v>38723</c:v>
                </c:pt>
                <c:pt idx="434">
                  <c:v>38727</c:v>
                </c:pt>
                <c:pt idx="435">
                  <c:v>38728</c:v>
                </c:pt>
                <c:pt idx="436">
                  <c:v>38729</c:v>
                </c:pt>
                <c:pt idx="437">
                  <c:v>38730</c:v>
                </c:pt>
                <c:pt idx="438">
                  <c:v>38733</c:v>
                </c:pt>
                <c:pt idx="439">
                  <c:v>38734</c:v>
                </c:pt>
                <c:pt idx="440">
                  <c:v>38735</c:v>
                </c:pt>
                <c:pt idx="441">
                  <c:v>38736</c:v>
                </c:pt>
                <c:pt idx="442">
                  <c:v>38737</c:v>
                </c:pt>
                <c:pt idx="443">
                  <c:v>38740</c:v>
                </c:pt>
                <c:pt idx="444">
                  <c:v>38741</c:v>
                </c:pt>
                <c:pt idx="445">
                  <c:v>38742</c:v>
                </c:pt>
                <c:pt idx="446">
                  <c:v>38743</c:v>
                </c:pt>
                <c:pt idx="447">
                  <c:v>38744</c:v>
                </c:pt>
                <c:pt idx="448">
                  <c:v>38747</c:v>
                </c:pt>
                <c:pt idx="449">
                  <c:v>38748</c:v>
                </c:pt>
                <c:pt idx="450">
                  <c:v>38749</c:v>
                </c:pt>
                <c:pt idx="451">
                  <c:v>38750</c:v>
                </c:pt>
                <c:pt idx="452">
                  <c:v>38751</c:v>
                </c:pt>
                <c:pt idx="453">
                  <c:v>38754</c:v>
                </c:pt>
                <c:pt idx="454">
                  <c:v>38755</c:v>
                </c:pt>
                <c:pt idx="455">
                  <c:v>38756</c:v>
                </c:pt>
                <c:pt idx="456">
                  <c:v>38757</c:v>
                </c:pt>
                <c:pt idx="457">
                  <c:v>38758</c:v>
                </c:pt>
                <c:pt idx="458">
                  <c:v>38761</c:v>
                </c:pt>
                <c:pt idx="459">
                  <c:v>38762</c:v>
                </c:pt>
                <c:pt idx="460">
                  <c:v>38763</c:v>
                </c:pt>
                <c:pt idx="461">
                  <c:v>38764</c:v>
                </c:pt>
                <c:pt idx="462">
                  <c:v>38765</c:v>
                </c:pt>
                <c:pt idx="463">
                  <c:v>38768</c:v>
                </c:pt>
                <c:pt idx="464">
                  <c:v>38769</c:v>
                </c:pt>
                <c:pt idx="465">
                  <c:v>38770</c:v>
                </c:pt>
                <c:pt idx="466">
                  <c:v>38771</c:v>
                </c:pt>
                <c:pt idx="467">
                  <c:v>38772</c:v>
                </c:pt>
                <c:pt idx="468">
                  <c:v>38775</c:v>
                </c:pt>
                <c:pt idx="469">
                  <c:v>38776</c:v>
                </c:pt>
                <c:pt idx="470">
                  <c:v>38777</c:v>
                </c:pt>
                <c:pt idx="471">
                  <c:v>38778</c:v>
                </c:pt>
                <c:pt idx="472">
                  <c:v>38779</c:v>
                </c:pt>
                <c:pt idx="473">
                  <c:v>38782</c:v>
                </c:pt>
                <c:pt idx="474">
                  <c:v>38783</c:v>
                </c:pt>
                <c:pt idx="475">
                  <c:v>38784</c:v>
                </c:pt>
                <c:pt idx="476">
                  <c:v>38785</c:v>
                </c:pt>
                <c:pt idx="477">
                  <c:v>38786</c:v>
                </c:pt>
                <c:pt idx="478">
                  <c:v>38789</c:v>
                </c:pt>
                <c:pt idx="479">
                  <c:v>38790</c:v>
                </c:pt>
                <c:pt idx="480">
                  <c:v>38791</c:v>
                </c:pt>
                <c:pt idx="481">
                  <c:v>38792</c:v>
                </c:pt>
                <c:pt idx="482">
                  <c:v>38793</c:v>
                </c:pt>
                <c:pt idx="483">
                  <c:v>38796</c:v>
                </c:pt>
                <c:pt idx="484">
                  <c:v>38798</c:v>
                </c:pt>
                <c:pt idx="485">
                  <c:v>38799</c:v>
                </c:pt>
                <c:pt idx="486">
                  <c:v>38800</c:v>
                </c:pt>
                <c:pt idx="487">
                  <c:v>38803</c:v>
                </c:pt>
                <c:pt idx="488">
                  <c:v>38804</c:v>
                </c:pt>
                <c:pt idx="489">
                  <c:v>38805</c:v>
                </c:pt>
                <c:pt idx="490">
                  <c:v>38806</c:v>
                </c:pt>
                <c:pt idx="491">
                  <c:v>38807</c:v>
                </c:pt>
                <c:pt idx="492">
                  <c:v>38810</c:v>
                </c:pt>
                <c:pt idx="493">
                  <c:v>38811</c:v>
                </c:pt>
                <c:pt idx="494">
                  <c:v>38812</c:v>
                </c:pt>
                <c:pt idx="495">
                  <c:v>38813</c:v>
                </c:pt>
                <c:pt idx="496">
                  <c:v>38814</c:v>
                </c:pt>
                <c:pt idx="497">
                  <c:v>38817</c:v>
                </c:pt>
                <c:pt idx="498">
                  <c:v>38818</c:v>
                </c:pt>
                <c:pt idx="499">
                  <c:v>38819</c:v>
                </c:pt>
                <c:pt idx="500">
                  <c:v>38820</c:v>
                </c:pt>
                <c:pt idx="501">
                  <c:v>38821</c:v>
                </c:pt>
                <c:pt idx="502">
                  <c:v>38824</c:v>
                </c:pt>
                <c:pt idx="503">
                  <c:v>38825</c:v>
                </c:pt>
                <c:pt idx="504">
                  <c:v>38826</c:v>
                </c:pt>
                <c:pt idx="505">
                  <c:v>38827</c:v>
                </c:pt>
                <c:pt idx="506">
                  <c:v>38828</c:v>
                </c:pt>
                <c:pt idx="507">
                  <c:v>38831</c:v>
                </c:pt>
                <c:pt idx="508">
                  <c:v>38832</c:v>
                </c:pt>
                <c:pt idx="509">
                  <c:v>38833</c:v>
                </c:pt>
                <c:pt idx="510">
                  <c:v>38834</c:v>
                </c:pt>
                <c:pt idx="511">
                  <c:v>38835</c:v>
                </c:pt>
                <c:pt idx="512">
                  <c:v>38838</c:v>
                </c:pt>
                <c:pt idx="513">
                  <c:v>38839</c:v>
                </c:pt>
                <c:pt idx="514">
                  <c:v>38845</c:v>
                </c:pt>
                <c:pt idx="515">
                  <c:v>38846</c:v>
                </c:pt>
                <c:pt idx="516">
                  <c:v>38847</c:v>
                </c:pt>
                <c:pt idx="517">
                  <c:v>38848</c:v>
                </c:pt>
                <c:pt idx="518">
                  <c:v>38849</c:v>
                </c:pt>
                <c:pt idx="519">
                  <c:v>38852</c:v>
                </c:pt>
                <c:pt idx="520">
                  <c:v>38853</c:v>
                </c:pt>
                <c:pt idx="521">
                  <c:v>38854</c:v>
                </c:pt>
                <c:pt idx="522">
                  <c:v>38855</c:v>
                </c:pt>
                <c:pt idx="523">
                  <c:v>38856</c:v>
                </c:pt>
                <c:pt idx="524">
                  <c:v>38859</c:v>
                </c:pt>
                <c:pt idx="525">
                  <c:v>38860</c:v>
                </c:pt>
                <c:pt idx="526">
                  <c:v>38861</c:v>
                </c:pt>
                <c:pt idx="527">
                  <c:v>38862</c:v>
                </c:pt>
                <c:pt idx="528">
                  <c:v>38863</c:v>
                </c:pt>
                <c:pt idx="529">
                  <c:v>38866</c:v>
                </c:pt>
                <c:pt idx="530">
                  <c:v>38867</c:v>
                </c:pt>
                <c:pt idx="531">
                  <c:v>38868</c:v>
                </c:pt>
                <c:pt idx="532">
                  <c:v>38869</c:v>
                </c:pt>
                <c:pt idx="533">
                  <c:v>38870</c:v>
                </c:pt>
                <c:pt idx="534">
                  <c:v>38873</c:v>
                </c:pt>
                <c:pt idx="535">
                  <c:v>38874</c:v>
                </c:pt>
                <c:pt idx="536">
                  <c:v>38875</c:v>
                </c:pt>
                <c:pt idx="537">
                  <c:v>38876</c:v>
                </c:pt>
                <c:pt idx="538">
                  <c:v>38877</c:v>
                </c:pt>
                <c:pt idx="539">
                  <c:v>38880</c:v>
                </c:pt>
                <c:pt idx="540">
                  <c:v>38881</c:v>
                </c:pt>
                <c:pt idx="541">
                  <c:v>38882</c:v>
                </c:pt>
                <c:pt idx="542">
                  <c:v>38883</c:v>
                </c:pt>
                <c:pt idx="543">
                  <c:v>38884</c:v>
                </c:pt>
                <c:pt idx="544">
                  <c:v>38887</c:v>
                </c:pt>
                <c:pt idx="545">
                  <c:v>38888</c:v>
                </c:pt>
                <c:pt idx="546">
                  <c:v>38889</c:v>
                </c:pt>
                <c:pt idx="547">
                  <c:v>38890</c:v>
                </c:pt>
                <c:pt idx="548">
                  <c:v>38891</c:v>
                </c:pt>
                <c:pt idx="549">
                  <c:v>38894</c:v>
                </c:pt>
                <c:pt idx="550">
                  <c:v>38895</c:v>
                </c:pt>
                <c:pt idx="551">
                  <c:v>38896</c:v>
                </c:pt>
                <c:pt idx="552">
                  <c:v>38897</c:v>
                </c:pt>
                <c:pt idx="553">
                  <c:v>38898</c:v>
                </c:pt>
                <c:pt idx="554">
                  <c:v>38901</c:v>
                </c:pt>
                <c:pt idx="555">
                  <c:v>38902</c:v>
                </c:pt>
                <c:pt idx="556">
                  <c:v>38903</c:v>
                </c:pt>
                <c:pt idx="557">
                  <c:v>38904</c:v>
                </c:pt>
                <c:pt idx="558">
                  <c:v>38905</c:v>
                </c:pt>
                <c:pt idx="559">
                  <c:v>38908</c:v>
                </c:pt>
                <c:pt idx="560">
                  <c:v>38909</c:v>
                </c:pt>
                <c:pt idx="561">
                  <c:v>38910</c:v>
                </c:pt>
                <c:pt idx="562">
                  <c:v>38911</c:v>
                </c:pt>
                <c:pt idx="563">
                  <c:v>38912</c:v>
                </c:pt>
                <c:pt idx="564">
                  <c:v>38916</c:v>
                </c:pt>
                <c:pt idx="565">
                  <c:v>38917</c:v>
                </c:pt>
                <c:pt idx="566">
                  <c:v>38918</c:v>
                </c:pt>
                <c:pt idx="567">
                  <c:v>38919</c:v>
                </c:pt>
                <c:pt idx="568">
                  <c:v>38922</c:v>
                </c:pt>
                <c:pt idx="569">
                  <c:v>38923</c:v>
                </c:pt>
                <c:pt idx="570">
                  <c:v>38924</c:v>
                </c:pt>
                <c:pt idx="571">
                  <c:v>38925</c:v>
                </c:pt>
                <c:pt idx="572">
                  <c:v>38926</c:v>
                </c:pt>
                <c:pt idx="573">
                  <c:v>38929</c:v>
                </c:pt>
                <c:pt idx="574">
                  <c:v>38930</c:v>
                </c:pt>
                <c:pt idx="575">
                  <c:v>38931</c:v>
                </c:pt>
                <c:pt idx="576">
                  <c:v>38932</c:v>
                </c:pt>
                <c:pt idx="577">
                  <c:v>38933</c:v>
                </c:pt>
                <c:pt idx="578">
                  <c:v>38936</c:v>
                </c:pt>
                <c:pt idx="579">
                  <c:v>38937</c:v>
                </c:pt>
                <c:pt idx="580">
                  <c:v>38938</c:v>
                </c:pt>
                <c:pt idx="581">
                  <c:v>38939</c:v>
                </c:pt>
                <c:pt idx="582">
                  <c:v>38940</c:v>
                </c:pt>
                <c:pt idx="583">
                  <c:v>38943</c:v>
                </c:pt>
                <c:pt idx="584">
                  <c:v>38944</c:v>
                </c:pt>
                <c:pt idx="585">
                  <c:v>38945</c:v>
                </c:pt>
                <c:pt idx="586">
                  <c:v>38946</c:v>
                </c:pt>
                <c:pt idx="587">
                  <c:v>38947</c:v>
                </c:pt>
                <c:pt idx="588">
                  <c:v>38950</c:v>
                </c:pt>
                <c:pt idx="589">
                  <c:v>38951</c:v>
                </c:pt>
                <c:pt idx="590">
                  <c:v>38952</c:v>
                </c:pt>
                <c:pt idx="591">
                  <c:v>38953</c:v>
                </c:pt>
                <c:pt idx="592">
                  <c:v>38954</c:v>
                </c:pt>
                <c:pt idx="593">
                  <c:v>38957</c:v>
                </c:pt>
                <c:pt idx="594">
                  <c:v>38958</c:v>
                </c:pt>
                <c:pt idx="595">
                  <c:v>38959</c:v>
                </c:pt>
                <c:pt idx="596">
                  <c:v>38960</c:v>
                </c:pt>
                <c:pt idx="597">
                  <c:v>38961</c:v>
                </c:pt>
                <c:pt idx="598">
                  <c:v>38964</c:v>
                </c:pt>
                <c:pt idx="599">
                  <c:v>38965</c:v>
                </c:pt>
                <c:pt idx="600">
                  <c:v>38966</c:v>
                </c:pt>
                <c:pt idx="601">
                  <c:v>38967</c:v>
                </c:pt>
                <c:pt idx="602">
                  <c:v>38968</c:v>
                </c:pt>
                <c:pt idx="603">
                  <c:v>38971</c:v>
                </c:pt>
                <c:pt idx="604">
                  <c:v>38972</c:v>
                </c:pt>
                <c:pt idx="605">
                  <c:v>38973</c:v>
                </c:pt>
                <c:pt idx="606">
                  <c:v>38974</c:v>
                </c:pt>
                <c:pt idx="607">
                  <c:v>38975</c:v>
                </c:pt>
                <c:pt idx="608">
                  <c:v>38979</c:v>
                </c:pt>
                <c:pt idx="609">
                  <c:v>38980</c:v>
                </c:pt>
                <c:pt idx="610">
                  <c:v>38981</c:v>
                </c:pt>
                <c:pt idx="611">
                  <c:v>38982</c:v>
                </c:pt>
                <c:pt idx="612">
                  <c:v>38985</c:v>
                </c:pt>
                <c:pt idx="613">
                  <c:v>38986</c:v>
                </c:pt>
                <c:pt idx="614">
                  <c:v>38987</c:v>
                </c:pt>
                <c:pt idx="615">
                  <c:v>38988</c:v>
                </c:pt>
                <c:pt idx="616">
                  <c:v>38989</c:v>
                </c:pt>
                <c:pt idx="617">
                  <c:v>38992</c:v>
                </c:pt>
                <c:pt idx="618">
                  <c:v>38993</c:v>
                </c:pt>
                <c:pt idx="619">
                  <c:v>38994</c:v>
                </c:pt>
                <c:pt idx="620">
                  <c:v>38995</c:v>
                </c:pt>
                <c:pt idx="621">
                  <c:v>38996</c:v>
                </c:pt>
                <c:pt idx="622">
                  <c:v>39000</c:v>
                </c:pt>
                <c:pt idx="623">
                  <c:v>39001</c:v>
                </c:pt>
                <c:pt idx="624">
                  <c:v>39002</c:v>
                </c:pt>
                <c:pt idx="625">
                  <c:v>39003</c:v>
                </c:pt>
                <c:pt idx="626">
                  <c:v>39006</c:v>
                </c:pt>
                <c:pt idx="627">
                  <c:v>39007</c:v>
                </c:pt>
                <c:pt idx="628">
                  <c:v>39008</c:v>
                </c:pt>
                <c:pt idx="629">
                  <c:v>39009</c:v>
                </c:pt>
                <c:pt idx="630">
                  <c:v>39010</c:v>
                </c:pt>
                <c:pt idx="631">
                  <c:v>39013</c:v>
                </c:pt>
                <c:pt idx="632">
                  <c:v>39014</c:v>
                </c:pt>
                <c:pt idx="633">
                  <c:v>39015</c:v>
                </c:pt>
                <c:pt idx="634">
                  <c:v>39016</c:v>
                </c:pt>
                <c:pt idx="635">
                  <c:v>39017</c:v>
                </c:pt>
                <c:pt idx="636">
                  <c:v>39020</c:v>
                </c:pt>
                <c:pt idx="637">
                  <c:v>39021</c:v>
                </c:pt>
                <c:pt idx="638">
                  <c:v>39022</c:v>
                </c:pt>
                <c:pt idx="639">
                  <c:v>39023</c:v>
                </c:pt>
                <c:pt idx="640">
                  <c:v>39027</c:v>
                </c:pt>
                <c:pt idx="641">
                  <c:v>39028</c:v>
                </c:pt>
                <c:pt idx="642">
                  <c:v>39029</c:v>
                </c:pt>
                <c:pt idx="643">
                  <c:v>39030</c:v>
                </c:pt>
                <c:pt idx="644">
                  <c:v>39031</c:v>
                </c:pt>
                <c:pt idx="645">
                  <c:v>39034</c:v>
                </c:pt>
                <c:pt idx="646">
                  <c:v>39035</c:v>
                </c:pt>
                <c:pt idx="647">
                  <c:v>39036</c:v>
                </c:pt>
                <c:pt idx="648">
                  <c:v>39037</c:v>
                </c:pt>
                <c:pt idx="649">
                  <c:v>39038</c:v>
                </c:pt>
                <c:pt idx="650">
                  <c:v>39041</c:v>
                </c:pt>
                <c:pt idx="651">
                  <c:v>39042</c:v>
                </c:pt>
                <c:pt idx="652">
                  <c:v>39043</c:v>
                </c:pt>
                <c:pt idx="653">
                  <c:v>39045</c:v>
                </c:pt>
                <c:pt idx="654">
                  <c:v>39048</c:v>
                </c:pt>
                <c:pt idx="655">
                  <c:v>39049</c:v>
                </c:pt>
                <c:pt idx="656">
                  <c:v>39050</c:v>
                </c:pt>
                <c:pt idx="657">
                  <c:v>39051</c:v>
                </c:pt>
                <c:pt idx="658">
                  <c:v>39052</c:v>
                </c:pt>
                <c:pt idx="659">
                  <c:v>39055</c:v>
                </c:pt>
                <c:pt idx="660">
                  <c:v>39056</c:v>
                </c:pt>
                <c:pt idx="661">
                  <c:v>39057</c:v>
                </c:pt>
                <c:pt idx="662">
                  <c:v>39058</c:v>
                </c:pt>
                <c:pt idx="663">
                  <c:v>39059</c:v>
                </c:pt>
                <c:pt idx="664">
                  <c:v>39062</c:v>
                </c:pt>
                <c:pt idx="665">
                  <c:v>39063</c:v>
                </c:pt>
                <c:pt idx="666">
                  <c:v>39064</c:v>
                </c:pt>
                <c:pt idx="667">
                  <c:v>39065</c:v>
                </c:pt>
                <c:pt idx="668">
                  <c:v>39066</c:v>
                </c:pt>
                <c:pt idx="669">
                  <c:v>39069</c:v>
                </c:pt>
                <c:pt idx="670">
                  <c:v>39070</c:v>
                </c:pt>
                <c:pt idx="671">
                  <c:v>39071</c:v>
                </c:pt>
                <c:pt idx="672">
                  <c:v>39072</c:v>
                </c:pt>
                <c:pt idx="673">
                  <c:v>39073</c:v>
                </c:pt>
                <c:pt idx="674">
                  <c:v>39076</c:v>
                </c:pt>
                <c:pt idx="675">
                  <c:v>39077</c:v>
                </c:pt>
                <c:pt idx="676">
                  <c:v>39078</c:v>
                </c:pt>
                <c:pt idx="677">
                  <c:v>39079</c:v>
                </c:pt>
                <c:pt idx="678">
                  <c:v>39080</c:v>
                </c:pt>
                <c:pt idx="679">
                  <c:v>39086</c:v>
                </c:pt>
                <c:pt idx="680">
                  <c:v>39087</c:v>
                </c:pt>
                <c:pt idx="681">
                  <c:v>39091</c:v>
                </c:pt>
                <c:pt idx="682">
                  <c:v>39092</c:v>
                </c:pt>
                <c:pt idx="683">
                  <c:v>39093</c:v>
                </c:pt>
                <c:pt idx="684">
                  <c:v>39094</c:v>
                </c:pt>
                <c:pt idx="685">
                  <c:v>39097</c:v>
                </c:pt>
                <c:pt idx="686">
                  <c:v>39098</c:v>
                </c:pt>
                <c:pt idx="687">
                  <c:v>39099</c:v>
                </c:pt>
                <c:pt idx="688">
                  <c:v>39100</c:v>
                </c:pt>
                <c:pt idx="689">
                  <c:v>39101</c:v>
                </c:pt>
                <c:pt idx="690">
                  <c:v>39104</c:v>
                </c:pt>
                <c:pt idx="691">
                  <c:v>39105</c:v>
                </c:pt>
                <c:pt idx="692">
                  <c:v>39106</c:v>
                </c:pt>
                <c:pt idx="693">
                  <c:v>39107</c:v>
                </c:pt>
                <c:pt idx="694">
                  <c:v>39108</c:v>
                </c:pt>
                <c:pt idx="695">
                  <c:v>39111</c:v>
                </c:pt>
                <c:pt idx="696">
                  <c:v>39112</c:v>
                </c:pt>
                <c:pt idx="697">
                  <c:v>39113</c:v>
                </c:pt>
                <c:pt idx="698">
                  <c:v>39114</c:v>
                </c:pt>
                <c:pt idx="699">
                  <c:v>39115</c:v>
                </c:pt>
                <c:pt idx="700">
                  <c:v>39118</c:v>
                </c:pt>
                <c:pt idx="701">
                  <c:v>39119</c:v>
                </c:pt>
                <c:pt idx="702">
                  <c:v>39120</c:v>
                </c:pt>
                <c:pt idx="703">
                  <c:v>39121</c:v>
                </c:pt>
                <c:pt idx="704">
                  <c:v>39122</c:v>
                </c:pt>
                <c:pt idx="705">
                  <c:v>39126</c:v>
                </c:pt>
                <c:pt idx="706">
                  <c:v>39127</c:v>
                </c:pt>
                <c:pt idx="707">
                  <c:v>39128</c:v>
                </c:pt>
                <c:pt idx="708">
                  <c:v>39129</c:v>
                </c:pt>
                <c:pt idx="709">
                  <c:v>39132</c:v>
                </c:pt>
                <c:pt idx="710">
                  <c:v>39133</c:v>
                </c:pt>
                <c:pt idx="711">
                  <c:v>39134</c:v>
                </c:pt>
                <c:pt idx="712">
                  <c:v>39135</c:v>
                </c:pt>
                <c:pt idx="713">
                  <c:v>39136</c:v>
                </c:pt>
                <c:pt idx="714">
                  <c:v>39139</c:v>
                </c:pt>
                <c:pt idx="715">
                  <c:v>39140</c:v>
                </c:pt>
                <c:pt idx="716">
                  <c:v>39141</c:v>
                </c:pt>
                <c:pt idx="717">
                  <c:v>39142</c:v>
                </c:pt>
                <c:pt idx="718">
                  <c:v>39143</c:v>
                </c:pt>
                <c:pt idx="719">
                  <c:v>39146</c:v>
                </c:pt>
                <c:pt idx="720">
                  <c:v>39147</c:v>
                </c:pt>
                <c:pt idx="721">
                  <c:v>39148</c:v>
                </c:pt>
                <c:pt idx="722">
                  <c:v>39149</c:v>
                </c:pt>
                <c:pt idx="723">
                  <c:v>39150</c:v>
                </c:pt>
                <c:pt idx="724">
                  <c:v>39153</c:v>
                </c:pt>
                <c:pt idx="725">
                  <c:v>39154</c:v>
                </c:pt>
                <c:pt idx="726">
                  <c:v>39155</c:v>
                </c:pt>
                <c:pt idx="727">
                  <c:v>39156</c:v>
                </c:pt>
                <c:pt idx="728">
                  <c:v>39157</c:v>
                </c:pt>
                <c:pt idx="729">
                  <c:v>39160</c:v>
                </c:pt>
                <c:pt idx="730">
                  <c:v>39161</c:v>
                </c:pt>
                <c:pt idx="731">
                  <c:v>39163</c:v>
                </c:pt>
                <c:pt idx="732">
                  <c:v>39164</c:v>
                </c:pt>
                <c:pt idx="733">
                  <c:v>39167</c:v>
                </c:pt>
                <c:pt idx="734">
                  <c:v>39168</c:v>
                </c:pt>
                <c:pt idx="735">
                  <c:v>39169</c:v>
                </c:pt>
                <c:pt idx="736">
                  <c:v>39170</c:v>
                </c:pt>
                <c:pt idx="737">
                  <c:v>39171</c:v>
                </c:pt>
                <c:pt idx="738">
                  <c:v>39174</c:v>
                </c:pt>
                <c:pt idx="739">
                  <c:v>39175</c:v>
                </c:pt>
                <c:pt idx="740">
                  <c:v>39176</c:v>
                </c:pt>
                <c:pt idx="741">
                  <c:v>39177</c:v>
                </c:pt>
                <c:pt idx="742">
                  <c:v>39178</c:v>
                </c:pt>
                <c:pt idx="743">
                  <c:v>39181</c:v>
                </c:pt>
                <c:pt idx="744">
                  <c:v>39182</c:v>
                </c:pt>
                <c:pt idx="745">
                  <c:v>39183</c:v>
                </c:pt>
                <c:pt idx="746">
                  <c:v>39184</c:v>
                </c:pt>
                <c:pt idx="747">
                  <c:v>39185</c:v>
                </c:pt>
                <c:pt idx="748">
                  <c:v>39188</c:v>
                </c:pt>
                <c:pt idx="749">
                  <c:v>39189</c:v>
                </c:pt>
                <c:pt idx="750">
                  <c:v>39190</c:v>
                </c:pt>
                <c:pt idx="751">
                  <c:v>39191</c:v>
                </c:pt>
                <c:pt idx="752">
                  <c:v>39192</c:v>
                </c:pt>
                <c:pt idx="753">
                  <c:v>39195</c:v>
                </c:pt>
                <c:pt idx="754">
                  <c:v>39196</c:v>
                </c:pt>
                <c:pt idx="755">
                  <c:v>39197</c:v>
                </c:pt>
                <c:pt idx="756">
                  <c:v>39198</c:v>
                </c:pt>
                <c:pt idx="757">
                  <c:v>39199</c:v>
                </c:pt>
                <c:pt idx="758">
                  <c:v>39203</c:v>
                </c:pt>
                <c:pt idx="759">
                  <c:v>39204</c:v>
                </c:pt>
                <c:pt idx="760">
                  <c:v>39209</c:v>
                </c:pt>
                <c:pt idx="761">
                  <c:v>39210</c:v>
                </c:pt>
                <c:pt idx="762">
                  <c:v>39211</c:v>
                </c:pt>
                <c:pt idx="763">
                  <c:v>39212</c:v>
                </c:pt>
                <c:pt idx="764">
                  <c:v>39213</c:v>
                </c:pt>
                <c:pt idx="765">
                  <c:v>39216</c:v>
                </c:pt>
                <c:pt idx="766">
                  <c:v>39217</c:v>
                </c:pt>
                <c:pt idx="767">
                  <c:v>39218</c:v>
                </c:pt>
                <c:pt idx="768">
                  <c:v>39219</c:v>
                </c:pt>
                <c:pt idx="769">
                  <c:v>39220</c:v>
                </c:pt>
                <c:pt idx="770">
                  <c:v>39223</c:v>
                </c:pt>
                <c:pt idx="771">
                  <c:v>39224</c:v>
                </c:pt>
                <c:pt idx="772">
                  <c:v>39225</c:v>
                </c:pt>
                <c:pt idx="773">
                  <c:v>39226</c:v>
                </c:pt>
                <c:pt idx="774">
                  <c:v>39227</c:v>
                </c:pt>
                <c:pt idx="775">
                  <c:v>39230</c:v>
                </c:pt>
                <c:pt idx="776">
                  <c:v>39231</c:v>
                </c:pt>
                <c:pt idx="777">
                  <c:v>39232</c:v>
                </c:pt>
                <c:pt idx="778">
                  <c:v>39233</c:v>
                </c:pt>
                <c:pt idx="779">
                  <c:v>39234</c:v>
                </c:pt>
                <c:pt idx="780">
                  <c:v>39237</c:v>
                </c:pt>
                <c:pt idx="781">
                  <c:v>39238</c:v>
                </c:pt>
                <c:pt idx="782">
                  <c:v>39240</c:v>
                </c:pt>
                <c:pt idx="783">
                  <c:v>39241</c:v>
                </c:pt>
                <c:pt idx="784">
                  <c:v>39244</c:v>
                </c:pt>
                <c:pt idx="785">
                  <c:v>39245</c:v>
                </c:pt>
                <c:pt idx="786">
                  <c:v>39246</c:v>
                </c:pt>
                <c:pt idx="787">
                  <c:v>39247</c:v>
                </c:pt>
                <c:pt idx="788">
                  <c:v>39248</c:v>
                </c:pt>
                <c:pt idx="789">
                  <c:v>39251</c:v>
                </c:pt>
                <c:pt idx="790">
                  <c:v>39252</c:v>
                </c:pt>
                <c:pt idx="791">
                  <c:v>39253</c:v>
                </c:pt>
                <c:pt idx="792">
                  <c:v>39254</c:v>
                </c:pt>
                <c:pt idx="793">
                  <c:v>39255</c:v>
                </c:pt>
                <c:pt idx="794">
                  <c:v>39258</c:v>
                </c:pt>
                <c:pt idx="795">
                  <c:v>39259</c:v>
                </c:pt>
                <c:pt idx="796">
                  <c:v>39260</c:v>
                </c:pt>
                <c:pt idx="797">
                  <c:v>39261</c:v>
                </c:pt>
                <c:pt idx="798">
                  <c:v>39262</c:v>
                </c:pt>
                <c:pt idx="799">
                  <c:v>39265</c:v>
                </c:pt>
                <c:pt idx="800">
                  <c:v>39266</c:v>
                </c:pt>
                <c:pt idx="801">
                  <c:v>39267</c:v>
                </c:pt>
                <c:pt idx="802">
                  <c:v>39268</c:v>
                </c:pt>
                <c:pt idx="803">
                  <c:v>39269</c:v>
                </c:pt>
                <c:pt idx="804">
                  <c:v>39272</c:v>
                </c:pt>
                <c:pt idx="805">
                  <c:v>39273</c:v>
                </c:pt>
                <c:pt idx="806">
                  <c:v>39274</c:v>
                </c:pt>
                <c:pt idx="807">
                  <c:v>39275</c:v>
                </c:pt>
                <c:pt idx="808">
                  <c:v>39276</c:v>
                </c:pt>
                <c:pt idx="809">
                  <c:v>39280</c:v>
                </c:pt>
                <c:pt idx="810">
                  <c:v>39281</c:v>
                </c:pt>
                <c:pt idx="811">
                  <c:v>39282</c:v>
                </c:pt>
                <c:pt idx="812">
                  <c:v>39283</c:v>
                </c:pt>
                <c:pt idx="813">
                  <c:v>39286</c:v>
                </c:pt>
                <c:pt idx="814">
                  <c:v>39287</c:v>
                </c:pt>
                <c:pt idx="815">
                  <c:v>39288</c:v>
                </c:pt>
                <c:pt idx="816">
                  <c:v>39289</c:v>
                </c:pt>
                <c:pt idx="817">
                  <c:v>39290</c:v>
                </c:pt>
                <c:pt idx="818">
                  <c:v>39293</c:v>
                </c:pt>
                <c:pt idx="819">
                  <c:v>39294</c:v>
                </c:pt>
                <c:pt idx="820">
                  <c:v>39295</c:v>
                </c:pt>
                <c:pt idx="821">
                  <c:v>39296</c:v>
                </c:pt>
                <c:pt idx="822">
                  <c:v>39297</c:v>
                </c:pt>
                <c:pt idx="823">
                  <c:v>39300</c:v>
                </c:pt>
                <c:pt idx="824">
                  <c:v>39301</c:v>
                </c:pt>
                <c:pt idx="825">
                  <c:v>39302</c:v>
                </c:pt>
                <c:pt idx="826">
                  <c:v>39303</c:v>
                </c:pt>
                <c:pt idx="827">
                  <c:v>39304</c:v>
                </c:pt>
                <c:pt idx="828">
                  <c:v>39307</c:v>
                </c:pt>
                <c:pt idx="829">
                  <c:v>39308</c:v>
                </c:pt>
                <c:pt idx="830">
                  <c:v>39309</c:v>
                </c:pt>
                <c:pt idx="831">
                  <c:v>39310</c:v>
                </c:pt>
                <c:pt idx="832">
                  <c:v>39311</c:v>
                </c:pt>
                <c:pt idx="833">
                  <c:v>39314</c:v>
                </c:pt>
                <c:pt idx="834">
                  <c:v>39315</c:v>
                </c:pt>
                <c:pt idx="835">
                  <c:v>39316</c:v>
                </c:pt>
                <c:pt idx="836">
                  <c:v>39317</c:v>
                </c:pt>
                <c:pt idx="837">
                  <c:v>39318</c:v>
                </c:pt>
                <c:pt idx="838">
                  <c:v>39321</c:v>
                </c:pt>
                <c:pt idx="839">
                  <c:v>39322</c:v>
                </c:pt>
                <c:pt idx="840">
                  <c:v>39323</c:v>
                </c:pt>
                <c:pt idx="841">
                  <c:v>39324</c:v>
                </c:pt>
                <c:pt idx="842">
                  <c:v>39325</c:v>
                </c:pt>
                <c:pt idx="843">
                  <c:v>39328</c:v>
                </c:pt>
                <c:pt idx="844">
                  <c:v>39329</c:v>
                </c:pt>
                <c:pt idx="845">
                  <c:v>39330</c:v>
                </c:pt>
                <c:pt idx="846">
                  <c:v>39331</c:v>
                </c:pt>
                <c:pt idx="847">
                  <c:v>39332</c:v>
                </c:pt>
                <c:pt idx="848">
                  <c:v>39335</c:v>
                </c:pt>
                <c:pt idx="849">
                  <c:v>39336</c:v>
                </c:pt>
                <c:pt idx="850">
                  <c:v>39337</c:v>
                </c:pt>
                <c:pt idx="851">
                  <c:v>39338</c:v>
                </c:pt>
                <c:pt idx="852">
                  <c:v>39339</c:v>
                </c:pt>
                <c:pt idx="853">
                  <c:v>39343</c:v>
                </c:pt>
                <c:pt idx="854">
                  <c:v>39344</c:v>
                </c:pt>
                <c:pt idx="855">
                  <c:v>39345</c:v>
                </c:pt>
                <c:pt idx="856">
                  <c:v>39346</c:v>
                </c:pt>
                <c:pt idx="857">
                  <c:v>39350</c:v>
                </c:pt>
                <c:pt idx="858">
                  <c:v>39351</c:v>
                </c:pt>
                <c:pt idx="859">
                  <c:v>39352</c:v>
                </c:pt>
                <c:pt idx="860">
                  <c:v>39353</c:v>
                </c:pt>
                <c:pt idx="861">
                  <c:v>39356</c:v>
                </c:pt>
                <c:pt idx="862">
                  <c:v>39357</c:v>
                </c:pt>
                <c:pt idx="863">
                  <c:v>39358</c:v>
                </c:pt>
                <c:pt idx="864">
                  <c:v>39359</c:v>
                </c:pt>
                <c:pt idx="865">
                  <c:v>39360</c:v>
                </c:pt>
                <c:pt idx="866">
                  <c:v>39364</c:v>
                </c:pt>
                <c:pt idx="867">
                  <c:v>39365</c:v>
                </c:pt>
                <c:pt idx="868">
                  <c:v>39366</c:v>
                </c:pt>
                <c:pt idx="869">
                  <c:v>39367</c:v>
                </c:pt>
                <c:pt idx="870">
                  <c:v>39370</c:v>
                </c:pt>
                <c:pt idx="871">
                  <c:v>39371</c:v>
                </c:pt>
                <c:pt idx="872">
                  <c:v>39372</c:v>
                </c:pt>
                <c:pt idx="873">
                  <c:v>39373</c:v>
                </c:pt>
                <c:pt idx="874">
                  <c:v>39374</c:v>
                </c:pt>
                <c:pt idx="875">
                  <c:v>39377</c:v>
                </c:pt>
                <c:pt idx="876">
                  <c:v>39378</c:v>
                </c:pt>
                <c:pt idx="877">
                  <c:v>39379</c:v>
                </c:pt>
                <c:pt idx="878">
                  <c:v>39380</c:v>
                </c:pt>
                <c:pt idx="879">
                  <c:v>39381</c:v>
                </c:pt>
                <c:pt idx="880">
                  <c:v>39384</c:v>
                </c:pt>
                <c:pt idx="881">
                  <c:v>39385</c:v>
                </c:pt>
                <c:pt idx="882">
                  <c:v>39386</c:v>
                </c:pt>
                <c:pt idx="883">
                  <c:v>39387</c:v>
                </c:pt>
                <c:pt idx="884">
                  <c:v>39388</c:v>
                </c:pt>
                <c:pt idx="885">
                  <c:v>39391</c:v>
                </c:pt>
                <c:pt idx="886">
                  <c:v>39392</c:v>
                </c:pt>
                <c:pt idx="887">
                  <c:v>39393</c:v>
                </c:pt>
                <c:pt idx="888">
                  <c:v>39394</c:v>
                </c:pt>
                <c:pt idx="889">
                  <c:v>39395</c:v>
                </c:pt>
                <c:pt idx="890">
                  <c:v>39398</c:v>
                </c:pt>
                <c:pt idx="891">
                  <c:v>39399</c:v>
                </c:pt>
                <c:pt idx="892">
                  <c:v>39400</c:v>
                </c:pt>
                <c:pt idx="893">
                  <c:v>39401</c:v>
                </c:pt>
                <c:pt idx="894">
                  <c:v>39402</c:v>
                </c:pt>
                <c:pt idx="895">
                  <c:v>39405</c:v>
                </c:pt>
                <c:pt idx="896">
                  <c:v>39406</c:v>
                </c:pt>
                <c:pt idx="897">
                  <c:v>39407</c:v>
                </c:pt>
                <c:pt idx="898">
                  <c:v>39408</c:v>
                </c:pt>
                <c:pt idx="899">
                  <c:v>39412</c:v>
                </c:pt>
                <c:pt idx="900">
                  <c:v>39413</c:v>
                </c:pt>
                <c:pt idx="901">
                  <c:v>39414</c:v>
                </c:pt>
                <c:pt idx="902">
                  <c:v>39415</c:v>
                </c:pt>
                <c:pt idx="903">
                  <c:v>39416</c:v>
                </c:pt>
                <c:pt idx="904">
                  <c:v>39419</c:v>
                </c:pt>
                <c:pt idx="905">
                  <c:v>39420</c:v>
                </c:pt>
                <c:pt idx="906">
                  <c:v>39421</c:v>
                </c:pt>
                <c:pt idx="907">
                  <c:v>39422</c:v>
                </c:pt>
                <c:pt idx="908">
                  <c:v>39423</c:v>
                </c:pt>
                <c:pt idx="909">
                  <c:v>39426</c:v>
                </c:pt>
                <c:pt idx="910">
                  <c:v>39427</c:v>
                </c:pt>
                <c:pt idx="911">
                  <c:v>39428</c:v>
                </c:pt>
                <c:pt idx="912">
                  <c:v>39429</c:v>
                </c:pt>
                <c:pt idx="913">
                  <c:v>39430</c:v>
                </c:pt>
                <c:pt idx="914">
                  <c:v>39433</c:v>
                </c:pt>
                <c:pt idx="915">
                  <c:v>39434</c:v>
                </c:pt>
                <c:pt idx="916">
                  <c:v>39435</c:v>
                </c:pt>
                <c:pt idx="917">
                  <c:v>39436</c:v>
                </c:pt>
                <c:pt idx="918">
                  <c:v>39437</c:v>
                </c:pt>
                <c:pt idx="919">
                  <c:v>39441</c:v>
                </c:pt>
                <c:pt idx="920">
                  <c:v>39442</c:v>
                </c:pt>
                <c:pt idx="921">
                  <c:v>39443</c:v>
                </c:pt>
                <c:pt idx="922">
                  <c:v>39444</c:v>
                </c:pt>
                <c:pt idx="923">
                  <c:v>39451</c:v>
                </c:pt>
                <c:pt idx="924">
                  <c:v>39454</c:v>
                </c:pt>
                <c:pt idx="925">
                  <c:v>39455</c:v>
                </c:pt>
                <c:pt idx="926">
                  <c:v>39456</c:v>
                </c:pt>
                <c:pt idx="927">
                  <c:v>39457</c:v>
                </c:pt>
                <c:pt idx="928">
                  <c:v>39458</c:v>
                </c:pt>
                <c:pt idx="929">
                  <c:v>39462</c:v>
                </c:pt>
                <c:pt idx="930">
                  <c:v>39463</c:v>
                </c:pt>
                <c:pt idx="931">
                  <c:v>39464</c:v>
                </c:pt>
                <c:pt idx="932">
                  <c:v>39465</c:v>
                </c:pt>
                <c:pt idx="933">
                  <c:v>39468</c:v>
                </c:pt>
                <c:pt idx="934">
                  <c:v>39469</c:v>
                </c:pt>
                <c:pt idx="935">
                  <c:v>39470</c:v>
                </c:pt>
                <c:pt idx="936">
                  <c:v>39471</c:v>
                </c:pt>
                <c:pt idx="937">
                  <c:v>39472</c:v>
                </c:pt>
                <c:pt idx="938">
                  <c:v>39475</c:v>
                </c:pt>
                <c:pt idx="939">
                  <c:v>39476</c:v>
                </c:pt>
                <c:pt idx="940">
                  <c:v>39477</c:v>
                </c:pt>
                <c:pt idx="941">
                  <c:v>39478</c:v>
                </c:pt>
                <c:pt idx="942">
                  <c:v>39479</c:v>
                </c:pt>
                <c:pt idx="943">
                  <c:v>39482</c:v>
                </c:pt>
                <c:pt idx="944">
                  <c:v>39483</c:v>
                </c:pt>
                <c:pt idx="945">
                  <c:v>39484</c:v>
                </c:pt>
                <c:pt idx="946">
                  <c:v>39485</c:v>
                </c:pt>
                <c:pt idx="947">
                  <c:v>39486</c:v>
                </c:pt>
                <c:pt idx="948">
                  <c:v>39490</c:v>
                </c:pt>
                <c:pt idx="949">
                  <c:v>39491</c:v>
                </c:pt>
                <c:pt idx="950">
                  <c:v>39492</c:v>
                </c:pt>
                <c:pt idx="951">
                  <c:v>39493</c:v>
                </c:pt>
                <c:pt idx="952">
                  <c:v>39496</c:v>
                </c:pt>
                <c:pt idx="953">
                  <c:v>39497</c:v>
                </c:pt>
                <c:pt idx="954">
                  <c:v>39498</c:v>
                </c:pt>
                <c:pt idx="955">
                  <c:v>39499</c:v>
                </c:pt>
                <c:pt idx="956">
                  <c:v>39500</c:v>
                </c:pt>
                <c:pt idx="957">
                  <c:v>39503</c:v>
                </c:pt>
                <c:pt idx="958">
                  <c:v>39504</c:v>
                </c:pt>
                <c:pt idx="959">
                  <c:v>39505</c:v>
                </c:pt>
                <c:pt idx="960">
                  <c:v>39506</c:v>
                </c:pt>
                <c:pt idx="961">
                  <c:v>39507</c:v>
                </c:pt>
                <c:pt idx="962">
                  <c:v>39510</c:v>
                </c:pt>
                <c:pt idx="963">
                  <c:v>39511</c:v>
                </c:pt>
                <c:pt idx="964">
                  <c:v>39512</c:v>
                </c:pt>
                <c:pt idx="965">
                  <c:v>39513</c:v>
                </c:pt>
                <c:pt idx="966">
                  <c:v>39514</c:v>
                </c:pt>
                <c:pt idx="967">
                  <c:v>39517</c:v>
                </c:pt>
                <c:pt idx="968">
                  <c:v>39518</c:v>
                </c:pt>
                <c:pt idx="969">
                  <c:v>39519</c:v>
                </c:pt>
                <c:pt idx="970">
                  <c:v>39520</c:v>
                </c:pt>
                <c:pt idx="971">
                  <c:v>39521</c:v>
                </c:pt>
                <c:pt idx="972">
                  <c:v>39524</c:v>
                </c:pt>
                <c:pt idx="973">
                  <c:v>39525</c:v>
                </c:pt>
                <c:pt idx="974">
                  <c:v>39526</c:v>
                </c:pt>
                <c:pt idx="975">
                  <c:v>39528</c:v>
                </c:pt>
                <c:pt idx="976">
                  <c:v>39531</c:v>
                </c:pt>
                <c:pt idx="977">
                  <c:v>39532</c:v>
                </c:pt>
                <c:pt idx="978">
                  <c:v>39533</c:v>
                </c:pt>
                <c:pt idx="979">
                  <c:v>39534</c:v>
                </c:pt>
                <c:pt idx="980">
                  <c:v>39535</c:v>
                </c:pt>
                <c:pt idx="981">
                  <c:v>39538</c:v>
                </c:pt>
                <c:pt idx="982">
                  <c:v>39539</c:v>
                </c:pt>
                <c:pt idx="983">
                  <c:v>39540</c:v>
                </c:pt>
                <c:pt idx="984">
                  <c:v>39541</c:v>
                </c:pt>
                <c:pt idx="985">
                  <c:v>39542</c:v>
                </c:pt>
                <c:pt idx="986">
                  <c:v>39545</c:v>
                </c:pt>
                <c:pt idx="987">
                  <c:v>39546</c:v>
                </c:pt>
                <c:pt idx="988">
                  <c:v>39547</c:v>
                </c:pt>
                <c:pt idx="989">
                  <c:v>39548</c:v>
                </c:pt>
                <c:pt idx="990">
                  <c:v>39549</c:v>
                </c:pt>
                <c:pt idx="991">
                  <c:v>39552</c:v>
                </c:pt>
                <c:pt idx="992">
                  <c:v>39553</c:v>
                </c:pt>
                <c:pt idx="993">
                  <c:v>39554</c:v>
                </c:pt>
                <c:pt idx="994">
                  <c:v>39555</c:v>
                </c:pt>
                <c:pt idx="995">
                  <c:v>39556</c:v>
                </c:pt>
                <c:pt idx="996">
                  <c:v>39559</c:v>
                </c:pt>
                <c:pt idx="997">
                  <c:v>39560</c:v>
                </c:pt>
                <c:pt idx="998">
                  <c:v>39561</c:v>
                </c:pt>
                <c:pt idx="999">
                  <c:v>39562</c:v>
                </c:pt>
                <c:pt idx="1000">
                  <c:v>39563</c:v>
                </c:pt>
                <c:pt idx="1001">
                  <c:v>39566</c:v>
                </c:pt>
                <c:pt idx="1002">
                  <c:v>39568</c:v>
                </c:pt>
                <c:pt idx="1003">
                  <c:v>39569</c:v>
                </c:pt>
                <c:pt idx="1004">
                  <c:v>39570</c:v>
                </c:pt>
                <c:pt idx="1005">
                  <c:v>39575</c:v>
                </c:pt>
                <c:pt idx="1006">
                  <c:v>39576</c:v>
                </c:pt>
                <c:pt idx="1007">
                  <c:v>39577</c:v>
                </c:pt>
                <c:pt idx="1008">
                  <c:v>39580</c:v>
                </c:pt>
                <c:pt idx="1009">
                  <c:v>39581</c:v>
                </c:pt>
                <c:pt idx="1010">
                  <c:v>39582</c:v>
                </c:pt>
                <c:pt idx="1011">
                  <c:v>39583</c:v>
                </c:pt>
                <c:pt idx="1012">
                  <c:v>39584</c:v>
                </c:pt>
                <c:pt idx="1013">
                  <c:v>39587</c:v>
                </c:pt>
                <c:pt idx="1014">
                  <c:v>39588</c:v>
                </c:pt>
                <c:pt idx="1015">
                  <c:v>39589</c:v>
                </c:pt>
                <c:pt idx="1016">
                  <c:v>39590</c:v>
                </c:pt>
                <c:pt idx="1017">
                  <c:v>39591</c:v>
                </c:pt>
                <c:pt idx="1018">
                  <c:v>39594</c:v>
                </c:pt>
                <c:pt idx="1019">
                  <c:v>39595</c:v>
                </c:pt>
                <c:pt idx="1020">
                  <c:v>39596</c:v>
                </c:pt>
                <c:pt idx="1021">
                  <c:v>39597</c:v>
                </c:pt>
                <c:pt idx="1022">
                  <c:v>39598</c:v>
                </c:pt>
                <c:pt idx="1023">
                  <c:v>39601</c:v>
                </c:pt>
                <c:pt idx="1024">
                  <c:v>39602</c:v>
                </c:pt>
                <c:pt idx="1025">
                  <c:v>39603</c:v>
                </c:pt>
                <c:pt idx="1026">
                  <c:v>39604</c:v>
                </c:pt>
                <c:pt idx="1027">
                  <c:v>39605</c:v>
                </c:pt>
                <c:pt idx="1028">
                  <c:v>39608</c:v>
                </c:pt>
                <c:pt idx="1029">
                  <c:v>39609</c:v>
                </c:pt>
                <c:pt idx="1030">
                  <c:v>39610</c:v>
                </c:pt>
                <c:pt idx="1031">
                  <c:v>39611</c:v>
                </c:pt>
                <c:pt idx="1032">
                  <c:v>39612</c:v>
                </c:pt>
                <c:pt idx="1033">
                  <c:v>39615</c:v>
                </c:pt>
                <c:pt idx="1034">
                  <c:v>39616</c:v>
                </c:pt>
                <c:pt idx="1035">
                  <c:v>39617</c:v>
                </c:pt>
                <c:pt idx="1036">
                  <c:v>39618</c:v>
                </c:pt>
                <c:pt idx="1037">
                  <c:v>39619</c:v>
                </c:pt>
                <c:pt idx="1038">
                  <c:v>39622</c:v>
                </c:pt>
                <c:pt idx="1039">
                  <c:v>39623</c:v>
                </c:pt>
                <c:pt idx="1040">
                  <c:v>39624</c:v>
                </c:pt>
                <c:pt idx="1041">
                  <c:v>39625</c:v>
                </c:pt>
                <c:pt idx="1042">
                  <c:v>39626</c:v>
                </c:pt>
                <c:pt idx="1043">
                  <c:v>39629</c:v>
                </c:pt>
                <c:pt idx="1044">
                  <c:v>39630</c:v>
                </c:pt>
                <c:pt idx="1045">
                  <c:v>39631</c:v>
                </c:pt>
                <c:pt idx="1046">
                  <c:v>39632</c:v>
                </c:pt>
                <c:pt idx="1047">
                  <c:v>39633</c:v>
                </c:pt>
                <c:pt idx="1048">
                  <c:v>39636</c:v>
                </c:pt>
                <c:pt idx="1049">
                  <c:v>39637</c:v>
                </c:pt>
                <c:pt idx="1050">
                  <c:v>39638</c:v>
                </c:pt>
                <c:pt idx="1051">
                  <c:v>39639</c:v>
                </c:pt>
                <c:pt idx="1052">
                  <c:v>39640</c:v>
                </c:pt>
                <c:pt idx="1053">
                  <c:v>39643</c:v>
                </c:pt>
                <c:pt idx="1054">
                  <c:v>39644</c:v>
                </c:pt>
                <c:pt idx="1055">
                  <c:v>39645</c:v>
                </c:pt>
                <c:pt idx="1056">
                  <c:v>39646</c:v>
                </c:pt>
                <c:pt idx="1057">
                  <c:v>39647</c:v>
                </c:pt>
                <c:pt idx="1058">
                  <c:v>39651</c:v>
                </c:pt>
                <c:pt idx="1059">
                  <c:v>39652</c:v>
                </c:pt>
                <c:pt idx="1060">
                  <c:v>39653</c:v>
                </c:pt>
                <c:pt idx="1061">
                  <c:v>39654</c:v>
                </c:pt>
                <c:pt idx="1062">
                  <c:v>39657</c:v>
                </c:pt>
                <c:pt idx="1063">
                  <c:v>39658</c:v>
                </c:pt>
                <c:pt idx="1064">
                  <c:v>39659</c:v>
                </c:pt>
                <c:pt idx="1065">
                  <c:v>39660</c:v>
                </c:pt>
                <c:pt idx="1066">
                  <c:v>39661</c:v>
                </c:pt>
                <c:pt idx="1067">
                  <c:v>39664</c:v>
                </c:pt>
                <c:pt idx="1068">
                  <c:v>39665</c:v>
                </c:pt>
                <c:pt idx="1069">
                  <c:v>39666</c:v>
                </c:pt>
                <c:pt idx="1070">
                  <c:v>39667</c:v>
                </c:pt>
                <c:pt idx="1071">
                  <c:v>39668</c:v>
                </c:pt>
                <c:pt idx="1072">
                  <c:v>39671</c:v>
                </c:pt>
                <c:pt idx="1073">
                  <c:v>39672</c:v>
                </c:pt>
                <c:pt idx="1074">
                  <c:v>39673</c:v>
                </c:pt>
                <c:pt idx="1075">
                  <c:v>39674</c:v>
                </c:pt>
                <c:pt idx="1076">
                  <c:v>39675</c:v>
                </c:pt>
                <c:pt idx="1077">
                  <c:v>39678</c:v>
                </c:pt>
                <c:pt idx="1078">
                  <c:v>39679</c:v>
                </c:pt>
                <c:pt idx="1079">
                  <c:v>39680</c:v>
                </c:pt>
                <c:pt idx="1080">
                  <c:v>39681</c:v>
                </c:pt>
                <c:pt idx="1081">
                  <c:v>39682</c:v>
                </c:pt>
                <c:pt idx="1082">
                  <c:v>39685</c:v>
                </c:pt>
                <c:pt idx="1083">
                  <c:v>39686</c:v>
                </c:pt>
                <c:pt idx="1084">
                  <c:v>39687</c:v>
                </c:pt>
                <c:pt idx="1085">
                  <c:v>39688</c:v>
                </c:pt>
                <c:pt idx="1086">
                  <c:v>39689</c:v>
                </c:pt>
                <c:pt idx="1087">
                  <c:v>39692</c:v>
                </c:pt>
                <c:pt idx="1088">
                  <c:v>39693</c:v>
                </c:pt>
                <c:pt idx="1089">
                  <c:v>39694</c:v>
                </c:pt>
                <c:pt idx="1090">
                  <c:v>39695</c:v>
                </c:pt>
                <c:pt idx="1091">
                  <c:v>39696</c:v>
                </c:pt>
                <c:pt idx="1092">
                  <c:v>39699</c:v>
                </c:pt>
                <c:pt idx="1093">
                  <c:v>39700</c:v>
                </c:pt>
                <c:pt idx="1094">
                  <c:v>39701</c:v>
                </c:pt>
                <c:pt idx="1095">
                  <c:v>39702</c:v>
                </c:pt>
                <c:pt idx="1096">
                  <c:v>39703</c:v>
                </c:pt>
                <c:pt idx="1097">
                  <c:v>39707</c:v>
                </c:pt>
                <c:pt idx="1098">
                  <c:v>39708</c:v>
                </c:pt>
                <c:pt idx="1099">
                  <c:v>39709</c:v>
                </c:pt>
                <c:pt idx="1100">
                  <c:v>39710</c:v>
                </c:pt>
                <c:pt idx="1101">
                  <c:v>39713</c:v>
                </c:pt>
                <c:pt idx="1102">
                  <c:v>39715</c:v>
                </c:pt>
                <c:pt idx="1103">
                  <c:v>39716</c:v>
                </c:pt>
                <c:pt idx="1104">
                  <c:v>39717</c:v>
                </c:pt>
                <c:pt idx="1105">
                  <c:v>39720</c:v>
                </c:pt>
                <c:pt idx="1106">
                  <c:v>39721</c:v>
                </c:pt>
                <c:pt idx="1107">
                  <c:v>39722</c:v>
                </c:pt>
                <c:pt idx="1108">
                  <c:v>39723</c:v>
                </c:pt>
                <c:pt idx="1109">
                  <c:v>39724</c:v>
                </c:pt>
                <c:pt idx="1110">
                  <c:v>39727</c:v>
                </c:pt>
                <c:pt idx="1111">
                  <c:v>39728</c:v>
                </c:pt>
                <c:pt idx="1112">
                  <c:v>39729</c:v>
                </c:pt>
                <c:pt idx="1113">
                  <c:v>39730</c:v>
                </c:pt>
                <c:pt idx="1114">
                  <c:v>39731</c:v>
                </c:pt>
                <c:pt idx="1115">
                  <c:v>39735</c:v>
                </c:pt>
                <c:pt idx="1116">
                  <c:v>39736</c:v>
                </c:pt>
                <c:pt idx="1117">
                  <c:v>39737</c:v>
                </c:pt>
                <c:pt idx="1118">
                  <c:v>39738</c:v>
                </c:pt>
                <c:pt idx="1119">
                  <c:v>39741</c:v>
                </c:pt>
                <c:pt idx="1120">
                  <c:v>39742</c:v>
                </c:pt>
                <c:pt idx="1121">
                  <c:v>39743</c:v>
                </c:pt>
                <c:pt idx="1122">
                  <c:v>39744</c:v>
                </c:pt>
                <c:pt idx="1123">
                  <c:v>39745</c:v>
                </c:pt>
                <c:pt idx="1124">
                  <c:v>39748</c:v>
                </c:pt>
                <c:pt idx="1125">
                  <c:v>39749</c:v>
                </c:pt>
                <c:pt idx="1126">
                  <c:v>39750</c:v>
                </c:pt>
                <c:pt idx="1127">
                  <c:v>39751</c:v>
                </c:pt>
                <c:pt idx="1128">
                  <c:v>39752</c:v>
                </c:pt>
                <c:pt idx="1129">
                  <c:v>39756</c:v>
                </c:pt>
                <c:pt idx="1130">
                  <c:v>39757</c:v>
                </c:pt>
                <c:pt idx="1131">
                  <c:v>39758</c:v>
                </c:pt>
                <c:pt idx="1132">
                  <c:v>39759</c:v>
                </c:pt>
                <c:pt idx="1133">
                  <c:v>39762</c:v>
                </c:pt>
                <c:pt idx="1134">
                  <c:v>39763</c:v>
                </c:pt>
                <c:pt idx="1135">
                  <c:v>39764</c:v>
                </c:pt>
                <c:pt idx="1136">
                  <c:v>39765</c:v>
                </c:pt>
                <c:pt idx="1137">
                  <c:v>39766</c:v>
                </c:pt>
                <c:pt idx="1138">
                  <c:v>39769</c:v>
                </c:pt>
                <c:pt idx="1139">
                  <c:v>39770</c:v>
                </c:pt>
                <c:pt idx="1140">
                  <c:v>39771</c:v>
                </c:pt>
                <c:pt idx="1141">
                  <c:v>39772</c:v>
                </c:pt>
                <c:pt idx="1142">
                  <c:v>39773</c:v>
                </c:pt>
                <c:pt idx="1143">
                  <c:v>39777</c:v>
                </c:pt>
                <c:pt idx="1144">
                  <c:v>39778</c:v>
                </c:pt>
                <c:pt idx="1145">
                  <c:v>39779</c:v>
                </c:pt>
                <c:pt idx="1146">
                  <c:v>39780</c:v>
                </c:pt>
                <c:pt idx="1147">
                  <c:v>39783</c:v>
                </c:pt>
                <c:pt idx="1148">
                  <c:v>39784</c:v>
                </c:pt>
                <c:pt idx="1149">
                  <c:v>39785</c:v>
                </c:pt>
                <c:pt idx="1150">
                  <c:v>39786</c:v>
                </c:pt>
                <c:pt idx="1151">
                  <c:v>39787</c:v>
                </c:pt>
                <c:pt idx="1152">
                  <c:v>39790</c:v>
                </c:pt>
                <c:pt idx="1153">
                  <c:v>39791</c:v>
                </c:pt>
                <c:pt idx="1154">
                  <c:v>39792</c:v>
                </c:pt>
                <c:pt idx="1155">
                  <c:v>39793</c:v>
                </c:pt>
                <c:pt idx="1156">
                  <c:v>39794</c:v>
                </c:pt>
                <c:pt idx="1157">
                  <c:v>39797</c:v>
                </c:pt>
                <c:pt idx="1158">
                  <c:v>39798</c:v>
                </c:pt>
                <c:pt idx="1159">
                  <c:v>39799</c:v>
                </c:pt>
                <c:pt idx="1160">
                  <c:v>39800</c:v>
                </c:pt>
                <c:pt idx="1161">
                  <c:v>39801</c:v>
                </c:pt>
                <c:pt idx="1162">
                  <c:v>39804</c:v>
                </c:pt>
                <c:pt idx="1163">
                  <c:v>39806</c:v>
                </c:pt>
                <c:pt idx="1164">
                  <c:v>39807</c:v>
                </c:pt>
                <c:pt idx="1165">
                  <c:v>39808</c:v>
                </c:pt>
                <c:pt idx="1166">
                  <c:v>39811</c:v>
                </c:pt>
                <c:pt idx="1167">
                  <c:v>39812</c:v>
                </c:pt>
                <c:pt idx="1168">
                  <c:v>39818</c:v>
                </c:pt>
                <c:pt idx="1169">
                  <c:v>39819</c:v>
                </c:pt>
                <c:pt idx="1170">
                  <c:v>39820</c:v>
                </c:pt>
                <c:pt idx="1171">
                  <c:v>39821</c:v>
                </c:pt>
                <c:pt idx="1172">
                  <c:v>39822</c:v>
                </c:pt>
                <c:pt idx="1173">
                  <c:v>39826</c:v>
                </c:pt>
                <c:pt idx="1174">
                  <c:v>39827</c:v>
                </c:pt>
                <c:pt idx="1175">
                  <c:v>39828</c:v>
                </c:pt>
                <c:pt idx="1176">
                  <c:v>39829</c:v>
                </c:pt>
                <c:pt idx="1177">
                  <c:v>39832</c:v>
                </c:pt>
                <c:pt idx="1178">
                  <c:v>39833</c:v>
                </c:pt>
                <c:pt idx="1179">
                  <c:v>39834</c:v>
                </c:pt>
                <c:pt idx="1180">
                  <c:v>39835</c:v>
                </c:pt>
                <c:pt idx="1181">
                  <c:v>39836</c:v>
                </c:pt>
                <c:pt idx="1182">
                  <c:v>39839</c:v>
                </c:pt>
                <c:pt idx="1183">
                  <c:v>39840</c:v>
                </c:pt>
                <c:pt idx="1184">
                  <c:v>39841</c:v>
                </c:pt>
                <c:pt idx="1185">
                  <c:v>39842</c:v>
                </c:pt>
                <c:pt idx="1186">
                  <c:v>39843</c:v>
                </c:pt>
                <c:pt idx="1187">
                  <c:v>39846</c:v>
                </c:pt>
                <c:pt idx="1188">
                  <c:v>39847</c:v>
                </c:pt>
                <c:pt idx="1189">
                  <c:v>39848</c:v>
                </c:pt>
                <c:pt idx="1190">
                  <c:v>39849</c:v>
                </c:pt>
                <c:pt idx="1191">
                  <c:v>39850</c:v>
                </c:pt>
                <c:pt idx="1192">
                  <c:v>39853</c:v>
                </c:pt>
                <c:pt idx="1193">
                  <c:v>39854</c:v>
                </c:pt>
                <c:pt idx="1194">
                  <c:v>39856</c:v>
                </c:pt>
                <c:pt idx="1195">
                  <c:v>39857</c:v>
                </c:pt>
                <c:pt idx="1196">
                  <c:v>39860</c:v>
                </c:pt>
                <c:pt idx="1197">
                  <c:v>39861</c:v>
                </c:pt>
                <c:pt idx="1198">
                  <c:v>39862</c:v>
                </c:pt>
                <c:pt idx="1199">
                  <c:v>39863</c:v>
                </c:pt>
                <c:pt idx="1200">
                  <c:v>39864</c:v>
                </c:pt>
                <c:pt idx="1201">
                  <c:v>39867</c:v>
                </c:pt>
                <c:pt idx="1202">
                  <c:v>39868</c:v>
                </c:pt>
                <c:pt idx="1203">
                  <c:v>39869</c:v>
                </c:pt>
                <c:pt idx="1204">
                  <c:v>39870</c:v>
                </c:pt>
                <c:pt idx="1205">
                  <c:v>39871</c:v>
                </c:pt>
                <c:pt idx="1206">
                  <c:v>39874</c:v>
                </c:pt>
                <c:pt idx="1207">
                  <c:v>39875</c:v>
                </c:pt>
                <c:pt idx="1208">
                  <c:v>39876</c:v>
                </c:pt>
                <c:pt idx="1209">
                  <c:v>39877</c:v>
                </c:pt>
                <c:pt idx="1210">
                  <c:v>39878</c:v>
                </c:pt>
                <c:pt idx="1211">
                  <c:v>39881</c:v>
                </c:pt>
                <c:pt idx="1212">
                  <c:v>39882</c:v>
                </c:pt>
                <c:pt idx="1213">
                  <c:v>39883</c:v>
                </c:pt>
                <c:pt idx="1214">
                  <c:v>39884</c:v>
                </c:pt>
                <c:pt idx="1215">
                  <c:v>39885</c:v>
                </c:pt>
                <c:pt idx="1216">
                  <c:v>39888</c:v>
                </c:pt>
                <c:pt idx="1217">
                  <c:v>39889</c:v>
                </c:pt>
                <c:pt idx="1218">
                  <c:v>39890</c:v>
                </c:pt>
                <c:pt idx="1219">
                  <c:v>39891</c:v>
                </c:pt>
                <c:pt idx="1220">
                  <c:v>39895</c:v>
                </c:pt>
                <c:pt idx="1221">
                  <c:v>39896</c:v>
                </c:pt>
                <c:pt idx="1222">
                  <c:v>39897</c:v>
                </c:pt>
                <c:pt idx="1223">
                  <c:v>39898</c:v>
                </c:pt>
                <c:pt idx="1224">
                  <c:v>39899</c:v>
                </c:pt>
                <c:pt idx="1225">
                  <c:v>39902</c:v>
                </c:pt>
                <c:pt idx="1226">
                  <c:v>39903</c:v>
                </c:pt>
                <c:pt idx="1227">
                  <c:v>39904</c:v>
                </c:pt>
                <c:pt idx="1228">
                  <c:v>39905</c:v>
                </c:pt>
                <c:pt idx="1229">
                  <c:v>39906</c:v>
                </c:pt>
                <c:pt idx="1230">
                  <c:v>39909</c:v>
                </c:pt>
                <c:pt idx="1231">
                  <c:v>39910</c:v>
                </c:pt>
                <c:pt idx="1232">
                  <c:v>39911</c:v>
                </c:pt>
                <c:pt idx="1233">
                  <c:v>39912</c:v>
                </c:pt>
                <c:pt idx="1234">
                  <c:v>39913</c:v>
                </c:pt>
                <c:pt idx="1235">
                  <c:v>39916</c:v>
                </c:pt>
                <c:pt idx="1236">
                  <c:v>39917</c:v>
                </c:pt>
                <c:pt idx="1237">
                  <c:v>39918</c:v>
                </c:pt>
                <c:pt idx="1238">
                  <c:v>39919</c:v>
                </c:pt>
                <c:pt idx="1239">
                  <c:v>39920</c:v>
                </c:pt>
                <c:pt idx="1240">
                  <c:v>39923</c:v>
                </c:pt>
                <c:pt idx="1241">
                  <c:v>39924</c:v>
                </c:pt>
                <c:pt idx="1242">
                  <c:v>39925</c:v>
                </c:pt>
                <c:pt idx="1243">
                  <c:v>39926</c:v>
                </c:pt>
                <c:pt idx="1244">
                  <c:v>39927</c:v>
                </c:pt>
                <c:pt idx="1245">
                  <c:v>39930</c:v>
                </c:pt>
                <c:pt idx="1246">
                  <c:v>39931</c:v>
                </c:pt>
                <c:pt idx="1247">
                  <c:v>39933</c:v>
                </c:pt>
                <c:pt idx="1248">
                  <c:v>39934</c:v>
                </c:pt>
                <c:pt idx="1249">
                  <c:v>39940</c:v>
                </c:pt>
                <c:pt idx="1250">
                  <c:v>39941</c:v>
                </c:pt>
                <c:pt idx="1251">
                  <c:v>39944</c:v>
                </c:pt>
                <c:pt idx="1252">
                  <c:v>39945</c:v>
                </c:pt>
                <c:pt idx="1253">
                  <c:v>39946</c:v>
                </c:pt>
                <c:pt idx="1254">
                  <c:v>39947</c:v>
                </c:pt>
                <c:pt idx="1255">
                  <c:v>39948</c:v>
                </c:pt>
                <c:pt idx="1256">
                  <c:v>39951</c:v>
                </c:pt>
                <c:pt idx="1257">
                  <c:v>39952</c:v>
                </c:pt>
                <c:pt idx="1258">
                  <c:v>39953</c:v>
                </c:pt>
                <c:pt idx="1259">
                  <c:v>39954</c:v>
                </c:pt>
                <c:pt idx="1260">
                  <c:v>39955</c:v>
                </c:pt>
                <c:pt idx="1261">
                  <c:v>39958</c:v>
                </c:pt>
                <c:pt idx="1262">
                  <c:v>39959</c:v>
                </c:pt>
                <c:pt idx="1263">
                  <c:v>39960</c:v>
                </c:pt>
                <c:pt idx="1264">
                  <c:v>39961</c:v>
                </c:pt>
                <c:pt idx="1265">
                  <c:v>39962</c:v>
                </c:pt>
                <c:pt idx="1266">
                  <c:v>39965</c:v>
                </c:pt>
                <c:pt idx="1267">
                  <c:v>39966</c:v>
                </c:pt>
                <c:pt idx="1268">
                  <c:v>39967</c:v>
                </c:pt>
                <c:pt idx="1269">
                  <c:v>39968</c:v>
                </c:pt>
                <c:pt idx="1270">
                  <c:v>39969</c:v>
                </c:pt>
                <c:pt idx="1271">
                  <c:v>39972</c:v>
                </c:pt>
                <c:pt idx="1272">
                  <c:v>39973</c:v>
                </c:pt>
                <c:pt idx="1273">
                  <c:v>39974</c:v>
                </c:pt>
                <c:pt idx="1274">
                  <c:v>39975</c:v>
                </c:pt>
                <c:pt idx="1275">
                  <c:v>39976</c:v>
                </c:pt>
                <c:pt idx="1276">
                  <c:v>39979</c:v>
                </c:pt>
                <c:pt idx="1277">
                  <c:v>39980</c:v>
                </c:pt>
                <c:pt idx="1278">
                  <c:v>39981</c:v>
                </c:pt>
                <c:pt idx="1279">
                  <c:v>39982</c:v>
                </c:pt>
                <c:pt idx="1280">
                  <c:v>39983</c:v>
                </c:pt>
                <c:pt idx="1281">
                  <c:v>39986</c:v>
                </c:pt>
                <c:pt idx="1282">
                  <c:v>39987</c:v>
                </c:pt>
                <c:pt idx="1283">
                  <c:v>39988</c:v>
                </c:pt>
                <c:pt idx="1284">
                  <c:v>39989</c:v>
                </c:pt>
                <c:pt idx="1285">
                  <c:v>39990</c:v>
                </c:pt>
                <c:pt idx="1286">
                  <c:v>39993</c:v>
                </c:pt>
                <c:pt idx="1287">
                  <c:v>39994</c:v>
                </c:pt>
                <c:pt idx="1288">
                  <c:v>39995</c:v>
                </c:pt>
                <c:pt idx="1289">
                  <c:v>39996</c:v>
                </c:pt>
                <c:pt idx="1290">
                  <c:v>39997</c:v>
                </c:pt>
                <c:pt idx="1291">
                  <c:v>40000</c:v>
                </c:pt>
                <c:pt idx="1292">
                  <c:v>40001</c:v>
                </c:pt>
                <c:pt idx="1293">
                  <c:v>40002</c:v>
                </c:pt>
                <c:pt idx="1294">
                  <c:v>40003</c:v>
                </c:pt>
                <c:pt idx="1295">
                  <c:v>40004</c:v>
                </c:pt>
                <c:pt idx="1296">
                  <c:v>40007</c:v>
                </c:pt>
                <c:pt idx="1297">
                  <c:v>40008</c:v>
                </c:pt>
                <c:pt idx="1298">
                  <c:v>40009</c:v>
                </c:pt>
                <c:pt idx="1299">
                  <c:v>40010</c:v>
                </c:pt>
                <c:pt idx="1300">
                  <c:v>40011</c:v>
                </c:pt>
                <c:pt idx="1301">
                  <c:v>40015</c:v>
                </c:pt>
                <c:pt idx="1302">
                  <c:v>40016</c:v>
                </c:pt>
                <c:pt idx="1303">
                  <c:v>40017</c:v>
                </c:pt>
                <c:pt idx="1304">
                  <c:v>40018</c:v>
                </c:pt>
                <c:pt idx="1305">
                  <c:v>40021</c:v>
                </c:pt>
                <c:pt idx="1306">
                  <c:v>40022</c:v>
                </c:pt>
                <c:pt idx="1307">
                  <c:v>40023</c:v>
                </c:pt>
                <c:pt idx="1308">
                  <c:v>40024</c:v>
                </c:pt>
                <c:pt idx="1309">
                  <c:v>40025</c:v>
                </c:pt>
                <c:pt idx="1310">
                  <c:v>40028</c:v>
                </c:pt>
                <c:pt idx="1311">
                  <c:v>40029</c:v>
                </c:pt>
                <c:pt idx="1312">
                  <c:v>40030</c:v>
                </c:pt>
                <c:pt idx="1313">
                  <c:v>40031</c:v>
                </c:pt>
                <c:pt idx="1314">
                  <c:v>40032</c:v>
                </c:pt>
                <c:pt idx="1315">
                  <c:v>40035</c:v>
                </c:pt>
                <c:pt idx="1316">
                  <c:v>40036</c:v>
                </c:pt>
                <c:pt idx="1317">
                  <c:v>40037</c:v>
                </c:pt>
                <c:pt idx="1318">
                  <c:v>40038</c:v>
                </c:pt>
                <c:pt idx="1319">
                  <c:v>40039</c:v>
                </c:pt>
                <c:pt idx="1320">
                  <c:v>40042</c:v>
                </c:pt>
                <c:pt idx="1321">
                  <c:v>40043</c:v>
                </c:pt>
                <c:pt idx="1322">
                  <c:v>40044</c:v>
                </c:pt>
                <c:pt idx="1323">
                  <c:v>40045</c:v>
                </c:pt>
                <c:pt idx="1324">
                  <c:v>40046</c:v>
                </c:pt>
                <c:pt idx="1325">
                  <c:v>40049</c:v>
                </c:pt>
                <c:pt idx="1326">
                  <c:v>40050</c:v>
                </c:pt>
                <c:pt idx="1327">
                  <c:v>40051</c:v>
                </c:pt>
                <c:pt idx="1328">
                  <c:v>40052</c:v>
                </c:pt>
                <c:pt idx="1329">
                  <c:v>40053</c:v>
                </c:pt>
                <c:pt idx="1330">
                  <c:v>40056</c:v>
                </c:pt>
                <c:pt idx="1331">
                  <c:v>40057</c:v>
                </c:pt>
                <c:pt idx="1332">
                  <c:v>40058</c:v>
                </c:pt>
                <c:pt idx="1333">
                  <c:v>40059</c:v>
                </c:pt>
                <c:pt idx="1334">
                  <c:v>40060</c:v>
                </c:pt>
                <c:pt idx="1335">
                  <c:v>40063</c:v>
                </c:pt>
                <c:pt idx="1336">
                  <c:v>40064</c:v>
                </c:pt>
                <c:pt idx="1337">
                  <c:v>40065</c:v>
                </c:pt>
                <c:pt idx="1338">
                  <c:v>40066</c:v>
                </c:pt>
                <c:pt idx="1339">
                  <c:v>40067</c:v>
                </c:pt>
                <c:pt idx="1340">
                  <c:v>40070</c:v>
                </c:pt>
                <c:pt idx="1341">
                  <c:v>40071</c:v>
                </c:pt>
                <c:pt idx="1342">
                  <c:v>40072</c:v>
                </c:pt>
                <c:pt idx="1343">
                  <c:v>40073</c:v>
                </c:pt>
                <c:pt idx="1344">
                  <c:v>40074</c:v>
                </c:pt>
                <c:pt idx="1345">
                  <c:v>40080</c:v>
                </c:pt>
                <c:pt idx="1346">
                  <c:v>40081</c:v>
                </c:pt>
                <c:pt idx="1347">
                  <c:v>40084</c:v>
                </c:pt>
                <c:pt idx="1348">
                  <c:v>40085</c:v>
                </c:pt>
                <c:pt idx="1349">
                  <c:v>40086</c:v>
                </c:pt>
                <c:pt idx="1350">
                  <c:v>40087</c:v>
                </c:pt>
                <c:pt idx="1351">
                  <c:v>40088</c:v>
                </c:pt>
                <c:pt idx="1352">
                  <c:v>40091</c:v>
                </c:pt>
                <c:pt idx="1353">
                  <c:v>40092</c:v>
                </c:pt>
                <c:pt idx="1354">
                  <c:v>40093</c:v>
                </c:pt>
                <c:pt idx="1355">
                  <c:v>40094</c:v>
                </c:pt>
                <c:pt idx="1356">
                  <c:v>40095</c:v>
                </c:pt>
                <c:pt idx="1357">
                  <c:v>40099</c:v>
                </c:pt>
                <c:pt idx="1358">
                  <c:v>40100</c:v>
                </c:pt>
                <c:pt idx="1359">
                  <c:v>40101</c:v>
                </c:pt>
                <c:pt idx="1360">
                  <c:v>40102</c:v>
                </c:pt>
                <c:pt idx="1361">
                  <c:v>40105</c:v>
                </c:pt>
                <c:pt idx="1362">
                  <c:v>40106</c:v>
                </c:pt>
                <c:pt idx="1363">
                  <c:v>40107</c:v>
                </c:pt>
                <c:pt idx="1364">
                  <c:v>40108</c:v>
                </c:pt>
                <c:pt idx="1365">
                  <c:v>40109</c:v>
                </c:pt>
                <c:pt idx="1366">
                  <c:v>40112</c:v>
                </c:pt>
                <c:pt idx="1367">
                  <c:v>40113</c:v>
                </c:pt>
                <c:pt idx="1368">
                  <c:v>40114</c:v>
                </c:pt>
                <c:pt idx="1369">
                  <c:v>40115</c:v>
                </c:pt>
                <c:pt idx="1370">
                  <c:v>40116</c:v>
                </c:pt>
                <c:pt idx="1371">
                  <c:v>40119</c:v>
                </c:pt>
                <c:pt idx="1372">
                  <c:v>40121</c:v>
                </c:pt>
                <c:pt idx="1373">
                  <c:v>40122</c:v>
                </c:pt>
                <c:pt idx="1374">
                  <c:v>40123</c:v>
                </c:pt>
                <c:pt idx="1375">
                  <c:v>40126</c:v>
                </c:pt>
                <c:pt idx="1376">
                  <c:v>40127</c:v>
                </c:pt>
                <c:pt idx="1377">
                  <c:v>40128</c:v>
                </c:pt>
                <c:pt idx="1378">
                  <c:v>40129</c:v>
                </c:pt>
                <c:pt idx="1379">
                  <c:v>40130</c:v>
                </c:pt>
                <c:pt idx="1380">
                  <c:v>40133</c:v>
                </c:pt>
                <c:pt idx="1381">
                  <c:v>40134</c:v>
                </c:pt>
                <c:pt idx="1382">
                  <c:v>40135</c:v>
                </c:pt>
                <c:pt idx="1383">
                  <c:v>40136</c:v>
                </c:pt>
                <c:pt idx="1384">
                  <c:v>40137</c:v>
                </c:pt>
                <c:pt idx="1385">
                  <c:v>40141</c:v>
                </c:pt>
                <c:pt idx="1386">
                  <c:v>40142</c:v>
                </c:pt>
                <c:pt idx="1387">
                  <c:v>40143</c:v>
                </c:pt>
                <c:pt idx="1388">
                  <c:v>40144</c:v>
                </c:pt>
                <c:pt idx="1389">
                  <c:v>40147</c:v>
                </c:pt>
                <c:pt idx="1390">
                  <c:v>40148</c:v>
                </c:pt>
                <c:pt idx="1391">
                  <c:v>40149</c:v>
                </c:pt>
                <c:pt idx="1392">
                  <c:v>40150</c:v>
                </c:pt>
                <c:pt idx="1393">
                  <c:v>40151</c:v>
                </c:pt>
                <c:pt idx="1394">
                  <c:v>40154</c:v>
                </c:pt>
                <c:pt idx="1395">
                  <c:v>40155</c:v>
                </c:pt>
                <c:pt idx="1396">
                  <c:v>40156</c:v>
                </c:pt>
                <c:pt idx="1397">
                  <c:v>40157</c:v>
                </c:pt>
                <c:pt idx="1398">
                  <c:v>40158</c:v>
                </c:pt>
                <c:pt idx="1399">
                  <c:v>40161</c:v>
                </c:pt>
                <c:pt idx="1400">
                  <c:v>40162</c:v>
                </c:pt>
                <c:pt idx="1401">
                  <c:v>40163</c:v>
                </c:pt>
                <c:pt idx="1402">
                  <c:v>40164</c:v>
                </c:pt>
                <c:pt idx="1403">
                  <c:v>40165</c:v>
                </c:pt>
                <c:pt idx="1404">
                  <c:v>40168</c:v>
                </c:pt>
                <c:pt idx="1405">
                  <c:v>40169</c:v>
                </c:pt>
                <c:pt idx="1406">
                  <c:v>40171</c:v>
                </c:pt>
                <c:pt idx="1407">
                  <c:v>40172</c:v>
                </c:pt>
                <c:pt idx="1408">
                  <c:v>40175</c:v>
                </c:pt>
                <c:pt idx="1409">
                  <c:v>40176</c:v>
                </c:pt>
                <c:pt idx="1410">
                  <c:v>40177</c:v>
                </c:pt>
                <c:pt idx="1411">
                  <c:v>40182</c:v>
                </c:pt>
                <c:pt idx="1412">
                  <c:v>40183</c:v>
                </c:pt>
                <c:pt idx="1413">
                  <c:v>40184</c:v>
                </c:pt>
                <c:pt idx="1414">
                  <c:v>40185</c:v>
                </c:pt>
                <c:pt idx="1415">
                  <c:v>40186</c:v>
                </c:pt>
                <c:pt idx="1416">
                  <c:v>40190</c:v>
                </c:pt>
                <c:pt idx="1417">
                  <c:v>40191</c:v>
                </c:pt>
                <c:pt idx="1418">
                  <c:v>40192</c:v>
                </c:pt>
                <c:pt idx="1419">
                  <c:v>40193</c:v>
                </c:pt>
                <c:pt idx="1420">
                  <c:v>40196</c:v>
                </c:pt>
                <c:pt idx="1421">
                  <c:v>40197</c:v>
                </c:pt>
                <c:pt idx="1422">
                  <c:v>40198</c:v>
                </c:pt>
                <c:pt idx="1423">
                  <c:v>40199</c:v>
                </c:pt>
                <c:pt idx="1424">
                  <c:v>40200</c:v>
                </c:pt>
                <c:pt idx="1425">
                  <c:v>40203</c:v>
                </c:pt>
                <c:pt idx="1426">
                  <c:v>40204</c:v>
                </c:pt>
                <c:pt idx="1427">
                  <c:v>40205</c:v>
                </c:pt>
                <c:pt idx="1428">
                  <c:v>40206</c:v>
                </c:pt>
                <c:pt idx="1429">
                  <c:v>40207</c:v>
                </c:pt>
                <c:pt idx="1430">
                  <c:v>40210</c:v>
                </c:pt>
                <c:pt idx="1431">
                  <c:v>40211</c:v>
                </c:pt>
                <c:pt idx="1432">
                  <c:v>40212</c:v>
                </c:pt>
                <c:pt idx="1433">
                  <c:v>40213</c:v>
                </c:pt>
                <c:pt idx="1434">
                  <c:v>40214</c:v>
                </c:pt>
                <c:pt idx="1435">
                  <c:v>40217</c:v>
                </c:pt>
                <c:pt idx="1436">
                  <c:v>40218</c:v>
                </c:pt>
                <c:pt idx="1437">
                  <c:v>40219</c:v>
                </c:pt>
                <c:pt idx="1438">
                  <c:v>40221</c:v>
                </c:pt>
                <c:pt idx="1439">
                  <c:v>40224</c:v>
                </c:pt>
                <c:pt idx="1440">
                  <c:v>40225</c:v>
                </c:pt>
                <c:pt idx="1441">
                  <c:v>40226</c:v>
                </c:pt>
                <c:pt idx="1442">
                  <c:v>40227</c:v>
                </c:pt>
                <c:pt idx="1443">
                  <c:v>40228</c:v>
                </c:pt>
                <c:pt idx="1444">
                  <c:v>40231</c:v>
                </c:pt>
                <c:pt idx="1445">
                  <c:v>40232</c:v>
                </c:pt>
                <c:pt idx="1446">
                  <c:v>40233</c:v>
                </c:pt>
                <c:pt idx="1447">
                  <c:v>40234</c:v>
                </c:pt>
                <c:pt idx="1448">
                  <c:v>40235</c:v>
                </c:pt>
                <c:pt idx="1449">
                  <c:v>40238</c:v>
                </c:pt>
                <c:pt idx="1450">
                  <c:v>40239</c:v>
                </c:pt>
                <c:pt idx="1451">
                  <c:v>40240</c:v>
                </c:pt>
                <c:pt idx="1452">
                  <c:v>40241</c:v>
                </c:pt>
                <c:pt idx="1453">
                  <c:v>40242</c:v>
                </c:pt>
                <c:pt idx="1454">
                  <c:v>40245</c:v>
                </c:pt>
                <c:pt idx="1455">
                  <c:v>40246</c:v>
                </c:pt>
                <c:pt idx="1456">
                  <c:v>40247</c:v>
                </c:pt>
                <c:pt idx="1457">
                  <c:v>40248</c:v>
                </c:pt>
                <c:pt idx="1458">
                  <c:v>40249</c:v>
                </c:pt>
                <c:pt idx="1459">
                  <c:v>40252</c:v>
                </c:pt>
                <c:pt idx="1460">
                  <c:v>40253</c:v>
                </c:pt>
                <c:pt idx="1461">
                  <c:v>40254</c:v>
                </c:pt>
                <c:pt idx="1462">
                  <c:v>40255</c:v>
                </c:pt>
                <c:pt idx="1463">
                  <c:v>40256</c:v>
                </c:pt>
                <c:pt idx="1464">
                  <c:v>40260</c:v>
                </c:pt>
                <c:pt idx="1465">
                  <c:v>40261</c:v>
                </c:pt>
                <c:pt idx="1466">
                  <c:v>40262</c:v>
                </c:pt>
                <c:pt idx="1467">
                  <c:v>40263</c:v>
                </c:pt>
                <c:pt idx="1468">
                  <c:v>40266</c:v>
                </c:pt>
                <c:pt idx="1469">
                  <c:v>40267</c:v>
                </c:pt>
                <c:pt idx="1470">
                  <c:v>40268</c:v>
                </c:pt>
                <c:pt idx="1471">
                  <c:v>40269</c:v>
                </c:pt>
                <c:pt idx="1472">
                  <c:v>40270</c:v>
                </c:pt>
                <c:pt idx="1473">
                  <c:v>40273</c:v>
                </c:pt>
                <c:pt idx="1474">
                  <c:v>40274</c:v>
                </c:pt>
                <c:pt idx="1475">
                  <c:v>40275</c:v>
                </c:pt>
                <c:pt idx="1476">
                  <c:v>40276</c:v>
                </c:pt>
                <c:pt idx="1477">
                  <c:v>40277</c:v>
                </c:pt>
                <c:pt idx="1478">
                  <c:v>40280</c:v>
                </c:pt>
                <c:pt idx="1479">
                  <c:v>40281</c:v>
                </c:pt>
                <c:pt idx="1480">
                  <c:v>40282</c:v>
                </c:pt>
                <c:pt idx="1481">
                  <c:v>40283</c:v>
                </c:pt>
                <c:pt idx="1482">
                  <c:v>40284</c:v>
                </c:pt>
                <c:pt idx="1483">
                  <c:v>40287</c:v>
                </c:pt>
                <c:pt idx="1484">
                  <c:v>40288</c:v>
                </c:pt>
                <c:pt idx="1485">
                  <c:v>40289</c:v>
                </c:pt>
                <c:pt idx="1486">
                  <c:v>40290</c:v>
                </c:pt>
                <c:pt idx="1487">
                  <c:v>40291</c:v>
                </c:pt>
                <c:pt idx="1488">
                  <c:v>40294</c:v>
                </c:pt>
                <c:pt idx="1489">
                  <c:v>40295</c:v>
                </c:pt>
                <c:pt idx="1490">
                  <c:v>40296</c:v>
                </c:pt>
                <c:pt idx="1491">
                  <c:v>40298</c:v>
                </c:pt>
                <c:pt idx="1492">
                  <c:v>40304</c:v>
                </c:pt>
                <c:pt idx="1493">
                  <c:v>40305</c:v>
                </c:pt>
                <c:pt idx="1494">
                  <c:v>40308</c:v>
                </c:pt>
                <c:pt idx="1495">
                  <c:v>40309</c:v>
                </c:pt>
                <c:pt idx="1496">
                  <c:v>40310</c:v>
                </c:pt>
                <c:pt idx="1497">
                  <c:v>40311</c:v>
                </c:pt>
                <c:pt idx="1498">
                  <c:v>40312</c:v>
                </c:pt>
                <c:pt idx="1499">
                  <c:v>40315</c:v>
                </c:pt>
                <c:pt idx="1500">
                  <c:v>40316</c:v>
                </c:pt>
                <c:pt idx="1501">
                  <c:v>40317</c:v>
                </c:pt>
                <c:pt idx="1502">
                  <c:v>40318</c:v>
                </c:pt>
                <c:pt idx="1503">
                  <c:v>40319</c:v>
                </c:pt>
                <c:pt idx="1504">
                  <c:v>40322</c:v>
                </c:pt>
                <c:pt idx="1505">
                  <c:v>40323</c:v>
                </c:pt>
                <c:pt idx="1506">
                  <c:v>40324</c:v>
                </c:pt>
                <c:pt idx="1507">
                  <c:v>40325</c:v>
                </c:pt>
                <c:pt idx="1508">
                  <c:v>40326</c:v>
                </c:pt>
                <c:pt idx="1509">
                  <c:v>40329</c:v>
                </c:pt>
                <c:pt idx="1510">
                  <c:v>40330</c:v>
                </c:pt>
                <c:pt idx="1511">
                  <c:v>40331</c:v>
                </c:pt>
                <c:pt idx="1512">
                  <c:v>40332</c:v>
                </c:pt>
                <c:pt idx="1513">
                  <c:v>40333</c:v>
                </c:pt>
                <c:pt idx="1514">
                  <c:v>40336</c:v>
                </c:pt>
                <c:pt idx="1515">
                  <c:v>40337</c:v>
                </c:pt>
                <c:pt idx="1516">
                  <c:v>40338</c:v>
                </c:pt>
                <c:pt idx="1517">
                  <c:v>40339</c:v>
                </c:pt>
                <c:pt idx="1518">
                  <c:v>40340</c:v>
                </c:pt>
                <c:pt idx="1519">
                  <c:v>40343</c:v>
                </c:pt>
                <c:pt idx="1520">
                  <c:v>40344</c:v>
                </c:pt>
                <c:pt idx="1521">
                  <c:v>40345</c:v>
                </c:pt>
                <c:pt idx="1522">
                  <c:v>40346</c:v>
                </c:pt>
                <c:pt idx="1523">
                  <c:v>40347</c:v>
                </c:pt>
                <c:pt idx="1524">
                  <c:v>40350</c:v>
                </c:pt>
                <c:pt idx="1525">
                  <c:v>40351</c:v>
                </c:pt>
                <c:pt idx="1526">
                  <c:v>40352</c:v>
                </c:pt>
                <c:pt idx="1527">
                  <c:v>40353</c:v>
                </c:pt>
                <c:pt idx="1528">
                  <c:v>40354</c:v>
                </c:pt>
                <c:pt idx="1529">
                  <c:v>40357</c:v>
                </c:pt>
                <c:pt idx="1530">
                  <c:v>40358</c:v>
                </c:pt>
                <c:pt idx="1531">
                  <c:v>40359</c:v>
                </c:pt>
                <c:pt idx="1532">
                  <c:v>40360</c:v>
                </c:pt>
                <c:pt idx="1533">
                  <c:v>40361</c:v>
                </c:pt>
                <c:pt idx="1534">
                  <c:v>40364</c:v>
                </c:pt>
                <c:pt idx="1535">
                  <c:v>40365</c:v>
                </c:pt>
                <c:pt idx="1536">
                  <c:v>40366</c:v>
                </c:pt>
                <c:pt idx="1537">
                  <c:v>40367</c:v>
                </c:pt>
                <c:pt idx="1538">
                  <c:v>40368</c:v>
                </c:pt>
                <c:pt idx="1539">
                  <c:v>40371</c:v>
                </c:pt>
                <c:pt idx="1540">
                  <c:v>40372</c:v>
                </c:pt>
                <c:pt idx="1541">
                  <c:v>40373</c:v>
                </c:pt>
                <c:pt idx="1542">
                  <c:v>40374</c:v>
                </c:pt>
                <c:pt idx="1543">
                  <c:v>40375</c:v>
                </c:pt>
                <c:pt idx="1544">
                  <c:v>40379</c:v>
                </c:pt>
                <c:pt idx="1545">
                  <c:v>40380</c:v>
                </c:pt>
                <c:pt idx="1546">
                  <c:v>40381</c:v>
                </c:pt>
                <c:pt idx="1547">
                  <c:v>40382</c:v>
                </c:pt>
                <c:pt idx="1548">
                  <c:v>40385</c:v>
                </c:pt>
                <c:pt idx="1549">
                  <c:v>40386</c:v>
                </c:pt>
                <c:pt idx="1550">
                  <c:v>40387</c:v>
                </c:pt>
                <c:pt idx="1551">
                  <c:v>40388</c:v>
                </c:pt>
                <c:pt idx="1552">
                  <c:v>40389</c:v>
                </c:pt>
                <c:pt idx="1553">
                  <c:v>40392</c:v>
                </c:pt>
                <c:pt idx="1554">
                  <c:v>40393</c:v>
                </c:pt>
                <c:pt idx="1555">
                  <c:v>40394</c:v>
                </c:pt>
                <c:pt idx="1556">
                  <c:v>40395</c:v>
                </c:pt>
                <c:pt idx="1557">
                  <c:v>40396</c:v>
                </c:pt>
                <c:pt idx="1558">
                  <c:v>40399</c:v>
                </c:pt>
                <c:pt idx="1559">
                  <c:v>40400</c:v>
                </c:pt>
                <c:pt idx="1560">
                  <c:v>40401</c:v>
                </c:pt>
                <c:pt idx="1561">
                  <c:v>40402</c:v>
                </c:pt>
                <c:pt idx="1562">
                  <c:v>40403</c:v>
                </c:pt>
                <c:pt idx="1563">
                  <c:v>40406</c:v>
                </c:pt>
                <c:pt idx="1564">
                  <c:v>40407</c:v>
                </c:pt>
                <c:pt idx="1565">
                  <c:v>40408</c:v>
                </c:pt>
                <c:pt idx="1566">
                  <c:v>40409</c:v>
                </c:pt>
                <c:pt idx="1567">
                  <c:v>40410</c:v>
                </c:pt>
                <c:pt idx="1568">
                  <c:v>40413</c:v>
                </c:pt>
                <c:pt idx="1569">
                  <c:v>40414</c:v>
                </c:pt>
                <c:pt idx="1570">
                  <c:v>40415</c:v>
                </c:pt>
                <c:pt idx="1571">
                  <c:v>40416</c:v>
                </c:pt>
                <c:pt idx="1572">
                  <c:v>40417</c:v>
                </c:pt>
                <c:pt idx="1573">
                  <c:v>40420</c:v>
                </c:pt>
                <c:pt idx="1574">
                  <c:v>40421</c:v>
                </c:pt>
                <c:pt idx="1575">
                  <c:v>40422</c:v>
                </c:pt>
                <c:pt idx="1576">
                  <c:v>40423</c:v>
                </c:pt>
                <c:pt idx="1577">
                  <c:v>40424</c:v>
                </c:pt>
                <c:pt idx="1578">
                  <c:v>40427</c:v>
                </c:pt>
                <c:pt idx="1579">
                  <c:v>40428</c:v>
                </c:pt>
                <c:pt idx="1580">
                  <c:v>40429</c:v>
                </c:pt>
                <c:pt idx="1581">
                  <c:v>40430</c:v>
                </c:pt>
                <c:pt idx="1582">
                  <c:v>40431</c:v>
                </c:pt>
                <c:pt idx="1583">
                  <c:v>40434</c:v>
                </c:pt>
                <c:pt idx="1584">
                  <c:v>40435</c:v>
                </c:pt>
                <c:pt idx="1585">
                  <c:v>40436</c:v>
                </c:pt>
                <c:pt idx="1586">
                  <c:v>40437</c:v>
                </c:pt>
                <c:pt idx="1587">
                  <c:v>40438</c:v>
                </c:pt>
                <c:pt idx="1588">
                  <c:v>40442</c:v>
                </c:pt>
                <c:pt idx="1589">
                  <c:v>40443</c:v>
                </c:pt>
                <c:pt idx="1590">
                  <c:v>40445</c:v>
                </c:pt>
                <c:pt idx="1591">
                  <c:v>40448</c:v>
                </c:pt>
                <c:pt idx="1592">
                  <c:v>40449</c:v>
                </c:pt>
                <c:pt idx="1593">
                  <c:v>40450</c:v>
                </c:pt>
                <c:pt idx="1594">
                  <c:v>40451</c:v>
                </c:pt>
                <c:pt idx="1595">
                  <c:v>40452</c:v>
                </c:pt>
                <c:pt idx="1596">
                  <c:v>40455</c:v>
                </c:pt>
                <c:pt idx="1597">
                  <c:v>40456</c:v>
                </c:pt>
                <c:pt idx="1598">
                  <c:v>40457</c:v>
                </c:pt>
                <c:pt idx="1599">
                  <c:v>40458</c:v>
                </c:pt>
                <c:pt idx="1600">
                  <c:v>40459</c:v>
                </c:pt>
                <c:pt idx="1601">
                  <c:v>40463</c:v>
                </c:pt>
                <c:pt idx="1602">
                  <c:v>40464</c:v>
                </c:pt>
                <c:pt idx="1603">
                  <c:v>40465</c:v>
                </c:pt>
                <c:pt idx="1604">
                  <c:v>40466</c:v>
                </c:pt>
                <c:pt idx="1605">
                  <c:v>40469</c:v>
                </c:pt>
                <c:pt idx="1606">
                  <c:v>40470</c:v>
                </c:pt>
                <c:pt idx="1607">
                  <c:v>40471</c:v>
                </c:pt>
                <c:pt idx="1608">
                  <c:v>40472</c:v>
                </c:pt>
                <c:pt idx="1609">
                  <c:v>40473</c:v>
                </c:pt>
                <c:pt idx="1610">
                  <c:v>40476</c:v>
                </c:pt>
                <c:pt idx="1611">
                  <c:v>40477</c:v>
                </c:pt>
                <c:pt idx="1612">
                  <c:v>40478</c:v>
                </c:pt>
                <c:pt idx="1613">
                  <c:v>40479</c:v>
                </c:pt>
                <c:pt idx="1614">
                  <c:v>40480</c:v>
                </c:pt>
                <c:pt idx="1615">
                  <c:v>40483</c:v>
                </c:pt>
                <c:pt idx="1616">
                  <c:v>40484</c:v>
                </c:pt>
                <c:pt idx="1617">
                  <c:v>40486</c:v>
                </c:pt>
                <c:pt idx="1618">
                  <c:v>40487</c:v>
                </c:pt>
                <c:pt idx="1619">
                  <c:v>40490</c:v>
                </c:pt>
                <c:pt idx="1620">
                  <c:v>40491</c:v>
                </c:pt>
                <c:pt idx="1621">
                  <c:v>40492</c:v>
                </c:pt>
                <c:pt idx="1622">
                  <c:v>40493</c:v>
                </c:pt>
                <c:pt idx="1623">
                  <c:v>40494</c:v>
                </c:pt>
                <c:pt idx="1624">
                  <c:v>40497</c:v>
                </c:pt>
                <c:pt idx="1625">
                  <c:v>40498</c:v>
                </c:pt>
                <c:pt idx="1626">
                  <c:v>40499</c:v>
                </c:pt>
                <c:pt idx="1627">
                  <c:v>40500</c:v>
                </c:pt>
                <c:pt idx="1628">
                  <c:v>40501</c:v>
                </c:pt>
                <c:pt idx="1629">
                  <c:v>40504</c:v>
                </c:pt>
                <c:pt idx="1630">
                  <c:v>40506</c:v>
                </c:pt>
                <c:pt idx="1631">
                  <c:v>40507</c:v>
                </c:pt>
                <c:pt idx="1632">
                  <c:v>40508</c:v>
                </c:pt>
                <c:pt idx="1633">
                  <c:v>40511</c:v>
                </c:pt>
                <c:pt idx="1634">
                  <c:v>40512</c:v>
                </c:pt>
                <c:pt idx="1635">
                  <c:v>40513</c:v>
                </c:pt>
                <c:pt idx="1636">
                  <c:v>40514</c:v>
                </c:pt>
                <c:pt idx="1637">
                  <c:v>40515</c:v>
                </c:pt>
                <c:pt idx="1638">
                  <c:v>40518</c:v>
                </c:pt>
                <c:pt idx="1639">
                  <c:v>40519</c:v>
                </c:pt>
                <c:pt idx="1640">
                  <c:v>40520</c:v>
                </c:pt>
                <c:pt idx="1641">
                  <c:v>40521</c:v>
                </c:pt>
                <c:pt idx="1642">
                  <c:v>40522</c:v>
                </c:pt>
                <c:pt idx="1643">
                  <c:v>40525</c:v>
                </c:pt>
                <c:pt idx="1644">
                  <c:v>40526</c:v>
                </c:pt>
                <c:pt idx="1645">
                  <c:v>40527</c:v>
                </c:pt>
                <c:pt idx="1646">
                  <c:v>40528</c:v>
                </c:pt>
                <c:pt idx="1647">
                  <c:v>40529</c:v>
                </c:pt>
                <c:pt idx="1648">
                  <c:v>40532</c:v>
                </c:pt>
                <c:pt idx="1649">
                  <c:v>40533</c:v>
                </c:pt>
                <c:pt idx="1650">
                  <c:v>40534</c:v>
                </c:pt>
                <c:pt idx="1651">
                  <c:v>40536</c:v>
                </c:pt>
                <c:pt idx="1652">
                  <c:v>40539</c:v>
                </c:pt>
                <c:pt idx="1653">
                  <c:v>40540</c:v>
                </c:pt>
                <c:pt idx="1654">
                  <c:v>40541</c:v>
                </c:pt>
                <c:pt idx="1655">
                  <c:v>40542</c:v>
                </c:pt>
                <c:pt idx="1656">
                  <c:v>40547</c:v>
                </c:pt>
                <c:pt idx="1657">
                  <c:v>40548</c:v>
                </c:pt>
                <c:pt idx="1658">
                  <c:v>40549</c:v>
                </c:pt>
                <c:pt idx="1659">
                  <c:v>40550</c:v>
                </c:pt>
                <c:pt idx="1660">
                  <c:v>40554</c:v>
                </c:pt>
                <c:pt idx="1661">
                  <c:v>40555</c:v>
                </c:pt>
                <c:pt idx="1662">
                  <c:v>40556</c:v>
                </c:pt>
                <c:pt idx="1663">
                  <c:v>40557</c:v>
                </c:pt>
                <c:pt idx="1664">
                  <c:v>40560</c:v>
                </c:pt>
                <c:pt idx="1665">
                  <c:v>40561</c:v>
                </c:pt>
                <c:pt idx="1666">
                  <c:v>40562</c:v>
                </c:pt>
                <c:pt idx="1667">
                  <c:v>40563</c:v>
                </c:pt>
                <c:pt idx="1668">
                  <c:v>40564</c:v>
                </c:pt>
                <c:pt idx="1669">
                  <c:v>40567</c:v>
                </c:pt>
                <c:pt idx="1670">
                  <c:v>40568</c:v>
                </c:pt>
                <c:pt idx="1671">
                  <c:v>40569</c:v>
                </c:pt>
                <c:pt idx="1672">
                  <c:v>40570</c:v>
                </c:pt>
                <c:pt idx="1673">
                  <c:v>40571</c:v>
                </c:pt>
                <c:pt idx="1674">
                  <c:v>40574</c:v>
                </c:pt>
                <c:pt idx="1675">
                  <c:v>40575</c:v>
                </c:pt>
                <c:pt idx="1676">
                  <c:v>40576</c:v>
                </c:pt>
                <c:pt idx="1677">
                  <c:v>40577</c:v>
                </c:pt>
                <c:pt idx="1678">
                  <c:v>40578</c:v>
                </c:pt>
                <c:pt idx="1679">
                  <c:v>40581</c:v>
                </c:pt>
                <c:pt idx="1680">
                  <c:v>40582</c:v>
                </c:pt>
                <c:pt idx="1681">
                  <c:v>40583</c:v>
                </c:pt>
                <c:pt idx="1682">
                  <c:v>40584</c:v>
                </c:pt>
                <c:pt idx="1683">
                  <c:v>40588</c:v>
                </c:pt>
                <c:pt idx="1684">
                  <c:v>40589</c:v>
                </c:pt>
                <c:pt idx="1685">
                  <c:v>40590</c:v>
                </c:pt>
                <c:pt idx="1686">
                  <c:v>40591</c:v>
                </c:pt>
                <c:pt idx="1687">
                  <c:v>40592</c:v>
                </c:pt>
                <c:pt idx="1688">
                  <c:v>40595</c:v>
                </c:pt>
                <c:pt idx="1689">
                  <c:v>40596</c:v>
                </c:pt>
                <c:pt idx="1690">
                  <c:v>40597</c:v>
                </c:pt>
                <c:pt idx="1691">
                  <c:v>40598</c:v>
                </c:pt>
                <c:pt idx="1692">
                  <c:v>40599</c:v>
                </c:pt>
                <c:pt idx="1693">
                  <c:v>40602</c:v>
                </c:pt>
                <c:pt idx="1694">
                  <c:v>40603</c:v>
                </c:pt>
                <c:pt idx="1695">
                  <c:v>40604</c:v>
                </c:pt>
                <c:pt idx="1696">
                  <c:v>40605</c:v>
                </c:pt>
                <c:pt idx="1697">
                  <c:v>40606</c:v>
                </c:pt>
                <c:pt idx="1698">
                  <c:v>40609</c:v>
                </c:pt>
                <c:pt idx="1699">
                  <c:v>40610</c:v>
                </c:pt>
                <c:pt idx="1700">
                  <c:v>40611</c:v>
                </c:pt>
                <c:pt idx="1701">
                  <c:v>40612</c:v>
                </c:pt>
                <c:pt idx="1702">
                  <c:v>40613</c:v>
                </c:pt>
                <c:pt idx="1703">
                  <c:v>40616</c:v>
                </c:pt>
                <c:pt idx="1704">
                  <c:v>40617</c:v>
                </c:pt>
                <c:pt idx="1705">
                  <c:v>40618</c:v>
                </c:pt>
                <c:pt idx="1706">
                  <c:v>40619</c:v>
                </c:pt>
                <c:pt idx="1707">
                  <c:v>40620</c:v>
                </c:pt>
                <c:pt idx="1708">
                  <c:v>40624</c:v>
                </c:pt>
                <c:pt idx="1709">
                  <c:v>40625</c:v>
                </c:pt>
                <c:pt idx="1710">
                  <c:v>40626</c:v>
                </c:pt>
                <c:pt idx="1711">
                  <c:v>40627</c:v>
                </c:pt>
                <c:pt idx="1712">
                  <c:v>40630</c:v>
                </c:pt>
                <c:pt idx="1713">
                  <c:v>40631</c:v>
                </c:pt>
                <c:pt idx="1714">
                  <c:v>40632</c:v>
                </c:pt>
                <c:pt idx="1715">
                  <c:v>40633</c:v>
                </c:pt>
                <c:pt idx="1716">
                  <c:v>40634</c:v>
                </c:pt>
                <c:pt idx="1717">
                  <c:v>40637</c:v>
                </c:pt>
                <c:pt idx="1718">
                  <c:v>40638</c:v>
                </c:pt>
                <c:pt idx="1719">
                  <c:v>40639</c:v>
                </c:pt>
                <c:pt idx="1720">
                  <c:v>40640</c:v>
                </c:pt>
                <c:pt idx="1721">
                  <c:v>40641</c:v>
                </c:pt>
                <c:pt idx="1722">
                  <c:v>40644</c:v>
                </c:pt>
                <c:pt idx="1723">
                  <c:v>40645</c:v>
                </c:pt>
                <c:pt idx="1724">
                  <c:v>40646</c:v>
                </c:pt>
                <c:pt idx="1725">
                  <c:v>40647</c:v>
                </c:pt>
                <c:pt idx="1726">
                  <c:v>40648</c:v>
                </c:pt>
                <c:pt idx="1727">
                  <c:v>40651</c:v>
                </c:pt>
                <c:pt idx="1728">
                  <c:v>40652</c:v>
                </c:pt>
                <c:pt idx="1729">
                  <c:v>40653</c:v>
                </c:pt>
                <c:pt idx="1730">
                  <c:v>40654</c:v>
                </c:pt>
                <c:pt idx="1731">
                  <c:v>40655</c:v>
                </c:pt>
                <c:pt idx="1732">
                  <c:v>40658</c:v>
                </c:pt>
                <c:pt idx="1733">
                  <c:v>40659</c:v>
                </c:pt>
                <c:pt idx="1734">
                  <c:v>40660</c:v>
                </c:pt>
                <c:pt idx="1735">
                  <c:v>40661</c:v>
                </c:pt>
                <c:pt idx="1736">
                  <c:v>40665</c:v>
                </c:pt>
                <c:pt idx="1737">
                  <c:v>40669</c:v>
                </c:pt>
                <c:pt idx="1738">
                  <c:v>40672</c:v>
                </c:pt>
                <c:pt idx="1739">
                  <c:v>40673</c:v>
                </c:pt>
                <c:pt idx="1740">
                  <c:v>40674</c:v>
                </c:pt>
                <c:pt idx="1741">
                  <c:v>40675</c:v>
                </c:pt>
                <c:pt idx="1742">
                  <c:v>40676</c:v>
                </c:pt>
                <c:pt idx="1743">
                  <c:v>40679</c:v>
                </c:pt>
                <c:pt idx="1744">
                  <c:v>40680</c:v>
                </c:pt>
                <c:pt idx="1745">
                  <c:v>40681</c:v>
                </c:pt>
                <c:pt idx="1746">
                  <c:v>40682</c:v>
                </c:pt>
                <c:pt idx="1747">
                  <c:v>40683</c:v>
                </c:pt>
                <c:pt idx="1748">
                  <c:v>40686</c:v>
                </c:pt>
                <c:pt idx="1749">
                  <c:v>40687</c:v>
                </c:pt>
                <c:pt idx="1750">
                  <c:v>40688</c:v>
                </c:pt>
                <c:pt idx="1751">
                  <c:v>40689</c:v>
                </c:pt>
                <c:pt idx="1752">
                  <c:v>40690</c:v>
                </c:pt>
                <c:pt idx="1753">
                  <c:v>40693</c:v>
                </c:pt>
                <c:pt idx="1754">
                  <c:v>40694</c:v>
                </c:pt>
                <c:pt idx="1755">
                  <c:v>40695</c:v>
                </c:pt>
                <c:pt idx="1756">
                  <c:v>40696</c:v>
                </c:pt>
                <c:pt idx="1757">
                  <c:v>40697</c:v>
                </c:pt>
                <c:pt idx="1758">
                  <c:v>40700</c:v>
                </c:pt>
                <c:pt idx="1759">
                  <c:v>40701</c:v>
                </c:pt>
                <c:pt idx="1760">
                  <c:v>40702</c:v>
                </c:pt>
                <c:pt idx="1761">
                  <c:v>40703</c:v>
                </c:pt>
                <c:pt idx="1762">
                  <c:v>40704</c:v>
                </c:pt>
                <c:pt idx="1763">
                  <c:v>40707</c:v>
                </c:pt>
                <c:pt idx="1764">
                  <c:v>40708</c:v>
                </c:pt>
                <c:pt idx="1765">
                  <c:v>40709</c:v>
                </c:pt>
                <c:pt idx="1766">
                  <c:v>40710</c:v>
                </c:pt>
                <c:pt idx="1767">
                  <c:v>40711</c:v>
                </c:pt>
                <c:pt idx="1768">
                  <c:v>40714</c:v>
                </c:pt>
                <c:pt idx="1769">
                  <c:v>40715</c:v>
                </c:pt>
                <c:pt idx="1770">
                  <c:v>40716</c:v>
                </c:pt>
                <c:pt idx="1771">
                  <c:v>40717</c:v>
                </c:pt>
                <c:pt idx="1772">
                  <c:v>40718</c:v>
                </c:pt>
                <c:pt idx="1773">
                  <c:v>40721</c:v>
                </c:pt>
                <c:pt idx="1774">
                  <c:v>40722</c:v>
                </c:pt>
                <c:pt idx="1775">
                  <c:v>40723</c:v>
                </c:pt>
                <c:pt idx="1776">
                  <c:v>40724</c:v>
                </c:pt>
                <c:pt idx="1777">
                  <c:v>40725</c:v>
                </c:pt>
                <c:pt idx="1778">
                  <c:v>40728</c:v>
                </c:pt>
                <c:pt idx="1779">
                  <c:v>40729</c:v>
                </c:pt>
                <c:pt idx="1780">
                  <c:v>40730</c:v>
                </c:pt>
                <c:pt idx="1781">
                  <c:v>40731</c:v>
                </c:pt>
                <c:pt idx="1782">
                  <c:v>40732</c:v>
                </c:pt>
                <c:pt idx="1783">
                  <c:v>40735</c:v>
                </c:pt>
                <c:pt idx="1784">
                  <c:v>40736</c:v>
                </c:pt>
                <c:pt idx="1785">
                  <c:v>40737</c:v>
                </c:pt>
                <c:pt idx="1786">
                  <c:v>40738</c:v>
                </c:pt>
                <c:pt idx="1787">
                  <c:v>40739</c:v>
                </c:pt>
                <c:pt idx="1788">
                  <c:v>40743</c:v>
                </c:pt>
                <c:pt idx="1789">
                  <c:v>40744</c:v>
                </c:pt>
                <c:pt idx="1790">
                  <c:v>40745</c:v>
                </c:pt>
                <c:pt idx="1791">
                  <c:v>40746</c:v>
                </c:pt>
                <c:pt idx="1792">
                  <c:v>40749</c:v>
                </c:pt>
                <c:pt idx="1793">
                  <c:v>40750</c:v>
                </c:pt>
                <c:pt idx="1794">
                  <c:v>40751</c:v>
                </c:pt>
                <c:pt idx="1795">
                  <c:v>40752</c:v>
                </c:pt>
                <c:pt idx="1796">
                  <c:v>40753</c:v>
                </c:pt>
                <c:pt idx="1797">
                  <c:v>40756</c:v>
                </c:pt>
                <c:pt idx="1798">
                  <c:v>40757</c:v>
                </c:pt>
                <c:pt idx="1799">
                  <c:v>40758</c:v>
                </c:pt>
                <c:pt idx="1800">
                  <c:v>40759</c:v>
                </c:pt>
                <c:pt idx="1801">
                  <c:v>40760</c:v>
                </c:pt>
                <c:pt idx="1802">
                  <c:v>40763</c:v>
                </c:pt>
                <c:pt idx="1803">
                  <c:v>40764</c:v>
                </c:pt>
                <c:pt idx="1804">
                  <c:v>40765</c:v>
                </c:pt>
                <c:pt idx="1805">
                  <c:v>40766</c:v>
                </c:pt>
                <c:pt idx="1806">
                  <c:v>40767</c:v>
                </c:pt>
                <c:pt idx="1807">
                  <c:v>40770</c:v>
                </c:pt>
                <c:pt idx="1808">
                  <c:v>40771</c:v>
                </c:pt>
                <c:pt idx="1809">
                  <c:v>40772</c:v>
                </c:pt>
                <c:pt idx="1810">
                  <c:v>40773</c:v>
                </c:pt>
                <c:pt idx="1811">
                  <c:v>40774</c:v>
                </c:pt>
                <c:pt idx="1812">
                  <c:v>40777</c:v>
                </c:pt>
                <c:pt idx="1813">
                  <c:v>40778</c:v>
                </c:pt>
                <c:pt idx="1814">
                  <c:v>40779</c:v>
                </c:pt>
                <c:pt idx="1815">
                  <c:v>40780</c:v>
                </c:pt>
                <c:pt idx="1816">
                  <c:v>40781</c:v>
                </c:pt>
                <c:pt idx="1817">
                  <c:v>40784</c:v>
                </c:pt>
                <c:pt idx="1818">
                  <c:v>40785</c:v>
                </c:pt>
                <c:pt idx="1819">
                  <c:v>40786</c:v>
                </c:pt>
                <c:pt idx="1820">
                  <c:v>40787</c:v>
                </c:pt>
                <c:pt idx="1821">
                  <c:v>40788</c:v>
                </c:pt>
                <c:pt idx="1822">
                  <c:v>40791</c:v>
                </c:pt>
                <c:pt idx="1823">
                  <c:v>40792</c:v>
                </c:pt>
                <c:pt idx="1824">
                  <c:v>40793</c:v>
                </c:pt>
                <c:pt idx="1825">
                  <c:v>40794</c:v>
                </c:pt>
                <c:pt idx="1826">
                  <c:v>40795</c:v>
                </c:pt>
                <c:pt idx="1827">
                  <c:v>40798</c:v>
                </c:pt>
                <c:pt idx="1828">
                  <c:v>40799</c:v>
                </c:pt>
                <c:pt idx="1829">
                  <c:v>40800</c:v>
                </c:pt>
                <c:pt idx="1830">
                  <c:v>40801</c:v>
                </c:pt>
                <c:pt idx="1831">
                  <c:v>40802</c:v>
                </c:pt>
                <c:pt idx="1832">
                  <c:v>40806</c:v>
                </c:pt>
                <c:pt idx="1833">
                  <c:v>40807</c:v>
                </c:pt>
                <c:pt idx="1834">
                  <c:v>40808</c:v>
                </c:pt>
                <c:pt idx="1835">
                  <c:v>40812</c:v>
                </c:pt>
                <c:pt idx="1836">
                  <c:v>40813</c:v>
                </c:pt>
                <c:pt idx="1837">
                  <c:v>40814</c:v>
                </c:pt>
                <c:pt idx="1838">
                  <c:v>40815</c:v>
                </c:pt>
                <c:pt idx="1839">
                  <c:v>40816</c:v>
                </c:pt>
                <c:pt idx="1840">
                  <c:v>40819</c:v>
                </c:pt>
                <c:pt idx="1841">
                  <c:v>40820</c:v>
                </c:pt>
                <c:pt idx="1842">
                  <c:v>40821</c:v>
                </c:pt>
                <c:pt idx="1843">
                  <c:v>40822</c:v>
                </c:pt>
                <c:pt idx="1844">
                  <c:v>40823</c:v>
                </c:pt>
                <c:pt idx="1845">
                  <c:v>40827</c:v>
                </c:pt>
                <c:pt idx="1846">
                  <c:v>40828</c:v>
                </c:pt>
                <c:pt idx="1847">
                  <c:v>40829</c:v>
                </c:pt>
                <c:pt idx="1848">
                  <c:v>40830</c:v>
                </c:pt>
                <c:pt idx="1849">
                  <c:v>40833</c:v>
                </c:pt>
                <c:pt idx="1850">
                  <c:v>40834</c:v>
                </c:pt>
                <c:pt idx="1851">
                  <c:v>40835</c:v>
                </c:pt>
                <c:pt idx="1852">
                  <c:v>40836</c:v>
                </c:pt>
                <c:pt idx="1853">
                  <c:v>40837</c:v>
                </c:pt>
                <c:pt idx="1854">
                  <c:v>40840</c:v>
                </c:pt>
                <c:pt idx="1855">
                  <c:v>40841</c:v>
                </c:pt>
                <c:pt idx="1856">
                  <c:v>40842</c:v>
                </c:pt>
                <c:pt idx="1857">
                  <c:v>40843</c:v>
                </c:pt>
                <c:pt idx="1858">
                  <c:v>40844</c:v>
                </c:pt>
                <c:pt idx="1859">
                  <c:v>40847</c:v>
                </c:pt>
                <c:pt idx="1860">
                  <c:v>40848</c:v>
                </c:pt>
                <c:pt idx="1861">
                  <c:v>40849</c:v>
                </c:pt>
                <c:pt idx="1862">
                  <c:v>40851</c:v>
                </c:pt>
                <c:pt idx="1863">
                  <c:v>40854</c:v>
                </c:pt>
                <c:pt idx="1864">
                  <c:v>40855</c:v>
                </c:pt>
                <c:pt idx="1865">
                  <c:v>40856</c:v>
                </c:pt>
                <c:pt idx="1866">
                  <c:v>40857</c:v>
                </c:pt>
                <c:pt idx="1867">
                  <c:v>40858</c:v>
                </c:pt>
                <c:pt idx="1868">
                  <c:v>40861</c:v>
                </c:pt>
                <c:pt idx="1869">
                  <c:v>40862</c:v>
                </c:pt>
                <c:pt idx="1870">
                  <c:v>40863</c:v>
                </c:pt>
                <c:pt idx="1871">
                  <c:v>40864</c:v>
                </c:pt>
                <c:pt idx="1872">
                  <c:v>40865</c:v>
                </c:pt>
                <c:pt idx="1873">
                  <c:v>40868</c:v>
                </c:pt>
                <c:pt idx="1874">
                  <c:v>40869</c:v>
                </c:pt>
                <c:pt idx="1875">
                  <c:v>40871</c:v>
                </c:pt>
                <c:pt idx="1876">
                  <c:v>40872</c:v>
                </c:pt>
                <c:pt idx="1877">
                  <c:v>40875</c:v>
                </c:pt>
                <c:pt idx="1878">
                  <c:v>40876</c:v>
                </c:pt>
                <c:pt idx="1879">
                  <c:v>40877</c:v>
                </c:pt>
                <c:pt idx="1880">
                  <c:v>40878</c:v>
                </c:pt>
                <c:pt idx="1881">
                  <c:v>40879</c:v>
                </c:pt>
                <c:pt idx="1882">
                  <c:v>40882</c:v>
                </c:pt>
                <c:pt idx="1883">
                  <c:v>40883</c:v>
                </c:pt>
                <c:pt idx="1884">
                  <c:v>40884</c:v>
                </c:pt>
                <c:pt idx="1885">
                  <c:v>40885</c:v>
                </c:pt>
                <c:pt idx="1886">
                  <c:v>40886</c:v>
                </c:pt>
                <c:pt idx="1887">
                  <c:v>40889</c:v>
                </c:pt>
                <c:pt idx="1888">
                  <c:v>40890</c:v>
                </c:pt>
                <c:pt idx="1889">
                  <c:v>40891</c:v>
                </c:pt>
                <c:pt idx="1890">
                  <c:v>40892</c:v>
                </c:pt>
                <c:pt idx="1891">
                  <c:v>40893</c:v>
                </c:pt>
                <c:pt idx="1892">
                  <c:v>40896</c:v>
                </c:pt>
                <c:pt idx="1893">
                  <c:v>40897</c:v>
                </c:pt>
                <c:pt idx="1894">
                  <c:v>40898</c:v>
                </c:pt>
                <c:pt idx="1895">
                  <c:v>40899</c:v>
                </c:pt>
                <c:pt idx="1896">
                  <c:v>40903</c:v>
                </c:pt>
                <c:pt idx="1897">
                  <c:v>40904</c:v>
                </c:pt>
                <c:pt idx="1898">
                  <c:v>40905</c:v>
                </c:pt>
                <c:pt idx="1899">
                  <c:v>40906</c:v>
                </c:pt>
                <c:pt idx="1900">
                  <c:v>40907</c:v>
                </c:pt>
                <c:pt idx="1901">
                  <c:v>40912</c:v>
                </c:pt>
                <c:pt idx="1902">
                  <c:v>40913</c:v>
                </c:pt>
                <c:pt idx="1903">
                  <c:v>40914</c:v>
                </c:pt>
                <c:pt idx="1904">
                  <c:v>40918</c:v>
                </c:pt>
                <c:pt idx="1905">
                  <c:v>40919</c:v>
                </c:pt>
                <c:pt idx="1906">
                  <c:v>40920</c:v>
                </c:pt>
                <c:pt idx="1907">
                  <c:v>40921</c:v>
                </c:pt>
                <c:pt idx="1908">
                  <c:v>40924</c:v>
                </c:pt>
                <c:pt idx="1909">
                  <c:v>40925</c:v>
                </c:pt>
                <c:pt idx="1910">
                  <c:v>40926</c:v>
                </c:pt>
                <c:pt idx="1911">
                  <c:v>40927</c:v>
                </c:pt>
                <c:pt idx="1912">
                  <c:v>40928</c:v>
                </c:pt>
                <c:pt idx="1913">
                  <c:v>40931</c:v>
                </c:pt>
                <c:pt idx="1914">
                  <c:v>40932</c:v>
                </c:pt>
                <c:pt idx="1915">
                  <c:v>40933</c:v>
                </c:pt>
                <c:pt idx="1916">
                  <c:v>40934</c:v>
                </c:pt>
                <c:pt idx="1917">
                  <c:v>40935</c:v>
                </c:pt>
                <c:pt idx="1918">
                  <c:v>40938</c:v>
                </c:pt>
                <c:pt idx="1919">
                  <c:v>40939</c:v>
                </c:pt>
                <c:pt idx="1920">
                  <c:v>40940</c:v>
                </c:pt>
                <c:pt idx="1921">
                  <c:v>40941</c:v>
                </c:pt>
                <c:pt idx="1922">
                  <c:v>40942</c:v>
                </c:pt>
                <c:pt idx="1923">
                  <c:v>40945</c:v>
                </c:pt>
                <c:pt idx="1924">
                  <c:v>40946</c:v>
                </c:pt>
                <c:pt idx="1925">
                  <c:v>40947</c:v>
                </c:pt>
                <c:pt idx="1926">
                  <c:v>40948</c:v>
                </c:pt>
                <c:pt idx="1927">
                  <c:v>40949</c:v>
                </c:pt>
                <c:pt idx="1928">
                  <c:v>40952</c:v>
                </c:pt>
                <c:pt idx="1929">
                  <c:v>40953</c:v>
                </c:pt>
                <c:pt idx="1930">
                  <c:v>40954</c:v>
                </c:pt>
                <c:pt idx="1931">
                  <c:v>40955</c:v>
                </c:pt>
                <c:pt idx="1932">
                  <c:v>40956</c:v>
                </c:pt>
                <c:pt idx="1933">
                  <c:v>40959</c:v>
                </c:pt>
                <c:pt idx="1934">
                  <c:v>40960</c:v>
                </c:pt>
                <c:pt idx="1935">
                  <c:v>40961</c:v>
                </c:pt>
                <c:pt idx="1936">
                  <c:v>40962</c:v>
                </c:pt>
                <c:pt idx="1937">
                  <c:v>40963</c:v>
                </c:pt>
                <c:pt idx="1938">
                  <c:v>40966</c:v>
                </c:pt>
                <c:pt idx="1939">
                  <c:v>40967</c:v>
                </c:pt>
                <c:pt idx="1940">
                  <c:v>40968</c:v>
                </c:pt>
                <c:pt idx="1941">
                  <c:v>40969</c:v>
                </c:pt>
                <c:pt idx="1942">
                  <c:v>40970</c:v>
                </c:pt>
                <c:pt idx="1943">
                  <c:v>40973</c:v>
                </c:pt>
                <c:pt idx="1944">
                  <c:v>40974</c:v>
                </c:pt>
                <c:pt idx="1945">
                  <c:v>40975</c:v>
                </c:pt>
                <c:pt idx="1946">
                  <c:v>40976</c:v>
                </c:pt>
                <c:pt idx="1947">
                  <c:v>40977</c:v>
                </c:pt>
                <c:pt idx="1948">
                  <c:v>40980</c:v>
                </c:pt>
                <c:pt idx="1949">
                  <c:v>40981</c:v>
                </c:pt>
                <c:pt idx="1950">
                  <c:v>40982</c:v>
                </c:pt>
                <c:pt idx="1951">
                  <c:v>40983</c:v>
                </c:pt>
                <c:pt idx="1952">
                  <c:v>40984</c:v>
                </c:pt>
                <c:pt idx="1953">
                  <c:v>40987</c:v>
                </c:pt>
                <c:pt idx="1954">
                  <c:v>40989</c:v>
                </c:pt>
                <c:pt idx="1955">
                  <c:v>40990</c:v>
                </c:pt>
                <c:pt idx="1956">
                  <c:v>40991</c:v>
                </c:pt>
                <c:pt idx="1957">
                  <c:v>40994</c:v>
                </c:pt>
                <c:pt idx="1958">
                  <c:v>40995</c:v>
                </c:pt>
                <c:pt idx="1959">
                  <c:v>40996</c:v>
                </c:pt>
                <c:pt idx="1960">
                  <c:v>40997</c:v>
                </c:pt>
                <c:pt idx="1961">
                  <c:v>40998</c:v>
                </c:pt>
                <c:pt idx="1962">
                  <c:v>41001</c:v>
                </c:pt>
                <c:pt idx="1963">
                  <c:v>41002</c:v>
                </c:pt>
                <c:pt idx="1964">
                  <c:v>41003</c:v>
                </c:pt>
                <c:pt idx="1965">
                  <c:v>41004</c:v>
                </c:pt>
                <c:pt idx="1966">
                  <c:v>41005</c:v>
                </c:pt>
                <c:pt idx="1967">
                  <c:v>41008</c:v>
                </c:pt>
                <c:pt idx="1968">
                  <c:v>41009</c:v>
                </c:pt>
                <c:pt idx="1969">
                  <c:v>41010</c:v>
                </c:pt>
                <c:pt idx="1970">
                  <c:v>41011</c:v>
                </c:pt>
                <c:pt idx="1971">
                  <c:v>41012</c:v>
                </c:pt>
                <c:pt idx="1972">
                  <c:v>41015</c:v>
                </c:pt>
                <c:pt idx="1973">
                  <c:v>41016</c:v>
                </c:pt>
                <c:pt idx="1974">
                  <c:v>41017</c:v>
                </c:pt>
                <c:pt idx="1975">
                  <c:v>41018</c:v>
                </c:pt>
                <c:pt idx="1976">
                  <c:v>41019</c:v>
                </c:pt>
                <c:pt idx="1977">
                  <c:v>41022</c:v>
                </c:pt>
                <c:pt idx="1978">
                  <c:v>41023</c:v>
                </c:pt>
                <c:pt idx="1979">
                  <c:v>41024</c:v>
                </c:pt>
                <c:pt idx="1980">
                  <c:v>41025</c:v>
                </c:pt>
                <c:pt idx="1981">
                  <c:v>41026</c:v>
                </c:pt>
                <c:pt idx="1982">
                  <c:v>41030</c:v>
                </c:pt>
                <c:pt idx="1983">
                  <c:v>41031</c:v>
                </c:pt>
                <c:pt idx="1984">
                  <c:v>41036</c:v>
                </c:pt>
                <c:pt idx="1985">
                  <c:v>41037</c:v>
                </c:pt>
                <c:pt idx="1986">
                  <c:v>41038</c:v>
                </c:pt>
                <c:pt idx="1987">
                  <c:v>41039</c:v>
                </c:pt>
                <c:pt idx="1988">
                  <c:v>41040</c:v>
                </c:pt>
                <c:pt idx="1989">
                  <c:v>41043</c:v>
                </c:pt>
                <c:pt idx="1990">
                  <c:v>41044</c:v>
                </c:pt>
                <c:pt idx="1991">
                  <c:v>41045</c:v>
                </c:pt>
                <c:pt idx="1992">
                  <c:v>41046</c:v>
                </c:pt>
                <c:pt idx="1993">
                  <c:v>41047</c:v>
                </c:pt>
                <c:pt idx="1994">
                  <c:v>41050</c:v>
                </c:pt>
                <c:pt idx="1995">
                  <c:v>41051</c:v>
                </c:pt>
                <c:pt idx="1996">
                  <c:v>41052</c:v>
                </c:pt>
                <c:pt idx="1997">
                  <c:v>41053</c:v>
                </c:pt>
                <c:pt idx="1998">
                  <c:v>41054</c:v>
                </c:pt>
                <c:pt idx="1999">
                  <c:v>41057</c:v>
                </c:pt>
                <c:pt idx="2000">
                  <c:v>41058</c:v>
                </c:pt>
                <c:pt idx="2001">
                  <c:v>41059</c:v>
                </c:pt>
                <c:pt idx="2002">
                  <c:v>41060</c:v>
                </c:pt>
                <c:pt idx="2003">
                  <c:v>41061</c:v>
                </c:pt>
                <c:pt idx="2004">
                  <c:v>41064</c:v>
                </c:pt>
                <c:pt idx="2005">
                  <c:v>41065</c:v>
                </c:pt>
                <c:pt idx="2006">
                  <c:v>41066</c:v>
                </c:pt>
                <c:pt idx="2007">
                  <c:v>41067</c:v>
                </c:pt>
                <c:pt idx="2008">
                  <c:v>41068</c:v>
                </c:pt>
                <c:pt idx="2009">
                  <c:v>41071</c:v>
                </c:pt>
                <c:pt idx="2010">
                  <c:v>41072</c:v>
                </c:pt>
                <c:pt idx="2011">
                  <c:v>41073</c:v>
                </c:pt>
                <c:pt idx="2012">
                  <c:v>41074</c:v>
                </c:pt>
                <c:pt idx="2013">
                  <c:v>41075</c:v>
                </c:pt>
                <c:pt idx="2014">
                  <c:v>41078</c:v>
                </c:pt>
                <c:pt idx="2015">
                  <c:v>41079</c:v>
                </c:pt>
                <c:pt idx="2016">
                  <c:v>41080</c:v>
                </c:pt>
                <c:pt idx="2017">
                  <c:v>41081</c:v>
                </c:pt>
                <c:pt idx="2018">
                  <c:v>41082</c:v>
                </c:pt>
                <c:pt idx="2019">
                  <c:v>41085</c:v>
                </c:pt>
                <c:pt idx="2020">
                  <c:v>41086</c:v>
                </c:pt>
                <c:pt idx="2021">
                  <c:v>41087</c:v>
                </c:pt>
                <c:pt idx="2022">
                  <c:v>41088</c:v>
                </c:pt>
                <c:pt idx="2023">
                  <c:v>41089</c:v>
                </c:pt>
                <c:pt idx="2024">
                  <c:v>41092</c:v>
                </c:pt>
                <c:pt idx="2025">
                  <c:v>41093</c:v>
                </c:pt>
                <c:pt idx="2026">
                  <c:v>41094</c:v>
                </c:pt>
                <c:pt idx="2027">
                  <c:v>41095</c:v>
                </c:pt>
                <c:pt idx="2028">
                  <c:v>41096</c:v>
                </c:pt>
                <c:pt idx="2029">
                  <c:v>41099</c:v>
                </c:pt>
                <c:pt idx="2030">
                  <c:v>41100</c:v>
                </c:pt>
                <c:pt idx="2031">
                  <c:v>41101</c:v>
                </c:pt>
                <c:pt idx="2032">
                  <c:v>41102</c:v>
                </c:pt>
                <c:pt idx="2033">
                  <c:v>41103</c:v>
                </c:pt>
                <c:pt idx="2034">
                  <c:v>41107</c:v>
                </c:pt>
                <c:pt idx="2035">
                  <c:v>41108</c:v>
                </c:pt>
                <c:pt idx="2036">
                  <c:v>41109</c:v>
                </c:pt>
                <c:pt idx="2037">
                  <c:v>41110</c:v>
                </c:pt>
                <c:pt idx="2038">
                  <c:v>41113</c:v>
                </c:pt>
                <c:pt idx="2039">
                  <c:v>41114</c:v>
                </c:pt>
                <c:pt idx="2040">
                  <c:v>41115</c:v>
                </c:pt>
                <c:pt idx="2041">
                  <c:v>41116</c:v>
                </c:pt>
                <c:pt idx="2042">
                  <c:v>41117</c:v>
                </c:pt>
                <c:pt idx="2043">
                  <c:v>41120</c:v>
                </c:pt>
                <c:pt idx="2044">
                  <c:v>41121</c:v>
                </c:pt>
                <c:pt idx="2045">
                  <c:v>41122</c:v>
                </c:pt>
                <c:pt idx="2046">
                  <c:v>41123</c:v>
                </c:pt>
                <c:pt idx="2047">
                  <c:v>41124</c:v>
                </c:pt>
                <c:pt idx="2048">
                  <c:v>41127</c:v>
                </c:pt>
                <c:pt idx="2049">
                  <c:v>41128</c:v>
                </c:pt>
                <c:pt idx="2050">
                  <c:v>41129</c:v>
                </c:pt>
                <c:pt idx="2051">
                  <c:v>41130</c:v>
                </c:pt>
                <c:pt idx="2052">
                  <c:v>41131</c:v>
                </c:pt>
                <c:pt idx="2053">
                  <c:v>41134</c:v>
                </c:pt>
                <c:pt idx="2054">
                  <c:v>41135</c:v>
                </c:pt>
                <c:pt idx="2055">
                  <c:v>41136</c:v>
                </c:pt>
                <c:pt idx="2056">
                  <c:v>41137</c:v>
                </c:pt>
                <c:pt idx="2057">
                  <c:v>41138</c:v>
                </c:pt>
                <c:pt idx="2058">
                  <c:v>41141</c:v>
                </c:pt>
                <c:pt idx="2059">
                  <c:v>41142</c:v>
                </c:pt>
                <c:pt idx="2060">
                  <c:v>41143</c:v>
                </c:pt>
                <c:pt idx="2061">
                  <c:v>41144</c:v>
                </c:pt>
                <c:pt idx="2062">
                  <c:v>41145</c:v>
                </c:pt>
                <c:pt idx="2063">
                  <c:v>41148</c:v>
                </c:pt>
                <c:pt idx="2064">
                  <c:v>41149</c:v>
                </c:pt>
                <c:pt idx="2065">
                  <c:v>41150</c:v>
                </c:pt>
                <c:pt idx="2066">
                  <c:v>41151</c:v>
                </c:pt>
                <c:pt idx="2067">
                  <c:v>41152</c:v>
                </c:pt>
                <c:pt idx="2068">
                  <c:v>41155</c:v>
                </c:pt>
                <c:pt idx="2069">
                  <c:v>41156</c:v>
                </c:pt>
                <c:pt idx="2070">
                  <c:v>41157</c:v>
                </c:pt>
                <c:pt idx="2071">
                  <c:v>41158</c:v>
                </c:pt>
                <c:pt idx="2072">
                  <c:v>41159</c:v>
                </c:pt>
                <c:pt idx="2073">
                  <c:v>41162</c:v>
                </c:pt>
                <c:pt idx="2074">
                  <c:v>41163</c:v>
                </c:pt>
                <c:pt idx="2075">
                  <c:v>41164</c:v>
                </c:pt>
                <c:pt idx="2076">
                  <c:v>41165</c:v>
                </c:pt>
                <c:pt idx="2077">
                  <c:v>41166</c:v>
                </c:pt>
                <c:pt idx="2078">
                  <c:v>41170</c:v>
                </c:pt>
                <c:pt idx="2079">
                  <c:v>41171</c:v>
                </c:pt>
                <c:pt idx="2080">
                  <c:v>41172</c:v>
                </c:pt>
                <c:pt idx="2081">
                  <c:v>41173</c:v>
                </c:pt>
                <c:pt idx="2082">
                  <c:v>41176</c:v>
                </c:pt>
                <c:pt idx="2083">
                  <c:v>41177</c:v>
                </c:pt>
                <c:pt idx="2084">
                  <c:v>41178</c:v>
                </c:pt>
                <c:pt idx="2085">
                  <c:v>41179</c:v>
                </c:pt>
                <c:pt idx="2086">
                  <c:v>41180</c:v>
                </c:pt>
                <c:pt idx="2087">
                  <c:v>41183</c:v>
                </c:pt>
                <c:pt idx="2088">
                  <c:v>41184</c:v>
                </c:pt>
                <c:pt idx="2089">
                  <c:v>41185</c:v>
                </c:pt>
                <c:pt idx="2090">
                  <c:v>41186</c:v>
                </c:pt>
                <c:pt idx="2091">
                  <c:v>41187</c:v>
                </c:pt>
                <c:pt idx="2092">
                  <c:v>41191</c:v>
                </c:pt>
                <c:pt idx="2093">
                  <c:v>41192</c:v>
                </c:pt>
                <c:pt idx="2094">
                  <c:v>41193</c:v>
                </c:pt>
                <c:pt idx="2095">
                  <c:v>41194</c:v>
                </c:pt>
                <c:pt idx="2096">
                  <c:v>41197</c:v>
                </c:pt>
                <c:pt idx="2097">
                  <c:v>41198</c:v>
                </c:pt>
                <c:pt idx="2098">
                  <c:v>41199</c:v>
                </c:pt>
                <c:pt idx="2099">
                  <c:v>41200</c:v>
                </c:pt>
                <c:pt idx="2100">
                  <c:v>41201</c:v>
                </c:pt>
                <c:pt idx="2101">
                  <c:v>41204</c:v>
                </c:pt>
                <c:pt idx="2102">
                  <c:v>41205</c:v>
                </c:pt>
                <c:pt idx="2103">
                  <c:v>41206</c:v>
                </c:pt>
                <c:pt idx="2104">
                  <c:v>41207</c:v>
                </c:pt>
                <c:pt idx="2105">
                  <c:v>41208</c:v>
                </c:pt>
                <c:pt idx="2106">
                  <c:v>41211</c:v>
                </c:pt>
                <c:pt idx="2107">
                  <c:v>41212</c:v>
                </c:pt>
                <c:pt idx="2108">
                  <c:v>41213</c:v>
                </c:pt>
                <c:pt idx="2109">
                  <c:v>41214</c:v>
                </c:pt>
                <c:pt idx="2110">
                  <c:v>41215</c:v>
                </c:pt>
                <c:pt idx="2111">
                  <c:v>41218</c:v>
                </c:pt>
                <c:pt idx="2112">
                  <c:v>41219</c:v>
                </c:pt>
                <c:pt idx="2113">
                  <c:v>41220</c:v>
                </c:pt>
                <c:pt idx="2114">
                  <c:v>41221</c:v>
                </c:pt>
                <c:pt idx="2115">
                  <c:v>41222</c:v>
                </c:pt>
                <c:pt idx="2116">
                  <c:v>41225</c:v>
                </c:pt>
                <c:pt idx="2117">
                  <c:v>41226</c:v>
                </c:pt>
                <c:pt idx="2118">
                  <c:v>41227</c:v>
                </c:pt>
                <c:pt idx="2119">
                  <c:v>41228</c:v>
                </c:pt>
                <c:pt idx="2120">
                  <c:v>41229</c:v>
                </c:pt>
                <c:pt idx="2121">
                  <c:v>41232</c:v>
                </c:pt>
                <c:pt idx="2122">
                  <c:v>41233</c:v>
                </c:pt>
                <c:pt idx="2123">
                  <c:v>41234</c:v>
                </c:pt>
                <c:pt idx="2124">
                  <c:v>41235</c:v>
                </c:pt>
                <c:pt idx="2125">
                  <c:v>41239</c:v>
                </c:pt>
                <c:pt idx="2126">
                  <c:v>41240</c:v>
                </c:pt>
                <c:pt idx="2127">
                  <c:v>41241</c:v>
                </c:pt>
                <c:pt idx="2128">
                  <c:v>41242</c:v>
                </c:pt>
                <c:pt idx="2129">
                  <c:v>41243</c:v>
                </c:pt>
                <c:pt idx="2130">
                  <c:v>41246</c:v>
                </c:pt>
                <c:pt idx="2131">
                  <c:v>41247</c:v>
                </c:pt>
                <c:pt idx="2132">
                  <c:v>41248</c:v>
                </c:pt>
                <c:pt idx="2133">
                  <c:v>41249</c:v>
                </c:pt>
                <c:pt idx="2134">
                  <c:v>41250</c:v>
                </c:pt>
                <c:pt idx="2135">
                  <c:v>41253</c:v>
                </c:pt>
                <c:pt idx="2136">
                  <c:v>41254</c:v>
                </c:pt>
                <c:pt idx="2137">
                  <c:v>41255</c:v>
                </c:pt>
                <c:pt idx="2138">
                  <c:v>41256</c:v>
                </c:pt>
                <c:pt idx="2139">
                  <c:v>41257</c:v>
                </c:pt>
                <c:pt idx="2140">
                  <c:v>41260</c:v>
                </c:pt>
                <c:pt idx="2141">
                  <c:v>41261</c:v>
                </c:pt>
                <c:pt idx="2142">
                  <c:v>41262</c:v>
                </c:pt>
                <c:pt idx="2143">
                  <c:v>41263</c:v>
                </c:pt>
                <c:pt idx="2144">
                  <c:v>41264</c:v>
                </c:pt>
                <c:pt idx="2145">
                  <c:v>41268</c:v>
                </c:pt>
                <c:pt idx="2146">
                  <c:v>41269</c:v>
                </c:pt>
                <c:pt idx="2147">
                  <c:v>41270</c:v>
                </c:pt>
                <c:pt idx="2148">
                  <c:v>41271</c:v>
                </c:pt>
                <c:pt idx="2149">
                  <c:v>41278</c:v>
                </c:pt>
                <c:pt idx="2150">
                  <c:v>41281</c:v>
                </c:pt>
                <c:pt idx="2151">
                  <c:v>41282</c:v>
                </c:pt>
                <c:pt idx="2152">
                  <c:v>41283</c:v>
                </c:pt>
                <c:pt idx="2153">
                  <c:v>41284</c:v>
                </c:pt>
                <c:pt idx="2154">
                  <c:v>41285</c:v>
                </c:pt>
                <c:pt idx="2155">
                  <c:v>41289</c:v>
                </c:pt>
                <c:pt idx="2156">
                  <c:v>41290</c:v>
                </c:pt>
                <c:pt idx="2157">
                  <c:v>41291</c:v>
                </c:pt>
                <c:pt idx="2158">
                  <c:v>41292</c:v>
                </c:pt>
                <c:pt idx="2159">
                  <c:v>41295</c:v>
                </c:pt>
                <c:pt idx="2160">
                  <c:v>41296</c:v>
                </c:pt>
                <c:pt idx="2161">
                  <c:v>41297</c:v>
                </c:pt>
                <c:pt idx="2162">
                  <c:v>41298</c:v>
                </c:pt>
                <c:pt idx="2163">
                  <c:v>41299</c:v>
                </c:pt>
                <c:pt idx="2164">
                  <c:v>41302</c:v>
                </c:pt>
                <c:pt idx="2165">
                  <c:v>41303</c:v>
                </c:pt>
                <c:pt idx="2166">
                  <c:v>41304</c:v>
                </c:pt>
                <c:pt idx="2167">
                  <c:v>41305</c:v>
                </c:pt>
                <c:pt idx="2168">
                  <c:v>41306</c:v>
                </c:pt>
                <c:pt idx="2169">
                  <c:v>41309</c:v>
                </c:pt>
                <c:pt idx="2170">
                  <c:v>41310</c:v>
                </c:pt>
                <c:pt idx="2171">
                  <c:v>41311</c:v>
                </c:pt>
                <c:pt idx="2172">
                  <c:v>41312</c:v>
                </c:pt>
                <c:pt idx="2173">
                  <c:v>41313</c:v>
                </c:pt>
                <c:pt idx="2174">
                  <c:v>41317</c:v>
                </c:pt>
                <c:pt idx="2175">
                  <c:v>41318</c:v>
                </c:pt>
                <c:pt idx="2176">
                  <c:v>41319</c:v>
                </c:pt>
                <c:pt idx="2177">
                  <c:v>41320</c:v>
                </c:pt>
                <c:pt idx="2178">
                  <c:v>41323</c:v>
                </c:pt>
                <c:pt idx="2179">
                  <c:v>41324</c:v>
                </c:pt>
                <c:pt idx="2180">
                  <c:v>41325</c:v>
                </c:pt>
                <c:pt idx="2181">
                  <c:v>41326</c:v>
                </c:pt>
                <c:pt idx="2182">
                  <c:v>41327</c:v>
                </c:pt>
                <c:pt idx="2183">
                  <c:v>41330</c:v>
                </c:pt>
                <c:pt idx="2184">
                  <c:v>41331</c:v>
                </c:pt>
                <c:pt idx="2185">
                  <c:v>41332</c:v>
                </c:pt>
                <c:pt idx="2186">
                  <c:v>41333</c:v>
                </c:pt>
                <c:pt idx="2187">
                  <c:v>41334</c:v>
                </c:pt>
                <c:pt idx="2188">
                  <c:v>41337</c:v>
                </c:pt>
                <c:pt idx="2189">
                  <c:v>41338</c:v>
                </c:pt>
                <c:pt idx="2190">
                  <c:v>41339</c:v>
                </c:pt>
                <c:pt idx="2191">
                  <c:v>41340</c:v>
                </c:pt>
                <c:pt idx="2192">
                  <c:v>41341</c:v>
                </c:pt>
                <c:pt idx="2193">
                  <c:v>41344</c:v>
                </c:pt>
                <c:pt idx="2194">
                  <c:v>41345</c:v>
                </c:pt>
                <c:pt idx="2195">
                  <c:v>41346</c:v>
                </c:pt>
                <c:pt idx="2196">
                  <c:v>41347</c:v>
                </c:pt>
                <c:pt idx="2197">
                  <c:v>41348</c:v>
                </c:pt>
                <c:pt idx="2198">
                  <c:v>41351</c:v>
                </c:pt>
                <c:pt idx="2199">
                  <c:v>41352</c:v>
                </c:pt>
                <c:pt idx="2200">
                  <c:v>41354</c:v>
                </c:pt>
                <c:pt idx="2201">
                  <c:v>41355</c:v>
                </c:pt>
                <c:pt idx="2202">
                  <c:v>41358</c:v>
                </c:pt>
                <c:pt idx="2203">
                  <c:v>41359</c:v>
                </c:pt>
                <c:pt idx="2204">
                  <c:v>41360</c:v>
                </c:pt>
                <c:pt idx="2205">
                  <c:v>41361</c:v>
                </c:pt>
                <c:pt idx="2206">
                  <c:v>41362</c:v>
                </c:pt>
                <c:pt idx="2207">
                  <c:v>41365</c:v>
                </c:pt>
                <c:pt idx="2208">
                  <c:v>41366</c:v>
                </c:pt>
                <c:pt idx="2209">
                  <c:v>41367</c:v>
                </c:pt>
                <c:pt idx="2210">
                  <c:v>41368</c:v>
                </c:pt>
                <c:pt idx="2211">
                  <c:v>41369</c:v>
                </c:pt>
                <c:pt idx="2212">
                  <c:v>41372</c:v>
                </c:pt>
                <c:pt idx="2213">
                  <c:v>41373</c:v>
                </c:pt>
                <c:pt idx="2214">
                  <c:v>41374</c:v>
                </c:pt>
                <c:pt idx="2215">
                  <c:v>41375</c:v>
                </c:pt>
                <c:pt idx="2216">
                  <c:v>41376</c:v>
                </c:pt>
                <c:pt idx="2217">
                  <c:v>41379</c:v>
                </c:pt>
                <c:pt idx="2218">
                  <c:v>41380</c:v>
                </c:pt>
                <c:pt idx="2219">
                  <c:v>41381</c:v>
                </c:pt>
                <c:pt idx="2220">
                  <c:v>41382</c:v>
                </c:pt>
                <c:pt idx="2221">
                  <c:v>41383</c:v>
                </c:pt>
                <c:pt idx="2222">
                  <c:v>41386</c:v>
                </c:pt>
                <c:pt idx="2223">
                  <c:v>41387</c:v>
                </c:pt>
                <c:pt idx="2224">
                  <c:v>41388</c:v>
                </c:pt>
                <c:pt idx="2225">
                  <c:v>41389</c:v>
                </c:pt>
                <c:pt idx="2226">
                  <c:v>41390</c:v>
                </c:pt>
                <c:pt idx="2227">
                  <c:v>41394</c:v>
                </c:pt>
                <c:pt idx="2228">
                  <c:v>41395</c:v>
                </c:pt>
                <c:pt idx="2229">
                  <c:v>41396</c:v>
                </c:pt>
                <c:pt idx="2230">
                  <c:v>41401</c:v>
                </c:pt>
                <c:pt idx="2231">
                  <c:v>41402</c:v>
                </c:pt>
                <c:pt idx="2232">
                  <c:v>41403</c:v>
                </c:pt>
                <c:pt idx="2233">
                  <c:v>41404</c:v>
                </c:pt>
                <c:pt idx="2234">
                  <c:v>41407</c:v>
                </c:pt>
                <c:pt idx="2235">
                  <c:v>41408</c:v>
                </c:pt>
                <c:pt idx="2236">
                  <c:v>41409</c:v>
                </c:pt>
                <c:pt idx="2237">
                  <c:v>41410</c:v>
                </c:pt>
                <c:pt idx="2238">
                  <c:v>41411</c:v>
                </c:pt>
                <c:pt idx="2239">
                  <c:v>41414</c:v>
                </c:pt>
                <c:pt idx="2240">
                  <c:v>41415</c:v>
                </c:pt>
                <c:pt idx="2241">
                  <c:v>41416</c:v>
                </c:pt>
                <c:pt idx="2242">
                  <c:v>41417</c:v>
                </c:pt>
                <c:pt idx="2243">
                  <c:v>41418</c:v>
                </c:pt>
                <c:pt idx="2244">
                  <c:v>41421</c:v>
                </c:pt>
                <c:pt idx="2245">
                  <c:v>41422</c:v>
                </c:pt>
                <c:pt idx="2246">
                  <c:v>41423</c:v>
                </c:pt>
                <c:pt idx="2247">
                  <c:v>41424</c:v>
                </c:pt>
                <c:pt idx="2248">
                  <c:v>41425</c:v>
                </c:pt>
                <c:pt idx="2249">
                  <c:v>41428</c:v>
                </c:pt>
                <c:pt idx="2250">
                  <c:v>41429</c:v>
                </c:pt>
                <c:pt idx="2251">
                  <c:v>41430</c:v>
                </c:pt>
                <c:pt idx="2252">
                  <c:v>41431</c:v>
                </c:pt>
                <c:pt idx="2253">
                  <c:v>41432</c:v>
                </c:pt>
                <c:pt idx="2254">
                  <c:v>41435</c:v>
                </c:pt>
                <c:pt idx="2255">
                  <c:v>41436</c:v>
                </c:pt>
                <c:pt idx="2256">
                  <c:v>41437</c:v>
                </c:pt>
                <c:pt idx="2257">
                  <c:v>41438</c:v>
                </c:pt>
                <c:pt idx="2258">
                  <c:v>41439</c:v>
                </c:pt>
                <c:pt idx="2259">
                  <c:v>41442</c:v>
                </c:pt>
                <c:pt idx="2260">
                  <c:v>41443</c:v>
                </c:pt>
                <c:pt idx="2261">
                  <c:v>41444</c:v>
                </c:pt>
                <c:pt idx="2262">
                  <c:v>41445</c:v>
                </c:pt>
                <c:pt idx="2263">
                  <c:v>41446</c:v>
                </c:pt>
                <c:pt idx="2264">
                  <c:v>41449</c:v>
                </c:pt>
                <c:pt idx="2265">
                  <c:v>41450</c:v>
                </c:pt>
                <c:pt idx="2266">
                  <c:v>41451</c:v>
                </c:pt>
                <c:pt idx="2267">
                  <c:v>41452</c:v>
                </c:pt>
                <c:pt idx="2268">
                  <c:v>41453</c:v>
                </c:pt>
                <c:pt idx="2269">
                  <c:v>41456</c:v>
                </c:pt>
                <c:pt idx="2270">
                  <c:v>41457</c:v>
                </c:pt>
                <c:pt idx="2271">
                  <c:v>41458</c:v>
                </c:pt>
                <c:pt idx="2272">
                  <c:v>41459</c:v>
                </c:pt>
                <c:pt idx="2273">
                  <c:v>41460</c:v>
                </c:pt>
                <c:pt idx="2274">
                  <c:v>41463</c:v>
                </c:pt>
                <c:pt idx="2275">
                  <c:v>41464</c:v>
                </c:pt>
                <c:pt idx="2276">
                  <c:v>41465</c:v>
                </c:pt>
                <c:pt idx="2277">
                  <c:v>41466</c:v>
                </c:pt>
                <c:pt idx="2278">
                  <c:v>41467</c:v>
                </c:pt>
                <c:pt idx="2279">
                  <c:v>41471</c:v>
                </c:pt>
                <c:pt idx="2280">
                  <c:v>41472</c:v>
                </c:pt>
                <c:pt idx="2281">
                  <c:v>41473</c:v>
                </c:pt>
                <c:pt idx="2282">
                  <c:v>41474</c:v>
                </c:pt>
                <c:pt idx="2283">
                  <c:v>41477</c:v>
                </c:pt>
                <c:pt idx="2284">
                  <c:v>41478</c:v>
                </c:pt>
                <c:pt idx="2285">
                  <c:v>41479</c:v>
                </c:pt>
                <c:pt idx="2286">
                  <c:v>41480</c:v>
                </c:pt>
                <c:pt idx="2287">
                  <c:v>41481</c:v>
                </c:pt>
                <c:pt idx="2288">
                  <c:v>41484</c:v>
                </c:pt>
                <c:pt idx="2289">
                  <c:v>41485</c:v>
                </c:pt>
                <c:pt idx="2290">
                  <c:v>41486</c:v>
                </c:pt>
                <c:pt idx="2291">
                  <c:v>41487</c:v>
                </c:pt>
                <c:pt idx="2292">
                  <c:v>41488</c:v>
                </c:pt>
                <c:pt idx="2293">
                  <c:v>41491</c:v>
                </c:pt>
                <c:pt idx="2294">
                  <c:v>41492</c:v>
                </c:pt>
                <c:pt idx="2295">
                  <c:v>41493</c:v>
                </c:pt>
                <c:pt idx="2296">
                  <c:v>41494</c:v>
                </c:pt>
                <c:pt idx="2297">
                  <c:v>41495</c:v>
                </c:pt>
                <c:pt idx="2298">
                  <c:v>41498</c:v>
                </c:pt>
                <c:pt idx="2299">
                  <c:v>41499</c:v>
                </c:pt>
                <c:pt idx="2300">
                  <c:v>41500</c:v>
                </c:pt>
                <c:pt idx="2301">
                  <c:v>41501</c:v>
                </c:pt>
                <c:pt idx="2302">
                  <c:v>41502</c:v>
                </c:pt>
                <c:pt idx="2303">
                  <c:v>41505</c:v>
                </c:pt>
                <c:pt idx="2304">
                  <c:v>41506</c:v>
                </c:pt>
                <c:pt idx="2305">
                  <c:v>41507</c:v>
                </c:pt>
                <c:pt idx="2306">
                  <c:v>41508</c:v>
                </c:pt>
                <c:pt idx="2307">
                  <c:v>41509</c:v>
                </c:pt>
                <c:pt idx="2308">
                  <c:v>41512</c:v>
                </c:pt>
                <c:pt idx="2309">
                  <c:v>41513</c:v>
                </c:pt>
                <c:pt idx="2310">
                  <c:v>41514</c:v>
                </c:pt>
                <c:pt idx="2311">
                  <c:v>41515</c:v>
                </c:pt>
                <c:pt idx="2312">
                  <c:v>41516</c:v>
                </c:pt>
                <c:pt idx="2313">
                  <c:v>41519</c:v>
                </c:pt>
                <c:pt idx="2314">
                  <c:v>41520</c:v>
                </c:pt>
                <c:pt idx="2315">
                  <c:v>41521</c:v>
                </c:pt>
                <c:pt idx="2316">
                  <c:v>41522</c:v>
                </c:pt>
                <c:pt idx="2317">
                  <c:v>41523</c:v>
                </c:pt>
                <c:pt idx="2318">
                  <c:v>41526</c:v>
                </c:pt>
                <c:pt idx="2319">
                  <c:v>41527</c:v>
                </c:pt>
                <c:pt idx="2320">
                  <c:v>41528</c:v>
                </c:pt>
                <c:pt idx="2321">
                  <c:v>41529</c:v>
                </c:pt>
                <c:pt idx="2322">
                  <c:v>41530</c:v>
                </c:pt>
                <c:pt idx="2323">
                  <c:v>41534</c:v>
                </c:pt>
                <c:pt idx="2324">
                  <c:v>41535</c:v>
                </c:pt>
                <c:pt idx="2325">
                  <c:v>41536</c:v>
                </c:pt>
                <c:pt idx="2326">
                  <c:v>41537</c:v>
                </c:pt>
                <c:pt idx="2327">
                  <c:v>41541</c:v>
                </c:pt>
                <c:pt idx="2328">
                  <c:v>41542</c:v>
                </c:pt>
                <c:pt idx="2329">
                  <c:v>41543</c:v>
                </c:pt>
                <c:pt idx="2330">
                  <c:v>41544</c:v>
                </c:pt>
                <c:pt idx="2331">
                  <c:v>41547</c:v>
                </c:pt>
                <c:pt idx="2332">
                  <c:v>41548</c:v>
                </c:pt>
                <c:pt idx="2333">
                  <c:v>41549</c:v>
                </c:pt>
                <c:pt idx="2334">
                  <c:v>41550</c:v>
                </c:pt>
                <c:pt idx="2335">
                  <c:v>41551</c:v>
                </c:pt>
                <c:pt idx="2336">
                  <c:v>41554</c:v>
                </c:pt>
                <c:pt idx="2337">
                  <c:v>41555</c:v>
                </c:pt>
                <c:pt idx="2338">
                  <c:v>41556</c:v>
                </c:pt>
                <c:pt idx="2339">
                  <c:v>41557</c:v>
                </c:pt>
                <c:pt idx="2340">
                  <c:v>41558</c:v>
                </c:pt>
                <c:pt idx="2341">
                  <c:v>41562</c:v>
                </c:pt>
                <c:pt idx="2342">
                  <c:v>41563</c:v>
                </c:pt>
                <c:pt idx="2343">
                  <c:v>41564</c:v>
                </c:pt>
                <c:pt idx="2344">
                  <c:v>41565</c:v>
                </c:pt>
                <c:pt idx="2345">
                  <c:v>41568</c:v>
                </c:pt>
                <c:pt idx="2346">
                  <c:v>41569</c:v>
                </c:pt>
                <c:pt idx="2347">
                  <c:v>41570</c:v>
                </c:pt>
                <c:pt idx="2348">
                  <c:v>41571</c:v>
                </c:pt>
                <c:pt idx="2349">
                  <c:v>41572</c:v>
                </c:pt>
                <c:pt idx="2350">
                  <c:v>41575</c:v>
                </c:pt>
                <c:pt idx="2351">
                  <c:v>41576</c:v>
                </c:pt>
                <c:pt idx="2352">
                  <c:v>41577</c:v>
                </c:pt>
                <c:pt idx="2353">
                  <c:v>41578</c:v>
                </c:pt>
                <c:pt idx="2354">
                  <c:v>41579</c:v>
                </c:pt>
                <c:pt idx="2355">
                  <c:v>41583</c:v>
                </c:pt>
                <c:pt idx="2356">
                  <c:v>41584</c:v>
                </c:pt>
                <c:pt idx="2357">
                  <c:v>41585</c:v>
                </c:pt>
                <c:pt idx="2358">
                  <c:v>41586</c:v>
                </c:pt>
                <c:pt idx="2359">
                  <c:v>41589</c:v>
                </c:pt>
                <c:pt idx="2360">
                  <c:v>41590</c:v>
                </c:pt>
                <c:pt idx="2361">
                  <c:v>41591</c:v>
                </c:pt>
                <c:pt idx="2362">
                  <c:v>41592</c:v>
                </c:pt>
                <c:pt idx="2363">
                  <c:v>41593</c:v>
                </c:pt>
                <c:pt idx="2364">
                  <c:v>41596</c:v>
                </c:pt>
                <c:pt idx="2365">
                  <c:v>41597</c:v>
                </c:pt>
                <c:pt idx="2366">
                  <c:v>41598</c:v>
                </c:pt>
                <c:pt idx="2367">
                  <c:v>41599</c:v>
                </c:pt>
                <c:pt idx="2368">
                  <c:v>41600</c:v>
                </c:pt>
                <c:pt idx="2369">
                  <c:v>41603</c:v>
                </c:pt>
                <c:pt idx="2370">
                  <c:v>41604</c:v>
                </c:pt>
                <c:pt idx="2371">
                  <c:v>41605</c:v>
                </c:pt>
                <c:pt idx="2372">
                  <c:v>41606</c:v>
                </c:pt>
                <c:pt idx="2373">
                  <c:v>41607</c:v>
                </c:pt>
                <c:pt idx="2374">
                  <c:v>41610</c:v>
                </c:pt>
                <c:pt idx="2375">
                  <c:v>41611</c:v>
                </c:pt>
                <c:pt idx="2376">
                  <c:v>41612</c:v>
                </c:pt>
                <c:pt idx="2377">
                  <c:v>41613</c:v>
                </c:pt>
                <c:pt idx="2378">
                  <c:v>41614</c:v>
                </c:pt>
                <c:pt idx="2379">
                  <c:v>41617</c:v>
                </c:pt>
                <c:pt idx="2380">
                  <c:v>41618</c:v>
                </c:pt>
                <c:pt idx="2381">
                  <c:v>41619</c:v>
                </c:pt>
                <c:pt idx="2382">
                  <c:v>41620</c:v>
                </c:pt>
                <c:pt idx="2383">
                  <c:v>41621</c:v>
                </c:pt>
                <c:pt idx="2384">
                  <c:v>41624</c:v>
                </c:pt>
                <c:pt idx="2385">
                  <c:v>41625</c:v>
                </c:pt>
                <c:pt idx="2386">
                  <c:v>41626</c:v>
                </c:pt>
                <c:pt idx="2387">
                  <c:v>41627</c:v>
                </c:pt>
                <c:pt idx="2388">
                  <c:v>41628</c:v>
                </c:pt>
                <c:pt idx="2389">
                  <c:v>41632</c:v>
                </c:pt>
                <c:pt idx="2390">
                  <c:v>41633</c:v>
                </c:pt>
                <c:pt idx="2391">
                  <c:v>41634</c:v>
                </c:pt>
                <c:pt idx="2392">
                  <c:v>41635</c:v>
                </c:pt>
                <c:pt idx="2393">
                  <c:v>41638</c:v>
                </c:pt>
                <c:pt idx="2394">
                  <c:v>41645</c:v>
                </c:pt>
                <c:pt idx="2395">
                  <c:v>41646</c:v>
                </c:pt>
                <c:pt idx="2396">
                  <c:v>41647</c:v>
                </c:pt>
                <c:pt idx="2397">
                  <c:v>41648</c:v>
                </c:pt>
                <c:pt idx="2398">
                  <c:v>41649</c:v>
                </c:pt>
                <c:pt idx="2399">
                  <c:v>41653</c:v>
                </c:pt>
                <c:pt idx="2400">
                  <c:v>41654</c:v>
                </c:pt>
                <c:pt idx="2401">
                  <c:v>41655</c:v>
                </c:pt>
                <c:pt idx="2402">
                  <c:v>41656</c:v>
                </c:pt>
                <c:pt idx="2403">
                  <c:v>41659</c:v>
                </c:pt>
                <c:pt idx="2404">
                  <c:v>41660</c:v>
                </c:pt>
                <c:pt idx="2405">
                  <c:v>41661</c:v>
                </c:pt>
                <c:pt idx="2406">
                  <c:v>41662</c:v>
                </c:pt>
                <c:pt idx="2407">
                  <c:v>41663</c:v>
                </c:pt>
                <c:pt idx="2408">
                  <c:v>41666</c:v>
                </c:pt>
                <c:pt idx="2409">
                  <c:v>41667</c:v>
                </c:pt>
                <c:pt idx="2410">
                  <c:v>41668</c:v>
                </c:pt>
                <c:pt idx="2411">
                  <c:v>41669</c:v>
                </c:pt>
                <c:pt idx="2412">
                  <c:v>41670</c:v>
                </c:pt>
                <c:pt idx="2413">
                  <c:v>41673</c:v>
                </c:pt>
                <c:pt idx="2414">
                  <c:v>41674</c:v>
                </c:pt>
                <c:pt idx="2415">
                  <c:v>41675</c:v>
                </c:pt>
                <c:pt idx="2416">
                  <c:v>41676</c:v>
                </c:pt>
                <c:pt idx="2417">
                  <c:v>41677</c:v>
                </c:pt>
                <c:pt idx="2418">
                  <c:v>41680</c:v>
                </c:pt>
                <c:pt idx="2419">
                  <c:v>41682</c:v>
                </c:pt>
                <c:pt idx="2420">
                  <c:v>41683</c:v>
                </c:pt>
                <c:pt idx="2421">
                  <c:v>41684</c:v>
                </c:pt>
                <c:pt idx="2422">
                  <c:v>41687</c:v>
                </c:pt>
                <c:pt idx="2423">
                  <c:v>41688</c:v>
                </c:pt>
                <c:pt idx="2424">
                  <c:v>41689</c:v>
                </c:pt>
                <c:pt idx="2425">
                  <c:v>41690</c:v>
                </c:pt>
                <c:pt idx="2426">
                  <c:v>41691</c:v>
                </c:pt>
                <c:pt idx="2427">
                  <c:v>41694</c:v>
                </c:pt>
                <c:pt idx="2428">
                  <c:v>41695</c:v>
                </c:pt>
                <c:pt idx="2429">
                  <c:v>41696</c:v>
                </c:pt>
                <c:pt idx="2430">
                  <c:v>41697</c:v>
                </c:pt>
                <c:pt idx="2431">
                  <c:v>41698</c:v>
                </c:pt>
                <c:pt idx="2432">
                  <c:v>41701</c:v>
                </c:pt>
                <c:pt idx="2433">
                  <c:v>41702</c:v>
                </c:pt>
                <c:pt idx="2434">
                  <c:v>41703</c:v>
                </c:pt>
                <c:pt idx="2435">
                  <c:v>41704</c:v>
                </c:pt>
                <c:pt idx="2436">
                  <c:v>41705</c:v>
                </c:pt>
                <c:pt idx="2437">
                  <c:v>41708</c:v>
                </c:pt>
                <c:pt idx="2438">
                  <c:v>41709</c:v>
                </c:pt>
                <c:pt idx="2439">
                  <c:v>41710</c:v>
                </c:pt>
                <c:pt idx="2440">
                  <c:v>41711</c:v>
                </c:pt>
                <c:pt idx="2441">
                  <c:v>41712</c:v>
                </c:pt>
                <c:pt idx="2442">
                  <c:v>41715</c:v>
                </c:pt>
                <c:pt idx="2443">
                  <c:v>41716</c:v>
                </c:pt>
                <c:pt idx="2444">
                  <c:v>41717</c:v>
                </c:pt>
                <c:pt idx="2445">
                  <c:v>41718</c:v>
                </c:pt>
                <c:pt idx="2446">
                  <c:v>41722</c:v>
                </c:pt>
                <c:pt idx="2447">
                  <c:v>41723</c:v>
                </c:pt>
                <c:pt idx="2448">
                  <c:v>41724</c:v>
                </c:pt>
                <c:pt idx="2449">
                  <c:v>41725</c:v>
                </c:pt>
                <c:pt idx="2450">
                  <c:v>41726</c:v>
                </c:pt>
                <c:pt idx="2451">
                  <c:v>41729</c:v>
                </c:pt>
                <c:pt idx="2452">
                  <c:v>41730</c:v>
                </c:pt>
                <c:pt idx="2453">
                  <c:v>41731</c:v>
                </c:pt>
                <c:pt idx="2454">
                  <c:v>41732</c:v>
                </c:pt>
                <c:pt idx="2455">
                  <c:v>41733</c:v>
                </c:pt>
                <c:pt idx="2456">
                  <c:v>41736</c:v>
                </c:pt>
                <c:pt idx="2457">
                  <c:v>41737</c:v>
                </c:pt>
                <c:pt idx="2458">
                  <c:v>41738</c:v>
                </c:pt>
                <c:pt idx="2459">
                  <c:v>41739</c:v>
                </c:pt>
                <c:pt idx="2460">
                  <c:v>41740</c:v>
                </c:pt>
                <c:pt idx="2461">
                  <c:v>41743</c:v>
                </c:pt>
                <c:pt idx="2462">
                  <c:v>41744</c:v>
                </c:pt>
                <c:pt idx="2463">
                  <c:v>41745</c:v>
                </c:pt>
                <c:pt idx="2464">
                  <c:v>41746</c:v>
                </c:pt>
                <c:pt idx="2465">
                  <c:v>41747</c:v>
                </c:pt>
                <c:pt idx="2466">
                  <c:v>41750</c:v>
                </c:pt>
                <c:pt idx="2467">
                  <c:v>41751</c:v>
                </c:pt>
                <c:pt idx="2468">
                  <c:v>41752</c:v>
                </c:pt>
                <c:pt idx="2469">
                  <c:v>41753</c:v>
                </c:pt>
                <c:pt idx="2470">
                  <c:v>41754</c:v>
                </c:pt>
                <c:pt idx="2471">
                  <c:v>41757</c:v>
                </c:pt>
                <c:pt idx="2472">
                  <c:v>41759</c:v>
                </c:pt>
                <c:pt idx="2473">
                  <c:v>41760</c:v>
                </c:pt>
                <c:pt idx="2474">
                  <c:v>41761</c:v>
                </c:pt>
                <c:pt idx="2475">
                  <c:v>41766</c:v>
                </c:pt>
                <c:pt idx="2476">
                  <c:v>41767</c:v>
                </c:pt>
                <c:pt idx="2477">
                  <c:v>41768</c:v>
                </c:pt>
                <c:pt idx="2478">
                  <c:v>41771</c:v>
                </c:pt>
                <c:pt idx="2479">
                  <c:v>41772</c:v>
                </c:pt>
                <c:pt idx="2480">
                  <c:v>41773</c:v>
                </c:pt>
                <c:pt idx="2481">
                  <c:v>41774</c:v>
                </c:pt>
                <c:pt idx="2482">
                  <c:v>41775</c:v>
                </c:pt>
                <c:pt idx="2483">
                  <c:v>41778</c:v>
                </c:pt>
                <c:pt idx="2484">
                  <c:v>41779</c:v>
                </c:pt>
                <c:pt idx="2485">
                  <c:v>41780</c:v>
                </c:pt>
                <c:pt idx="2486">
                  <c:v>41781</c:v>
                </c:pt>
                <c:pt idx="2487">
                  <c:v>41782</c:v>
                </c:pt>
                <c:pt idx="2488">
                  <c:v>41785</c:v>
                </c:pt>
                <c:pt idx="2489">
                  <c:v>41786</c:v>
                </c:pt>
                <c:pt idx="2490">
                  <c:v>41787</c:v>
                </c:pt>
                <c:pt idx="2491">
                  <c:v>41788</c:v>
                </c:pt>
                <c:pt idx="2492">
                  <c:v>41789</c:v>
                </c:pt>
                <c:pt idx="2493">
                  <c:v>41792</c:v>
                </c:pt>
                <c:pt idx="2494">
                  <c:v>41793</c:v>
                </c:pt>
                <c:pt idx="2495">
                  <c:v>41794</c:v>
                </c:pt>
                <c:pt idx="2496">
                  <c:v>41795</c:v>
                </c:pt>
                <c:pt idx="2497">
                  <c:v>41796</c:v>
                </c:pt>
                <c:pt idx="2498">
                  <c:v>41799</c:v>
                </c:pt>
                <c:pt idx="2499">
                  <c:v>41800</c:v>
                </c:pt>
                <c:pt idx="2500">
                  <c:v>41801</c:v>
                </c:pt>
                <c:pt idx="2501">
                  <c:v>41802</c:v>
                </c:pt>
                <c:pt idx="2502">
                  <c:v>41803</c:v>
                </c:pt>
                <c:pt idx="2503">
                  <c:v>41806</c:v>
                </c:pt>
                <c:pt idx="2504">
                  <c:v>41807</c:v>
                </c:pt>
                <c:pt idx="2505">
                  <c:v>41808</c:v>
                </c:pt>
                <c:pt idx="2506">
                  <c:v>41809</c:v>
                </c:pt>
                <c:pt idx="2507">
                  <c:v>41810</c:v>
                </c:pt>
                <c:pt idx="2508">
                  <c:v>41813</c:v>
                </c:pt>
                <c:pt idx="2509">
                  <c:v>41814</c:v>
                </c:pt>
                <c:pt idx="2510">
                  <c:v>41815</c:v>
                </c:pt>
                <c:pt idx="2511">
                  <c:v>41816</c:v>
                </c:pt>
                <c:pt idx="2512">
                  <c:v>41817</c:v>
                </c:pt>
                <c:pt idx="2513">
                  <c:v>41820</c:v>
                </c:pt>
                <c:pt idx="2514">
                  <c:v>41821</c:v>
                </c:pt>
                <c:pt idx="2515">
                  <c:v>41822</c:v>
                </c:pt>
                <c:pt idx="2516">
                  <c:v>41823</c:v>
                </c:pt>
                <c:pt idx="2517">
                  <c:v>41824</c:v>
                </c:pt>
                <c:pt idx="2518">
                  <c:v>41827</c:v>
                </c:pt>
                <c:pt idx="2519">
                  <c:v>41828</c:v>
                </c:pt>
                <c:pt idx="2520">
                  <c:v>41829</c:v>
                </c:pt>
                <c:pt idx="2521">
                  <c:v>41830</c:v>
                </c:pt>
                <c:pt idx="2522">
                  <c:v>41831</c:v>
                </c:pt>
                <c:pt idx="2523">
                  <c:v>41834</c:v>
                </c:pt>
                <c:pt idx="2524">
                  <c:v>41835</c:v>
                </c:pt>
                <c:pt idx="2525">
                  <c:v>41836</c:v>
                </c:pt>
                <c:pt idx="2526">
                  <c:v>41837</c:v>
                </c:pt>
                <c:pt idx="2527">
                  <c:v>41838</c:v>
                </c:pt>
                <c:pt idx="2528">
                  <c:v>41842</c:v>
                </c:pt>
                <c:pt idx="2529">
                  <c:v>41843</c:v>
                </c:pt>
                <c:pt idx="2530">
                  <c:v>41844</c:v>
                </c:pt>
                <c:pt idx="2531">
                  <c:v>41845</c:v>
                </c:pt>
                <c:pt idx="2532">
                  <c:v>41848</c:v>
                </c:pt>
                <c:pt idx="2533">
                  <c:v>41849</c:v>
                </c:pt>
                <c:pt idx="2534">
                  <c:v>41850</c:v>
                </c:pt>
                <c:pt idx="2535">
                  <c:v>41851</c:v>
                </c:pt>
                <c:pt idx="2536">
                  <c:v>41852</c:v>
                </c:pt>
                <c:pt idx="2537">
                  <c:v>41855</c:v>
                </c:pt>
                <c:pt idx="2538">
                  <c:v>41856</c:v>
                </c:pt>
                <c:pt idx="2539">
                  <c:v>41857</c:v>
                </c:pt>
                <c:pt idx="2540">
                  <c:v>41858</c:v>
                </c:pt>
                <c:pt idx="2541">
                  <c:v>41859</c:v>
                </c:pt>
                <c:pt idx="2542">
                  <c:v>41862</c:v>
                </c:pt>
                <c:pt idx="2543">
                  <c:v>41863</c:v>
                </c:pt>
                <c:pt idx="2544">
                  <c:v>41864</c:v>
                </c:pt>
                <c:pt idx="2545">
                  <c:v>41865</c:v>
                </c:pt>
                <c:pt idx="2546">
                  <c:v>41866</c:v>
                </c:pt>
                <c:pt idx="2547">
                  <c:v>41869</c:v>
                </c:pt>
                <c:pt idx="2548">
                  <c:v>41870</c:v>
                </c:pt>
                <c:pt idx="2549">
                  <c:v>41871</c:v>
                </c:pt>
                <c:pt idx="2550">
                  <c:v>41872</c:v>
                </c:pt>
                <c:pt idx="2551">
                  <c:v>41873</c:v>
                </c:pt>
                <c:pt idx="2552">
                  <c:v>41876</c:v>
                </c:pt>
                <c:pt idx="2553">
                  <c:v>41877</c:v>
                </c:pt>
                <c:pt idx="2554">
                  <c:v>41878</c:v>
                </c:pt>
                <c:pt idx="2555">
                  <c:v>41879</c:v>
                </c:pt>
                <c:pt idx="2556">
                  <c:v>41880</c:v>
                </c:pt>
                <c:pt idx="2557">
                  <c:v>41883</c:v>
                </c:pt>
                <c:pt idx="2558">
                  <c:v>41884</c:v>
                </c:pt>
                <c:pt idx="2559">
                  <c:v>41885</c:v>
                </c:pt>
                <c:pt idx="2560">
                  <c:v>41886</c:v>
                </c:pt>
                <c:pt idx="2561">
                  <c:v>41887</c:v>
                </c:pt>
                <c:pt idx="2562">
                  <c:v>41890</c:v>
                </c:pt>
                <c:pt idx="2563">
                  <c:v>41891</c:v>
                </c:pt>
                <c:pt idx="2564">
                  <c:v>41892</c:v>
                </c:pt>
                <c:pt idx="2565">
                  <c:v>41893</c:v>
                </c:pt>
                <c:pt idx="2566">
                  <c:v>41894</c:v>
                </c:pt>
                <c:pt idx="2567">
                  <c:v>41898</c:v>
                </c:pt>
                <c:pt idx="2568">
                  <c:v>41899</c:v>
                </c:pt>
                <c:pt idx="2569">
                  <c:v>41900</c:v>
                </c:pt>
                <c:pt idx="2570">
                  <c:v>41901</c:v>
                </c:pt>
                <c:pt idx="2571">
                  <c:v>41904</c:v>
                </c:pt>
                <c:pt idx="2572">
                  <c:v>41906</c:v>
                </c:pt>
                <c:pt idx="2573">
                  <c:v>41907</c:v>
                </c:pt>
                <c:pt idx="2574">
                  <c:v>41908</c:v>
                </c:pt>
                <c:pt idx="2575">
                  <c:v>41911</c:v>
                </c:pt>
                <c:pt idx="2576">
                  <c:v>41912</c:v>
                </c:pt>
                <c:pt idx="2577">
                  <c:v>41913</c:v>
                </c:pt>
                <c:pt idx="2578">
                  <c:v>41914</c:v>
                </c:pt>
                <c:pt idx="2579">
                  <c:v>41915</c:v>
                </c:pt>
                <c:pt idx="2580">
                  <c:v>41918</c:v>
                </c:pt>
                <c:pt idx="2581">
                  <c:v>41919</c:v>
                </c:pt>
                <c:pt idx="2582">
                  <c:v>41920</c:v>
                </c:pt>
                <c:pt idx="2583">
                  <c:v>41921</c:v>
                </c:pt>
                <c:pt idx="2584">
                  <c:v>41922</c:v>
                </c:pt>
                <c:pt idx="2585">
                  <c:v>41926</c:v>
                </c:pt>
                <c:pt idx="2586">
                  <c:v>41927</c:v>
                </c:pt>
                <c:pt idx="2587">
                  <c:v>41928</c:v>
                </c:pt>
                <c:pt idx="2588">
                  <c:v>41929</c:v>
                </c:pt>
                <c:pt idx="2589">
                  <c:v>41932</c:v>
                </c:pt>
                <c:pt idx="2590">
                  <c:v>41933</c:v>
                </c:pt>
                <c:pt idx="2591">
                  <c:v>41934</c:v>
                </c:pt>
                <c:pt idx="2592">
                  <c:v>41935</c:v>
                </c:pt>
                <c:pt idx="2593">
                  <c:v>41936</c:v>
                </c:pt>
                <c:pt idx="2594">
                  <c:v>41939</c:v>
                </c:pt>
                <c:pt idx="2595">
                  <c:v>41940</c:v>
                </c:pt>
                <c:pt idx="2596">
                  <c:v>41941</c:v>
                </c:pt>
                <c:pt idx="2597">
                  <c:v>41942</c:v>
                </c:pt>
                <c:pt idx="2598">
                  <c:v>41943</c:v>
                </c:pt>
                <c:pt idx="2599">
                  <c:v>41947</c:v>
                </c:pt>
                <c:pt idx="2600">
                  <c:v>41948</c:v>
                </c:pt>
                <c:pt idx="2601">
                  <c:v>41949</c:v>
                </c:pt>
                <c:pt idx="2602">
                  <c:v>41950</c:v>
                </c:pt>
                <c:pt idx="2603">
                  <c:v>41953</c:v>
                </c:pt>
                <c:pt idx="2604">
                  <c:v>41954</c:v>
                </c:pt>
                <c:pt idx="2605">
                  <c:v>41955</c:v>
                </c:pt>
                <c:pt idx="2606">
                  <c:v>41956</c:v>
                </c:pt>
                <c:pt idx="2607">
                  <c:v>41957</c:v>
                </c:pt>
                <c:pt idx="2608">
                  <c:v>41960</c:v>
                </c:pt>
                <c:pt idx="2609">
                  <c:v>41961</c:v>
                </c:pt>
                <c:pt idx="2610">
                  <c:v>41962</c:v>
                </c:pt>
                <c:pt idx="2611">
                  <c:v>41963</c:v>
                </c:pt>
                <c:pt idx="2612">
                  <c:v>41964</c:v>
                </c:pt>
                <c:pt idx="2613">
                  <c:v>41968</c:v>
                </c:pt>
                <c:pt idx="2614">
                  <c:v>41969</c:v>
                </c:pt>
                <c:pt idx="2615">
                  <c:v>41970</c:v>
                </c:pt>
                <c:pt idx="2616">
                  <c:v>41971</c:v>
                </c:pt>
                <c:pt idx="2617">
                  <c:v>41974</c:v>
                </c:pt>
                <c:pt idx="2618">
                  <c:v>41975</c:v>
                </c:pt>
                <c:pt idx="2619">
                  <c:v>41976</c:v>
                </c:pt>
                <c:pt idx="2620">
                  <c:v>41977</c:v>
                </c:pt>
                <c:pt idx="2621">
                  <c:v>41978</c:v>
                </c:pt>
                <c:pt idx="2622">
                  <c:v>41981</c:v>
                </c:pt>
                <c:pt idx="2623">
                  <c:v>41982</c:v>
                </c:pt>
                <c:pt idx="2624">
                  <c:v>41983</c:v>
                </c:pt>
                <c:pt idx="2625">
                  <c:v>41984</c:v>
                </c:pt>
                <c:pt idx="2626">
                  <c:v>41985</c:v>
                </c:pt>
                <c:pt idx="2627">
                  <c:v>41988</c:v>
                </c:pt>
                <c:pt idx="2628">
                  <c:v>41989</c:v>
                </c:pt>
                <c:pt idx="2629">
                  <c:v>41990</c:v>
                </c:pt>
                <c:pt idx="2630">
                  <c:v>41991</c:v>
                </c:pt>
                <c:pt idx="2631">
                  <c:v>41992</c:v>
                </c:pt>
                <c:pt idx="2632">
                  <c:v>41995</c:v>
                </c:pt>
                <c:pt idx="2633">
                  <c:v>41997</c:v>
                </c:pt>
                <c:pt idx="2634">
                  <c:v>41998</c:v>
                </c:pt>
                <c:pt idx="2635">
                  <c:v>41999</c:v>
                </c:pt>
                <c:pt idx="2636">
                  <c:v>42002</c:v>
                </c:pt>
                <c:pt idx="2637">
                  <c:v>42003</c:v>
                </c:pt>
                <c:pt idx="2638">
                  <c:v>42009</c:v>
                </c:pt>
                <c:pt idx="2639">
                  <c:v>42010</c:v>
                </c:pt>
                <c:pt idx="2640">
                  <c:v>42011</c:v>
                </c:pt>
                <c:pt idx="2641">
                  <c:v>42012</c:v>
                </c:pt>
                <c:pt idx="2642">
                  <c:v>42013</c:v>
                </c:pt>
                <c:pt idx="2643">
                  <c:v>42017</c:v>
                </c:pt>
                <c:pt idx="2644">
                  <c:v>42018</c:v>
                </c:pt>
                <c:pt idx="2645">
                  <c:v>42019</c:v>
                </c:pt>
                <c:pt idx="2646">
                  <c:v>42020</c:v>
                </c:pt>
                <c:pt idx="2647">
                  <c:v>42023</c:v>
                </c:pt>
                <c:pt idx="2648">
                  <c:v>42024</c:v>
                </c:pt>
                <c:pt idx="2649">
                  <c:v>42025</c:v>
                </c:pt>
                <c:pt idx="2650">
                  <c:v>42026</c:v>
                </c:pt>
                <c:pt idx="2651">
                  <c:v>42027</c:v>
                </c:pt>
                <c:pt idx="2652">
                  <c:v>42030</c:v>
                </c:pt>
                <c:pt idx="2653">
                  <c:v>42031</c:v>
                </c:pt>
                <c:pt idx="2654">
                  <c:v>42032</c:v>
                </c:pt>
                <c:pt idx="2655">
                  <c:v>42033</c:v>
                </c:pt>
                <c:pt idx="2656">
                  <c:v>42034</c:v>
                </c:pt>
                <c:pt idx="2657">
                  <c:v>42037</c:v>
                </c:pt>
                <c:pt idx="2658">
                  <c:v>42038</c:v>
                </c:pt>
                <c:pt idx="2659">
                  <c:v>42039</c:v>
                </c:pt>
                <c:pt idx="2660">
                  <c:v>42040</c:v>
                </c:pt>
                <c:pt idx="2661">
                  <c:v>42041</c:v>
                </c:pt>
                <c:pt idx="2662">
                  <c:v>42044</c:v>
                </c:pt>
                <c:pt idx="2663">
                  <c:v>42045</c:v>
                </c:pt>
                <c:pt idx="2664">
                  <c:v>42047</c:v>
                </c:pt>
                <c:pt idx="2665">
                  <c:v>42048</c:v>
                </c:pt>
                <c:pt idx="2666">
                  <c:v>42051</c:v>
                </c:pt>
                <c:pt idx="2667">
                  <c:v>42052</c:v>
                </c:pt>
                <c:pt idx="2668">
                  <c:v>42053</c:v>
                </c:pt>
                <c:pt idx="2669">
                  <c:v>42054</c:v>
                </c:pt>
                <c:pt idx="2670">
                  <c:v>42055</c:v>
                </c:pt>
                <c:pt idx="2671">
                  <c:v>42058</c:v>
                </c:pt>
                <c:pt idx="2672">
                  <c:v>42059</c:v>
                </c:pt>
                <c:pt idx="2673">
                  <c:v>42060</c:v>
                </c:pt>
                <c:pt idx="2674">
                  <c:v>42061</c:v>
                </c:pt>
                <c:pt idx="2675">
                  <c:v>42062</c:v>
                </c:pt>
                <c:pt idx="2676">
                  <c:v>42065</c:v>
                </c:pt>
                <c:pt idx="2677">
                  <c:v>42066</c:v>
                </c:pt>
                <c:pt idx="2678">
                  <c:v>42067</c:v>
                </c:pt>
                <c:pt idx="2679">
                  <c:v>42068</c:v>
                </c:pt>
                <c:pt idx="2680">
                  <c:v>42069</c:v>
                </c:pt>
                <c:pt idx="2681">
                  <c:v>42072</c:v>
                </c:pt>
                <c:pt idx="2682">
                  <c:v>42073</c:v>
                </c:pt>
                <c:pt idx="2683">
                  <c:v>42074</c:v>
                </c:pt>
                <c:pt idx="2684">
                  <c:v>42075</c:v>
                </c:pt>
                <c:pt idx="2685">
                  <c:v>42076</c:v>
                </c:pt>
                <c:pt idx="2686">
                  <c:v>42079</c:v>
                </c:pt>
                <c:pt idx="2687">
                  <c:v>42080</c:v>
                </c:pt>
                <c:pt idx="2688">
                  <c:v>42081</c:v>
                </c:pt>
                <c:pt idx="2689">
                  <c:v>42082</c:v>
                </c:pt>
                <c:pt idx="2690">
                  <c:v>42083</c:v>
                </c:pt>
                <c:pt idx="2691">
                  <c:v>42086</c:v>
                </c:pt>
                <c:pt idx="2692">
                  <c:v>42087</c:v>
                </c:pt>
                <c:pt idx="2693">
                  <c:v>42088</c:v>
                </c:pt>
                <c:pt idx="2694">
                  <c:v>42089</c:v>
                </c:pt>
                <c:pt idx="2695">
                  <c:v>42090</c:v>
                </c:pt>
                <c:pt idx="2696">
                  <c:v>42093</c:v>
                </c:pt>
                <c:pt idx="2697">
                  <c:v>42094</c:v>
                </c:pt>
                <c:pt idx="2698">
                  <c:v>42095</c:v>
                </c:pt>
                <c:pt idx="2699">
                  <c:v>42096</c:v>
                </c:pt>
                <c:pt idx="2700">
                  <c:v>42097</c:v>
                </c:pt>
                <c:pt idx="2701">
                  <c:v>42100</c:v>
                </c:pt>
                <c:pt idx="2702">
                  <c:v>42101</c:v>
                </c:pt>
                <c:pt idx="2703">
                  <c:v>42102</c:v>
                </c:pt>
                <c:pt idx="2704">
                  <c:v>42103</c:v>
                </c:pt>
                <c:pt idx="2705">
                  <c:v>42104</c:v>
                </c:pt>
                <c:pt idx="2706">
                  <c:v>42107</c:v>
                </c:pt>
                <c:pt idx="2707">
                  <c:v>42108</c:v>
                </c:pt>
                <c:pt idx="2708">
                  <c:v>42109</c:v>
                </c:pt>
                <c:pt idx="2709">
                  <c:v>42110</c:v>
                </c:pt>
                <c:pt idx="2710">
                  <c:v>42111</c:v>
                </c:pt>
                <c:pt idx="2711">
                  <c:v>42114</c:v>
                </c:pt>
                <c:pt idx="2712">
                  <c:v>42115</c:v>
                </c:pt>
                <c:pt idx="2713">
                  <c:v>42116</c:v>
                </c:pt>
                <c:pt idx="2714">
                  <c:v>42117</c:v>
                </c:pt>
                <c:pt idx="2715">
                  <c:v>42118</c:v>
                </c:pt>
                <c:pt idx="2716">
                  <c:v>42121</c:v>
                </c:pt>
                <c:pt idx="2717">
                  <c:v>42122</c:v>
                </c:pt>
                <c:pt idx="2718">
                  <c:v>42124</c:v>
                </c:pt>
                <c:pt idx="2719">
                  <c:v>42125</c:v>
                </c:pt>
                <c:pt idx="2720">
                  <c:v>42131</c:v>
                </c:pt>
                <c:pt idx="2721">
                  <c:v>42132</c:v>
                </c:pt>
                <c:pt idx="2722">
                  <c:v>42135</c:v>
                </c:pt>
                <c:pt idx="2723">
                  <c:v>42136</c:v>
                </c:pt>
                <c:pt idx="2724">
                  <c:v>42137</c:v>
                </c:pt>
                <c:pt idx="2725">
                  <c:v>42138</c:v>
                </c:pt>
                <c:pt idx="2726">
                  <c:v>42139</c:v>
                </c:pt>
                <c:pt idx="2727">
                  <c:v>42142</c:v>
                </c:pt>
                <c:pt idx="2728">
                  <c:v>42143</c:v>
                </c:pt>
                <c:pt idx="2729">
                  <c:v>42144</c:v>
                </c:pt>
                <c:pt idx="2730">
                  <c:v>42145</c:v>
                </c:pt>
                <c:pt idx="2731">
                  <c:v>42146</c:v>
                </c:pt>
                <c:pt idx="2732">
                  <c:v>42149</c:v>
                </c:pt>
                <c:pt idx="2733">
                  <c:v>42150</c:v>
                </c:pt>
                <c:pt idx="2734">
                  <c:v>42151</c:v>
                </c:pt>
                <c:pt idx="2735">
                  <c:v>42152</c:v>
                </c:pt>
                <c:pt idx="2736">
                  <c:v>42153</c:v>
                </c:pt>
                <c:pt idx="2737">
                  <c:v>42156</c:v>
                </c:pt>
                <c:pt idx="2738">
                  <c:v>42157</c:v>
                </c:pt>
                <c:pt idx="2739">
                  <c:v>42158</c:v>
                </c:pt>
                <c:pt idx="2740">
                  <c:v>42159</c:v>
                </c:pt>
                <c:pt idx="2741">
                  <c:v>42160</c:v>
                </c:pt>
                <c:pt idx="2742">
                  <c:v>42163</c:v>
                </c:pt>
                <c:pt idx="2743">
                  <c:v>42164</c:v>
                </c:pt>
                <c:pt idx="2744">
                  <c:v>42165</c:v>
                </c:pt>
                <c:pt idx="2745">
                  <c:v>42166</c:v>
                </c:pt>
                <c:pt idx="2746">
                  <c:v>42167</c:v>
                </c:pt>
                <c:pt idx="2747">
                  <c:v>42170</c:v>
                </c:pt>
                <c:pt idx="2748">
                  <c:v>42171</c:v>
                </c:pt>
                <c:pt idx="2749">
                  <c:v>42172</c:v>
                </c:pt>
                <c:pt idx="2750">
                  <c:v>42173</c:v>
                </c:pt>
                <c:pt idx="2751">
                  <c:v>42174</c:v>
                </c:pt>
                <c:pt idx="2752">
                  <c:v>42177</c:v>
                </c:pt>
                <c:pt idx="2753">
                  <c:v>42178</c:v>
                </c:pt>
                <c:pt idx="2754">
                  <c:v>42179</c:v>
                </c:pt>
                <c:pt idx="2755">
                  <c:v>42180</c:v>
                </c:pt>
                <c:pt idx="2756">
                  <c:v>42181</c:v>
                </c:pt>
                <c:pt idx="2757">
                  <c:v>42184</c:v>
                </c:pt>
                <c:pt idx="2758">
                  <c:v>42185</c:v>
                </c:pt>
                <c:pt idx="2759">
                  <c:v>42186</c:v>
                </c:pt>
                <c:pt idx="2760">
                  <c:v>42187</c:v>
                </c:pt>
                <c:pt idx="2761">
                  <c:v>42188</c:v>
                </c:pt>
                <c:pt idx="2762">
                  <c:v>42191</c:v>
                </c:pt>
                <c:pt idx="2763">
                  <c:v>42192</c:v>
                </c:pt>
                <c:pt idx="2764">
                  <c:v>42193</c:v>
                </c:pt>
                <c:pt idx="2765">
                  <c:v>42194</c:v>
                </c:pt>
                <c:pt idx="2766">
                  <c:v>42195</c:v>
                </c:pt>
                <c:pt idx="2767">
                  <c:v>42198</c:v>
                </c:pt>
                <c:pt idx="2768">
                  <c:v>42199</c:v>
                </c:pt>
                <c:pt idx="2769">
                  <c:v>42200</c:v>
                </c:pt>
                <c:pt idx="2770">
                  <c:v>42201</c:v>
                </c:pt>
                <c:pt idx="2771">
                  <c:v>42202</c:v>
                </c:pt>
                <c:pt idx="2772">
                  <c:v>42206</c:v>
                </c:pt>
                <c:pt idx="2773">
                  <c:v>42207</c:v>
                </c:pt>
                <c:pt idx="2774">
                  <c:v>42208</c:v>
                </c:pt>
                <c:pt idx="2775">
                  <c:v>42209</c:v>
                </c:pt>
                <c:pt idx="2776">
                  <c:v>42212</c:v>
                </c:pt>
                <c:pt idx="2777">
                  <c:v>42213</c:v>
                </c:pt>
                <c:pt idx="2778">
                  <c:v>42214</c:v>
                </c:pt>
                <c:pt idx="2779">
                  <c:v>42215</c:v>
                </c:pt>
                <c:pt idx="2780">
                  <c:v>42216</c:v>
                </c:pt>
                <c:pt idx="2781">
                  <c:v>42219</c:v>
                </c:pt>
                <c:pt idx="2782">
                  <c:v>42220</c:v>
                </c:pt>
                <c:pt idx="2783">
                  <c:v>42221</c:v>
                </c:pt>
                <c:pt idx="2784">
                  <c:v>42222</c:v>
                </c:pt>
                <c:pt idx="2785">
                  <c:v>42223</c:v>
                </c:pt>
                <c:pt idx="2786">
                  <c:v>42226</c:v>
                </c:pt>
                <c:pt idx="2787">
                  <c:v>42227</c:v>
                </c:pt>
                <c:pt idx="2788">
                  <c:v>42228</c:v>
                </c:pt>
                <c:pt idx="2789">
                  <c:v>42229</c:v>
                </c:pt>
                <c:pt idx="2790">
                  <c:v>42230</c:v>
                </c:pt>
                <c:pt idx="2791">
                  <c:v>42233</c:v>
                </c:pt>
                <c:pt idx="2792">
                  <c:v>42234</c:v>
                </c:pt>
                <c:pt idx="2793">
                  <c:v>42235</c:v>
                </c:pt>
                <c:pt idx="2794">
                  <c:v>42236</c:v>
                </c:pt>
                <c:pt idx="2795">
                  <c:v>42237</c:v>
                </c:pt>
                <c:pt idx="2796">
                  <c:v>42240</c:v>
                </c:pt>
                <c:pt idx="2797">
                  <c:v>42241</c:v>
                </c:pt>
                <c:pt idx="2798">
                  <c:v>42242</c:v>
                </c:pt>
                <c:pt idx="2799">
                  <c:v>42243</c:v>
                </c:pt>
                <c:pt idx="2800">
                  <c:v>42244</c:v>
                </c:pt>
                <c:pt idx="2801">
                  <c:v>42247</c:v>
                </c:pt>
                <c:pt idx="2802">
                  <c:v>42248</c:v>
                </c:pt>
                <c:pt idx="2803">
                  <c:v>42249</c:v>
                </c:pt>
                <c:pt idx="2804">
                  <c:v>42250</c:v>
                </c:pt>
                <c:pt idx="2805">
                  <c:v>42251</c:v>
                </c:pt>
                <c:pt idx="2806">
                  <c:v>42254</c:v>
                </c:pt>
                <c:pt idx="2807">
                  <c:v>42255</c:v>
                </c:pt>
                <c:pt idx="2808">
                  <c:v>42256</c:v>
                </c:pt>
                <c:pt idx="2809">
                  <c:v>42257</c:v>
                </c:pt>
                <c:pt idx="2810">
                  <c:v>42258</c:v>
                </c:pt>
                <c:pt idx="2811">
                  <c:v>42261</c:v>
                </c:pt>
                <c:pt idx="2812">
                  <c:v>42262</c:v>
                </c:pt>
                <c:pt idx="2813">
                  <c:v>42263</c:v>
                </c:pt>
                <c:pt idx="2814">
                  <c:v>42264</c:v>
                </c:pt>
                <c:pt idx="2815">
                  <c:v>42265</c:v>
                </c:pt>
                <c:pt idx="2816">
                  <c:v>42271</c:v>
                </c:pt>
                <c:pt idx="2817">
                  <c:v>42272</c:v>
                </c:pt>
                <c:pt idx="2818">
                  <c:v>42275</c:v>
                </c:pt>
                <c:pt idx="2819">
                  <c:v>42276</c:v>
                </c:pt>
                <c:pt idx="2820">
                  <c:v>42277</c:v>
                </c:pt>
                <c:pt idx="2821">
                  <c:v>42278</c:v>
                </c:pt>
                <c:pt idx="2822">
                  <c:v>42279</c:v>
                </c:pt>
                <c:pt idx="2823">
                  <c:v>42282</c:v>
                </c:pt>
                <c:pt idx="2824">
                  <c:v>42283</c:v>
                </c:pt>
                <c:pt idx="2825">
                  <c:v>42284</c:v>
                </c:pt>
                <c:pt idx="2826">
                  <c:v>42285</c:v>
                </c:pt>
                <c:pt idx="2827">
                  <c:v>42286</c:v>
                </c:pt>
                <c:pt idx="2828">
                  <c:v>42290</c:v>
                </c:pt>
                <c:pt idx="2829">
                  <c:v>42291</c:v>
                </c:pt>
                <c:pt idx="2830">
                  <c:v>42292</c:v>
                </c:pt>
                <c:pt idx="2831">
                  <c:v>42293</c:v>
                </c:pt>
                <c:pt idx="2832">
                  <c:v>42296</c:v>
                </c:pt>
                <c:pt idx="2833">
                  <c:v>42297</c:v>
                </c:pt>
                <c:pt idx="2834">
                  <c:v>42298</c:v>
                </c:pt>
                <c:pt idx="2835">
                  <c:v>42299</c:v>
                </c:pt>
                <c:pt idx="2836">
                  <c:v>42300</c:v>
                </c:pt>
                <c:pt idx="2837">
                  <c:v>42303</c:v>
                </c:pt>
                <c:pt idx="2838">
                  <c:v>42304</c:v>
                </c:pt>
                <c:pt idx="2839">
                  <c:v>42305</c:v>
                </c:pt>
                <c:pt idx="2840">
                  <c:v>42306</c:v>
                </c:pt>
                <c:pt idx="2841">
                  <c:v>42307</c:v>
                </c:pt>
                <c:pt idx="2842">
                  <c:v>42310</c:v>
                </c:pt>
                <c:pt idx="2843">
                  <c:v>42312</c:v>
                </c:pt>
                <c:pt idx="2844">
                  <c:v>42313</c:v>
                </c:pt>
                <c:pt idx="2845">
                  <c:v>42314</c:v>
                </c:pt>
                <c:pt idx="2846">
                  <c:v>42317</c:v>
                </c:pt>
                <c:pt idx="2847">
                  <c:v>42318</c:v>
                </c:pt>
                <c:pt idx="2848">
                  <c:v>42319</c:v>
                </c:pt>
                <c:pt idx="2849">
                  <c:v>42320</c:v>
                </c:pt>
                <c:pt idx="2850">
                  <c:v>42321</c:v>
                </c:pt>
                <c:pt idx="2851">
                  <c:v>42324</c:v>
                </c:pt>
                <c:pt idx="2852">
                  <c:v>42325</c:v>
                </c:pt>
                <c:pt idx="2853">
                  <c:v>42326</c:v>
                </c:pt>
                <c:pt idx="2854">
                  <c:v>42327</c:v>
                </c:pt>
                <c:pt idx="2855">
                  <c:v>42328</c:v>
                </c:pt>
                <c:pt idx="2856">
                  <c:v>42332</c:v>
                </c:pt>
                <c:pt idx="2857">
                  <c:v>42333</c:v>
                </c:pt>
                <c:pt idx="2858">
                  <c:v>42334</c:v>
                </c:pt>
                <c:pt idx="2859">
                  <c:v>42335</c:v>
                </c:pt>
                <c:pt idx="2860">
                  <c:v>42338</c:v>
                </c:pt>
                <c:pt idx="2861">
                  <c:v>42339</c:v>
                </c:pt>
                <c:pt idx="2862">
                  <c:v>42340</c:v>
                </c:pt>
                <c:pt idx="2863">
                  <c:v>42341</c:v>
                </c:pt>
                <c:pt idx="2864">
                  <c:v>42342</c:v>
                </c:pt>
                <c:pt idx="2865">
                  <c:v>42345</c:v>
                </c:pt>
                <c:pt idx="2866">
                  <c:v>42346</c:v>
                </c:pt>
                <c:pt idx="2867">
                  <c:v>42347</c:v>
                </c:pt>
                <c:pt idx="2868">
                  <c:v>42348</c:v>
                </c:pt>
                <c:pt idx="2869">
                  <c:v>42349</c:v>
                </c:pt>
                <c:pt idx="2870">
                  <c:v>42352</c:v>
                </c:pt>
                <c:pt idx="2871">
                  <c:v>42353</c:v>
                </c:pt>
                <c:pt idx="2872">
                  <c:v>42354</c:v>
                </c:pt>
                <c:pt idx="2873">
                  <c:v>42355</c:v>
                </c:pt>
                <c:pt idx="2874">
                  <c:v>42356</c:v>
                </c:pt>
                <c:pt idx="2875">
                  <c:v>42359</c:v>
                </c:pt>
                <c:pt idx="2876">
                  <c:v>42360</c:v>
                </c:pt>
                <c:pt idx="2877">
                  <c:v>42362</c:v>
                </c:pt>
                <c:pt idx="2878">
                  <c:v>42363</c:v>
                </c:pt>
                <c:pt idx="2879">
                  <c:v>42366</c:v>
                </c:pt>
                <c:pt idx="2880">
                  <c:v>42367</c:v>
                </c:pt>
                <c:pt idx="2881">
                  <c:v>42368</c:v>
                </c:pt>
                <c:pt idx="2882">
                  <c:v>42373</c:v>
                </c:pt>
                <c:pt idx="2883">
                  <c:v>42374</c:v>
                </c:pt>
                <c:pt idx="2884">
                  <c:v>42375</c:v>
                </c:pt>
                <c:pt idx="2885">
                  <c:v>42376</c:v>
                </c:pt>
                <c:pt idx="2886">
                  <c:v>42377</c:v>
                </c:pt>
                <c:pt idx="2887">
                  <c:v>42381</c:v>
                </c:pt>
                <c:pt idx="2888">
                  <c:v>42382</c:v>
                </c:pt>
                <c:pt idx="2889">
                  <c:v>42383</c:v>
                </c:pt>
                <c:pt idx="2890">
                  <c:v>42384</c:v>
                </c:pt>
                <c:pt idx="2891">
                  <c:v>42387</c:v>
                </c:pt>
                <c:pt idx="2892">
                  <c:v>42388</c:v>
                </c:pt>
                <c:pt idx="2893">
                  <c:v>42389</c:v>
                </c:pt>
                <c:pt idx="2894">
                  <c:v>42390</c:v>
                </c:pt>
                <c:pt idx="2895">
                  <c:v>42391</c:v>
                </c:pt>
                <c:pt idx="2896">
                  <c:v>42394</c:v>
                </c:pt>
                <c:pt idx="2897">
                  <c:v>42395</c:v>
                </c:pt>
                <c:pt idx="2898">
                  <c:v>42396</c:v>
                </c:pt>
                <c:pt idx="2899">
                  <c:v>42397</c:v>
                </c:pt>
                <c:pt idx="2900">
                  <c:v>42398</c:v>
                </c:pt>
                <c:pt idx="2901">
                  <c:v>42401</c:v>
                </c:pt>
                <c:pt idx="2902">
                  <c:v>42402</c:v>
                </c:pt>
                <c:pt idx="2903">
                  <c:v>42403</c:v>
                </c:pt>
                <c:pt idx="2904">
                  <c:v>42404</c:v>
                </c:pt>
                <c:pt idx="2905">
                  <c:v>42405</c:v>
                </c:pt>
                <c:pt idx="2906">
                  <c:v>42408</c:v>
                </c:pt>
                <c:pt idx="2907">
                  <c:v>42409</c:v>
                </c:pt>
                <c:pt idx="2908">
                  <c:v>42410</c:v>
                </c:pt>
                <c:pt idx="2909">
                  <c:v>42412</c:v>
                </c:pt>
                <c:pt idx="2910">
                  <c:v>42415</c:v>
                </c:pt>
                <c:pt idx="2911">
                  <c:v>42416</c:v>
                </c:pt>
                <c:pt idx="2912">
                  <c:v>42417</c:v>
                </c:pt>
                <c:pt idx="2913">
                  <c:v>42418</c:v>
                </c:pt>
                <c:pt idx="2914">
                  <c:v>42419</c:v>
                </c:pt>
                <c:pt idx="2915">
                  <c:v>42422</c:v>
                </c:pt>
                <c:pt idx="2916">
                  <c:v>42423</c:v>
                </c:pt>
                <c:pt idx="2917">
                  <c:v>42424</c:v>
                </c:pt>
                <c:pt idx="2918">
                  <c:v>42425</c:v>
                </c:pt>
                <c:pt idx="2919">
                  <c:v>42426</c:v>
                </c:pt>
                <c:pt idx="2920">
                  <c:v>42429</c:v>
                </c:pt>
                <c:pt idx="2921">
                  <c:v>42430</c:v>
                </c:pt>
                <c:pt idx="2922">
                  <c:v>42431</c:v>
                </c:pt>
                <c:pt idx="2923">
                  <c:v>42432</c:v>
                </c:pt>
                <c:pt idx="2924">
                  <c:v>42433</c:v>
                </c:pt>
                <c:pt idx="2925">
                  <c:v>42436</c:v>
                </c:pt>
                <c:pt idx="2926">
                  <c:v>42437</c:v>
                </c:pt>
                <c:pt idx="2927">
                  <c:v>42438</c:v>
                </c:pt>
                <c:pt idx="2928">
                  <c:v>42439</c:v>
                </c:pt>
                <c:pt idx="2929">
                  <c:v>42440</c:v>
                </c:pt>
                <c:pt idx="2930">
                  <c:v>42443</c:v>
                </c:pt>
                <c:pt idx="2931">
                  <c:v>42444</c:v>
                </c:pt>
                <c:pt idx="2932">
                  <c:v>42445</c:v>
                </c:pt>
                <c:pt idx="2933">
                  <c:v>42446</c:v>
                </c:pt>
                <c:pt idx="2934">
                  <c:v>42447</c:v>
                </c:pt>
                <c:pt idx="2935">
                  <c:v>42451</c:v>
                </c:pt>
                <c:pt idx="2936">
                  <c:v>42452</c:v>
                </c:pt>
                <c:pt idx="2937">
                  <c:v>42453</c:v>
                </c:pt>
                <c:pt idx="2938">
                  <c:v>42454</c:v>
                </c:pt>
                <c:pt idx="2939">
                  <c:v>42457</c:v>
                </c:pt>
                <c:pt idx="2940">
                  <c:v>42458</c:v>
                </c:pt>
                <c:pt idx="2941">
                  <c:v>42459</c:v>
                </c:pt>
                <c:pt idx="2942">
                  <c:v>42460</c:v>
                </c:pt>
                <c:pt idx="2943">
                  <c:v>42461</c:v>
                </c:pt>
                <c:pt idx="2944">
                  <c:v>42464</c:v>
                </c:pt>
                <c:pt idx="2945">
                  <c:v>42465</c:v>
                </c:pt>
                <c:pt idx="2946">
                  <c:v>42466</c:v>
                </c:pt>
                <c:pt idx="2947">
                  <c:v>42467</c:v>
                </c:pt>
                <c:pt idx="2948">
                  <c:v>42468</c:v>
                </c:pt>
                <c:pt idx="2949">
                  <c:v>42471</c:v>
                </c:pt>
                <c:pt idx="2950">
                  <c:v>42472</c:v>
                </c:pt>
                <c:pt idx="2951">
                  <c:v>42473</c:v>
                </c:pt>
                <c:pt idx="2952">
                  <c:v>42474</c:v>
                </c:pt>
                <c:pt idx="2953">
                  <c:v>42475</c:v>
                </c:pt>
                <c:pt idx="2954">
                  <c:v>42478</c:v>
                </c:pt>
                <c:pt idx="2955">
                  <c:v>42479</c:v>
                </c:pt>
                <c:pt idx="2956">
                  <c:v>42480</c:v>
                </c:pt>
                <c:pt idx="2957">
                  <c:v>42481</c:v>
                </c:pt>
                <c:pt idx="2958">
                  <c:v>42482</c:v>
                </c:pt>
                <c:pt idx="2959">
                  <c:v>42485</c:v>
                </c:pt>
                <c:pt idx="2960">
                  <c:v>42486</c:v>
                </c:pt>
                <c:pt idx="2961">
                  <c:v>42487</c:v>
                </c:pt>
                <c:pt idx="2962">
                  <c:v>42488</c:v>
                </c:pt>
                <c:pt idx="2963">
                  <c:v>42492</c:v>
                </c:pt>
                <c:pt idx="2964">
                  <c:v>42496</c:v>
                </c:pt>
                <c:pt idx="2965">
                  <c:v>42499</c:v>
                </c:pt>
                <c:pt idx="2966">
                  <c:v>42500</c:v>
                </c:pt>
                <c:pt idx="2967">
                  <c:v>42501</c:v>
                </c:pt>
                <c:pt idx="2968">
                  <c:v>42502</c:v>
                </c:pt>
                <c:pt idx="2969">
                  <c:v>42503</c:v>
                </c:pt>
                <c:pt idx="2970">
                  <c:v>42506</c:v>
                </c:pt>
                <c:pt idx="2971">
                  <c:v>42507</c:v>
                </c:pt>
                <c:pt idx="2972">
                  <c:v>42508</c:v>
                </c:pt>
                <c:pt idx="2973">
                  <c:v>42509</c:v>
                </c:pt>
                <c:pt idx="2974">
                  <c:v>42510</c:v>
                </c:pt>
                <c:pt idx="2975">
                  <c:v>42513</c:v>
                </c:pt>
                <c:pt idx="2976">
                  <c:v>42514</c:v>
                </c:pt>
                <c:pt idx="2977">
                  <c:v>42515</c:v>
                </c:pt>
                <c:pt idx="2978">
                  <c:v>42516</c:v>
                </c:pt>
                <c:pt idx="2979">
                  <c:v>42517</c:v>
                </c:pt>
                <c:pt idx="2980">
                  <c:v>42520</c:v>
                </c:pt>
                <c:pt idx="2981">
                  <c:v>42521</c:v>
                </c:pt>
                <c:pt idx="2982">
                  <c:v>42522</c:v>
                </c:pt>
                <c:pt idx="2983">
                  <c:v>42523</c:v>
                </c:pt>
                <c:pt idx="2984">
                  <c:v>42524</c:v>
                </c:pt>
                <c:pt idx="2985">
                  <c:v>42527</c:v>
                </c:pt>
                <c:pt idx="2986">
                  <c:v>42528</c:v>
                </c:pt>
                <c:pt idx="2987">
                  <c:v>42529</c:v>
                </c:pt>
                <c:pt idx="2988">
                  <c:v>42530</c:v>
                </c:pt>
                <c:pt idx="2989">
                  <c:v>42531</c:v>
                </c:pt>
                <c:pt idx="2990">
                  <c:v>42534</c:v>
                </c:pt>
                <c:pt idx="2991">
                  <c:v>42535</c:v>
                </c:pt>
                <c:pt idx="2992">
                  <c:v>42536</c:v>
                </c:pt>
                <c:pt idx="2993">
                  <c:v>42537</c:v>
                </c:pt>
                <c:pt idx="2994">
                  <c:v>42538</c:v>
                </c:pt>
                <c:pt idx="2995">
                  <c:v>42541</c:v>
                </c:pt>
                <c:pt idx="2996">
                  <c:v>42542</c:v>
                </c:pt>
                <c:pt idx="2997">
                  <c:v>42543</c:v>
                </c:pt>
                <c:pt idx="2998">
                  <c:v>42544</c:v>
                </c:pt>
                <c:pt idx="2999">
                  <c:v>42545</c:v>
                </c:pt>
                <c:pt idx="3000">
                  <c:v>42548</c:v>
                </c:pt>
                <c:pt idx="3001">
                  <c:v>42549</c:v>
                </c:pt>
                <c:pt idx="3002">
                  <c:v>42550</c:v>
                </c:pt>
                <c:pt idx="3003">
                  <c:v>42551</c:v>
                </c:pt>
                <c:pt idx="3004">
                  <c:v>42552</c:v>
                </c:pt>
                <c:pt idx="3005">
                  <c:v>42555</c:v>
                </c:pt>
                <c:pt idx="3006">
                  <c:v>42556</c:v>
                </c:pt>
                <c:pt idx="3007">
                  <c:v>42557</c:v>
                </c:pt>
                <c:pt idx="3008">
                  <c:v>42558</c:v>
                </c:pt>
                <c:pt idx="3009">
                  <c:v>42559</c:v>
                </c:pt>
                <c:pt idx="3010">
                  <c:v>42562</c:v>
                </c:pt>
                <c:pt idx="3011">
                  <c:v>42563</c:v>
                </c:pt>
                <c:pt idx="3012">
                  <c:v>42564</c:v>
                </c:pt>
                <c:pt idx="3013">
                  <c:v>42565</c:v>
                </c:pt>
                <c:pt idx="3014">
                  <c:v>42566</c:v>
                </c:pt>
                <c:pt idx="3015">
                  <c:v>42570</c:v>
                </c:pt>
                <c:pt idx="3016">
                  <c:v>42571</c:v>
                </c:pt>
                <c:pt idx="3017">
                  <c:v>42572</c:v>
                </c:pt>
                <c:pt idx="3018">
                  <c:v>42573</c:v>
                </c:pt>
                <c:pt idx="3019">
                  <c:v>42576</c:v>
                </c:pt>
                <c:pt idx="3020">
                  <c:v>42577</c:v>
                </c:pt>
                <c:pt idx="3021">
                  <c:v>42578</c:v>
                </c:pt>
                <c:pt idx="3022">
                  <c:v>42579</c:v>
                </c:pt>
                <c:pt idx="3023">
                  <c:v>42580</c:v>
                </c:pt>
                <c:pt idx="3024">
                  <c:v>42583</c:v>
                </c:pt>
                <c:pt idx="3025">
                  <c:v>42584</c:v>
                </c:pt>
                <c:pt idx="3026">
                  <c:v>42585</c:v>
                </c:pt>
                <c:pt idx="3027">
                  <c:v>42586</c:v>
                </c:pt>
                <c:pt idx="3028">
                  <c:v>42587</c:v>
                </c:pt>
                <c:pt idx="3029">
                  <c:v>42590</c:v>
                </c:pt>
                <c:pt idx="3030">
                  <c:v>42591</c:v>
                </c:pt>
                <c:pt idx="3031">
                  <c:v>42592</c:v>
                </c:pt>
                <c:pt idx="3032">
                  <c:v>42594</c:v>
                </c:pt>
                <c:pt idx="3033">
                  <c:v>42597</c:v>
                </c:pt>
                <c:pt idx="3034">
                  <c:v>42598</c:v>
                </c:pt>
                <c:pt idx="3035">
                  <c:v>42599</c:v>
                </c:pt>
                <c:pt idx="3036">
                  <c:v>42600</c:v>
                </c:pt>
                <c:pt idx="3037">
                  <c:v>42601</c:v>
                </c:pt>
                <c:pt idx="3038">
                  <c:v>42604</c:v>
                </c:pt>
                <c:pt idx="3039">
                  <c:v>42605</c:v>
                </c:pt>
                <c:pt idx="3040">
                  <c:v>42606</c:v>
                </c:pt>
                <c:pt idx="3041">
                  <c:v>42607</c:v>
                </c:pt>
                <c:pt idx="3042">
                  <c:v>42608</c:v>
                </c:pt>
                <c:pt idx="3043">
                  <c:v>42611</c:v>
                </c:pt>
                <c:pt idx="3044">
                  <c:v>42612</c:v>
                </c:pt>
                <c:pt idx="3045">
                  <c:v>42613</c:v>
                </c:pt>
                <c:pt idx="3046">
                  <c:v>42614</c:v>
                </c:pt>
                <c:pt idx="3047">
                  <c:v>42615</c:v>
                </c:pt>
                <c:pt idx="3048">
                  <c:v>42618</c:v>
                </c:pt>
                <c:pt idx="3049">
                  <c:v>42619</c:v>
                </c:pt>
                <c:pt idx="3050">
                  <c:v>42620</c:v>
                </c:pt>
                <c:pt idx="3051">
                  <c:v>42621</c:v>
                </c:pt>
                <c:pt idx="3052">
                  <c:v>42622</c:v>
                </c:pt>
                <c:pt idx="3053">
                  <c:v>42625</c:v>
                </c:pt>
                <c:pt idx="3054">
                  <c:v>42626</c:v>
                </c:pt>
                <c:pt idx="3055">
                  <c:v>42627</c:v>
                </c:pt>
                <c:pt idx="3056">
                  <c:v>42628</c:v>
                </c:pt>
                <c:pt idx="3057">
                  <c:v>42629</c:v>
                </c:pt>
                <c:pt idx="3058">
                  <c:v>42633</c:v>
                </c:pt>
                <c:pt idx="3059">
                  <c:v>42634</c:v>
                </c:pt>
                <c:pt idx="3060">
                  <c:v>42636</c:v>
                </c:pt>
                <c:pt idx="3061">
                  <c:v>42639</c:v>
                </c:pt>
                <c:pt idx="3062">
                  <c:v>42640</c:v>
                </c:pt>
                <c:pt idx="3063">
                  <c:v>42641</c:v>
                </c:pt>
                <c:pt idx="3064">
                  <c:v>42642</c:v>
                </c:pt>
                <c:pt idx="3065">
                  <c:v>42643</c:v>
                </c:pt>
                <c:pt idx="3066">
                  <c:v>42646</c:v>
                </c:pt>
                <c:pt idx="3067">
                  <c:v>42647</c:v>
                </c:pt>
                <c:pt idx="3068">
                  <c:v>42648</c:v>
                </c:pt>
                <c:pt idx="3069">
                  <c:v>42649</c:v>
                </c:pt>
                <c:pt idx="3070">
                  <c:v>42650</c:v>
                </c:pt>
                <c:pt idx="3071">
                  <c:v>42654</c:v>
                </c:pt>
                <c:pt idx="3072">
                  <c:v>42655</c:v>
                </c:pt>
                <c:pt idx="3073">
                  <c:v>42656</c:v>
                </c:pt>
                <c:pt idx="3074">
                  <c:v>42657</c:v>
                </c:pt>
                <c:pt idx="3075">
                  <c:v>42660</c:v>
                </c:pt>
                <c:pt idx="3076">
                  <c:v>42661</c:v>
                </c:pt>
                <c:pt idx="3077">
                  <c:v>42662</c:v>
                </c:pt>
                <c:pt idx="3078">
                  <c:v>42663</c:v>
                </c:pt>
                <c:pt idx="3079">
                  <c:v>42664</c:v>
                </c:pt>
                <c:pt idx="3080">
                  <c:v>42667</c:v>
                </c:pt>
                <c:pt idx="3081">
                  <c:v>42668</c:v>
                </c:pt>
                <c:pt idx="3082">
                  <c:v>42669</c:v>
                </c:pt>
                <c:pt idx="3083">
                  <c:v>42670</c:v>
                </c:pt>
                <c:pt idx="3084">
                  <c:v>42671</c:v>
                </c:pt>
                <c:pt idx="3085">
                  <c:v>42674</c:v>
                </c:pt>
                <c:pt idx="3086">
                  <c:v>42675</c:v>
                </c:pt>
                <c:pt idx="3087">
                  <c:v>42676</c:v>
                </c:pt>
                <c:pt idx="3088">
                  <c:v>42678</c:v>
                </c:pt>
                <c:pt idx="3089">
                  <c:v>42681</c:v>
                </c:pt>
                <c:pt idx="3090">
                  <c:v>42682</c:v>
                </c:pt>
                <c:pt idx="3091">
                  <c:v>42683</c:v>
                </c:pt>
                <c:pt idx="3092">
                  <c:v>42684</c:v>
                </c:pt>
                <c:pt idx="3093">
                  <c:v>42685</c:v>
                </c:pt>
                <c:pt idx="3094">
                  <c:v>42688</c:v>
                </c:pt>
                <c:pt idx="3095">
                  <c:v>42689</c:v>
                </c:pt>
                <c:pt idx="3096">
                  <c:v>42690</c:v>
                </c:pt>
                <c:pt idx="3097">
                  <c:v>42691</c:v>
                </c:pt>
                <c:pt idx="3098">
                  <c:v>42692</c:v>
                </c:pt>
                <c:pt idx="3099">
                  <c:v>42695</c:v>
                </c:pt>
                <c:pt idx="3100">
                  <c:v>42696</c:v>
                </c:pt>
                <c:pt idx="3101">
                  <c:v>42698</c:v>
                </c:pt>
                <c:pt idx="3102">
                  <c:v>42699</c:v>
                </c:pt>
                <c:pt idx="3103">
                  <c:v>42702</c:v>
                </c:pt>
                <c:pt idx="3104">
                  <c:v>42703</c:v>
                </c:pt>
                <c:pt idx="3105">
                  <c:v>42704</c:v>
                </c:pt>
                <c:pt idx="3106">
                  <c:v>42705</c:v>
                </c:pt>
                <c:pt idx="3107">
                  <c:v>42706</c:v>
                </c:pt>
                <c:pt idx="3108">
                  <c:v>42709</c:v>
                </c:pt>
                <c:pt idx="3109">
                  <c:v>42710</c:v>
                </c:pt>
                <c:pt idx="3110">
                  <c:v>42711</c:v>
                </c:pt>
                <c:pt idx="3111">
                  <c:v>42712</c:v>
                </c:pt>
                <c:pt idx="3112">
                  <c:v>42713</c:v>
                </c:pt>
                <c:pt idx="3113">
                  <c:v>42716</c:v>
                </c:pt>
                <c:pt idx="3114">
                  <c:v>42717</c:v>
                </c:pt>
                <c:pt idx="3115">
                  <c:v>42718</c:v>
                </c:pt>
                <c:pt idx="3116">
                  <c:v>42719</c:v>
                </c:pt>
                <c:pt idx="3117">
                  <c:v>42720</c:v>
                </c:pt>
                <c:pt idx="3118">
                  <c:v>42723</c:v>
                </c:pt>
                <c:pt idx="3119">
                  <c:v>42724</c:v>
                </c:pt>
                <c:pt idx="3120">
                  <c:v>42725</c:v>
                </c:pt>
                <c:pt idx="3121">
                  <c:v>42726</c:v>
                </c:pt>
                <c:pt idx="3122">
                  <c:v>42730</c:v>
                </c:pt>
                <c:pt idx="3123">
                  <c:v>42731</c:v>
                </c:pt>
                <c:pt idx="3124">
                  <c:v>42732</c:v>
                </c:pt>
                <c:pt idx="3125">
                  <c:v>42733</c:v>
                </c:pt>
                <c:pt idx="3126">
                  <c:v>42734</c:v>
                </c:pt>
                <c:pt idx="3127">
                  <c:v>42739</c:v>
                </c:pt>
                <c:pt idx="3128">
                  <c:v>42740</c:v>
                </c:pt>
                <c:pt idx="3129">
                  <c:v>42741</c:v>
                </c:pt>
                <c:pt idx="3130">
                  <c:v>42745</c:v>
                </c:pt>
                <c:pt idx="3131">
                  <c:v>42746</c:v>
                </c:pt>
                <c:pt idx="3132">
                  <c:v>42747</c:v>
                </c:pt>
                <c:pt idx="3133">
                  <c:v>42748</c:v>
                </c:pt>
                <c:pt idx="3134">
                  <c:v>42751</c:v>
                </c:pt>
                <c:pt idx="3135">
                  <c:v>42752</c:v>
                </c:pt>
                <c:pt idx="3136">
                  <c:v>42753</c:v>
                </c:pt>
                <c:pt idx="3137">
                  <c:v>42754</c:v>
                </c:pt>
                <c:pt idx="3138">
                  <c:v>42755</c:v>
                </c:pt>
                <c:pt idx="3139">
                  <c:v>42758</c:v>
                </c:pt>
                <c:pt idx="3140">
                  <c:v>42759</c:v>
                </c:pt>
                <c:pt idx="3141">
                  <c:v>42760</c:v>
                </c:pt>
                <c:pt idx="3142">
                  <c:v>42761</c:v>
                </c:pt>
                <c:pt idx="3143">
                  <c:v>42762</c:v>
                </c:pt>
                <c:pt idx="3144">
                  <c:v>42765</c:v>
                </c:pt>
                <c:pt idx="3145">
                  <c:v>42766</c:v>
                </c:pt>
                <c:pt idx="3146">
                  <c:v>42767</c:v>
                </c:pt>
                <c:pt idx="3147">
                  <c:v>42768</c:v>
                </c:pt>
                <c:pt idx="3148">
                  <c:v>42769</c:v>
                </c:pt>
                <c:pt idx="3149">
                  <c:v>42772</c:v>
                </c:pt>
                <c:pt idx="3150">
                  <c:v>42773</c:v>
                </c:pt>
                <c:pt idx="3151">
                  <c:v>42774</c:v>
                </c:pt>
                <c:pt idx="3152">
                  <c:v>42775</c:v>
                </c:pt>
                <c:pt idx="3153">
                  <c:v>42776</c:v>
                </c:pt>
                <c:pt idx="3154">
                  <c:v>42779</c:v>
                </c:pt>
                <c:pt idx="3155">
                  <c:v>42780</c:v>
                </c:pt>
                <c:pt idx="3156">
                  <c:v>42781</c:v>
                </c:pt>
                <c:pt idx="3157">
                  <c:v>42782</c:v>
                </c:pt>
                <c:pt idx="3158">
                  <c:v>42783</c:v>
                </c:pt>
                <c:pt idx="3159">
                  <c:v>42786</c:v>
                </c:pt>
                <c:pt idx="3160">
                  <c:v>42787</c:v>
                </c:pt>
                <c:pt idx="3161">
                  <c:v>42788</c:v>
                </c:pt>
                <c:pt idx="3162">
                  <c:v>42789</c:v>
                </c:pt>
                <c:pt idx="3163">
                  <c:v>42790</c:v>
                </c:pt>
                <c:pt idx="3164">
                  <c:v>42793</c:v>
                </c:pt>
                <c:pt idx="3165">
                  <c:v>42794</c:v>
                </c:pt>
                <c:pt idx="3166">
                  <c:v>42795</c:v>
                </c:pt>
                <c:pt idx="3167">
                  <c:v>42796</c:v>
                </c:pt>
                <c:pt idx="3168">
                  <c:v>42797</c:v>
                </c:pt>
                <c:pt idx="3169">
                  <c:v>42800</c:v>
                </c:pt>
                <c:pt idx="3170">
                  <c:v>42801</c:v>
                </c:pt>
                <c:pt idx="3171">
                  <c:v>42802</c:v>
                </c:pt>
                <c:pt idx="3172">
                  <c:v>42803</c:v>
                </c:pt>
                <c:pt idx="3173">
                  <c:v>42804</c:v>
                </c:pt>
                <c:pt idx="3174">
                  <c:v>42807</c:v>
                </c:pt>
                <c:pt idx="3175">
                  <c:v>42808</c:v>
                </c:pt>
                <c:pt idx="3176">
                  <c:v>42809</c:v>
                </c:pt>
                <c:pt idx="3177">
                  <c:v>42810</c:v>
                </c:pt>
                <c:pt idx="3178">
                  <c:v>42811</c:v>
                </c:pt>
                <c:pt idx="3179">
                  <c:v>42815</c:v>
                </c:pt>
                <c:pt idx="3180">
                  <c:v>42816</c:v>
                </c:pt>
                <c:pt idx="3181">
                  <c:v>42817</c:v>
                </c:pt>
                <c:pt idx="3182">
                  <c:v>42818</c:v>
                </c:pt>
                <c:pt idx="3183">
                  <c:v>42821</c:v>
                </c:pt>
                <c:pt idx="3184">
                  <c:v>42822</c:v>
                </c:pt>
                <c:pt idx="3185">
                  <c:v>42823</c:v>
                </c:pt>
                <c:pt idx="3186">
                  <c:v>42824</c:v>
                </c:pt>
                <c:pt idx="3187">
                  <c:v>42825</c:v>
                </c:pt>
                <c:pt idx="3188">
                  <c:v>42828</c:v>
                </c:pt>
                <c:pt idx="3189">
                  <c:v>42829</c:v>
                </c:pt>
                <c:pt idx="3190">
                  <c:v>42830</c:v>
                </c:pt>
                <c:pt idx="3191">
                  <c:v>42831</c:v>
                </c:pt>
                <c:pt idx="3192">
                  <c:v>42832</c:v>
                </c:pt>
                <c:pt idx="3193">
                  <c:v>42835</c:v>
                </c:pt>
                <c:pt idx="3194">
                  <c:v>42836</c:v>
                </c:pt>
                <c:pt idx="3195">
                  <c:v>42837</c:v>
                </c:pt>
                <c:pt idx="3196">
                  <c:v>42838</c:v>
                </c:pt>
                <c:pt idx="3197">
                  <c:v>42839</c:v>
                </c:pt>
                <c:pt idx="3198">
                  <c:v>42842</c:v>
                </c:pt>
                <c:pt idx="3199">
                  <c:v>42843</c:v>
                </c:pt>
                <c:pt idx="3200">
                  <c:v>42844</c:v>
                </c:pt>
                <c:pt idx="3201">
                  <c:v>42845</c:v>
                </c:pt>
                <c:pt idx="3202">
                  <c:v>42846</c:v>
                </c:pt>
                <c:pt idx="3203">
                  <c:v>42849</c:v>
                </c:pt>
                <c:pt idx="3204">
                  <c:v>42850</c:v>
                </c:pt>
                <c:pt idx="3205">
                  <c:v>42851</c:v>
                </c:pt>
                <c:pt idx="3206">
                  <c:v>42852</c:v>
                </c:pt>
                <c:pt idx="3207">
                  <c:v>42853</c:v>
                </c:pt>
                <c:pt idx="3208">
                  <c:v>42856</c:v>
                </c:pt>
                <c:pt idx="3209">
                  <c:v>42857</c:v>
                </c:pt>
                <c:pt idx="3210">
                  <c:v>42863</c:v>
                </c:pt>
                <c:pt idx="3211">
                  <c:v>42864</c:v>
                </c:pt>
                <c:pt idx="3212">
                  <c:v>42865</c:v>
                </c:pt>
                <c:pt idx="3213">
                  <c:v>42866</c:v>
                </c:pt>
                <c:pt idx="3214">
                  <c:v>42867</c:v>
                </c:pt>
                <c:pt idx="3215">
                  <c:v>42870</c:v>
                </c:pt>
                <c:pt idx="3216">
                  <c:v>42871</c:v>
                </c:pt>
                <c:pt idx="3217">
                  <c:v>42872</c:v>
                </c:pt>
                <c:pt idx="3218">
                  <c:v>42873</c:v>
                </c:pt>
                <c:pt idx="3219">
                  <c:v>42874</c:v>
                </c:pt>
                <c:pt idx="3220">
                  <c:v>42877</c:v>
                </c:pt>
                <c:pt idx="3221">
                  <c:v>42878</c:v>
                </c:pt>
                <c:pt idx="3222">
                  <c:v>42879</c:v>
                </c:pt>
                <c:pt idx="3223">
                  <c:v>42880</c:v>
                </c:pt>
                <c:pt idx="3224">
                  <c:v>42881</c:v>
                </c:pt>
                <c:pt idx="3225">
                  <c:v>42884</c:v>
                </c:pt>
                <c:pt idx="3226">
                  <c:v>42885</c:v>
                </c:pt>
                <c:pt idx="3227">
                  <c:v>42886</c:v>
                </c:pt>
                <c:pt idx="3228">
                  <c:v>42887</c:v>
                </c:pt>
                <c:pt idx="3229">
                  <c:v>42888</c:v>
                </c:pt>
                <c:pt idx="3230">
                  <c:v>42891</c:v>
                </c:pt>
                <c:pt idx="3231">
                  <c:v>42892</c:v>
                </c:pt>
                <c:pt idx="3232">
                  <c:v>42893</c:v>
                </c:pt>
                <c:pt idx="3233">
                  <c:v>42894</c:v>
                </c:pt>
                <c:pt idx="3234">
                  <c:v>42895</c:v>
                </c:pt>
                <c:pt idx="3235">
                  <c:v>42898</c:v>
                </c:pt>
                <c:pt idx="3236">
                  <c:v>42899</c:v>
                </c:pt>
                <c:pt idx="3237">
                  <c:v>42900</c:v>
                </c:pt>
                <c:pt idx="3238">
                  <c:v>42901</c:v>
                </c:pt>
                <c:pt idx="3239">
                  <c:v>42902</c:v>
                </c:pt>
                <c:pt idx="3240">
                  <c:v>42905</c:v>
                </c:pt>
                <c:pt idx="3241">
                  <c:v>42906</c:v>
                </c:pt>
                <c:pt idx="3242">
                  <c:v>42907</c:v>
                </c:pt>
                <c:pt idx="3243">
                  <c:v>42908</c:v>
                </c:pt>
                <c:pt idx="3244">
                  <c:v>42909</c:v>
                </c:pt>
                <c:pt idx="3245">
                  <c:v>42912</c:v>
                </c:pt>
                <c:pt idx="3246">
                  <c:v>42913</c:v>
                </c:pt>
                <c:pt idx="3247">
                  <c:v>42914</c:v>
                </c:pt>
                <c:pt idx="3248">
                  <c:v>42915</c:v>
                </c:pt>
                <c:pt idx="3249">
                  <c:v>42916</c:v>
                </c:pt>
                <c:pt idx="3250">
                  <c:v>42919</c:v>
                </c:pt>
                <c:pt idx="3251">
                  <c:v>42920</c:v>
                </c:pt>
                <c:pt idx="3252">
                  <c:v>42921</c:v>
                </c:pt>
                <c:pt idx="3253">
                  <c:v>42922</c:v>
                </c:pt>
                <c:pt idx="3254">
                  <c:v>42923</c:v>
                </c:pt>
                <c:pt idx="3255">
                  <c:v>42926</c:v>
                </c:pt>
                <c:pt idx="3256">
                  <c:v>42927</c:v>
                </c:pt>
                <c:pt idx="3257">
                  <c:v>42928</c:v>
                </c:pt>
                <c:pt idx="3258">
                  <c:v>42929</c:v>
                </c:pt>
                <c:pt idx="3259">
                  <c:v>42930</c:v>
                </c:pt>
                <c:pt idx="3260">
                  <c:v>42934</c:v>
                </c:pt>
                <c:pt idx="3261">
                  <c:v>42935</c:v>
                </c:pt>
                <c:pt idx="3262">
                  <c:v>42936</c:v>
                </c:pt>
                <c:pt idx="3263">
                  <c:v>42937</c:v>
                </c:pt>
                <c:pt idx="3264">
                  <c:v>42940</c:v>
                </c:pt>
                <c:pt idx="3265">
                  <c:v>42941</c:v>
                </c:pt>
                <c:pt idx="3266">
                  <c:v>42942</c:v>
                </c:pt>
                <c:pt idx="3267">
                  <c:v>42943</c:v>
                </c:pt>
                <c:pt idx="3268">
                  <c:v>42944</c:v>
                </c:pt>
                <c:pt idx="3269">
                  <c:v>42947</c:v>
                </c:pt>
                <c:pt idx="3270">
                  <c:v>42948</c:v>
                </c:pt>
                <c:pt idx="3271">
                  <c:v>42949</c:v>
                </c:pt>
                <c:pt idx="3272">
                  <c:v>42950</c:v>
                </c:pt>
                <c:pt idx="3273">
                  <c:v>42951</c:v>
                </c:pt>
                <c:pt idx="3274">
                  <c:v>42954</c:v>
                </c:pt>
                <c:pt idx="3275">
                  <c:v>42955</c:v>
                </c:pt>
                <c:pt idx="3276">
                  <c:v>42956</c:v>
                </c:pt>
                <c:pt idx="3277">
                  <c:v>42957</c:v>
                </c:pt>
                <c:pt idx="3278">
                  <c:v>42961</c:v>
                </c:pt>
                <c:pt idx="3279">
                  <c:v>42962</c:v>
                </c:pt>
                <c:pt idx="3280">
                  <c:v>42963</c:v>
                </c:pt>
                <c:pt idx="3281">
                  <c:v>42964</c:v>
                </c:pt>
                <c:pt idx="3282">
                  <c:v>42965</c:v>
                </c:pt>
                <c:pt idx="3283">
                  <c:v>42968</c:v>
                </c:pt>
                <c:pt idx="3284">
                  <c:v>42969</c:v>
                </c:pt>
                <c:pt idx="3285">
                  <c:v>42970</c:v>
                </c:pt>
                <c:pt idx="3286">
                  <c:v>42971</c:v>
                </c:pt>
                <c:pt idx="3287">
                  <c:v>42972</c:v>
                </c:pt>
                <c:pt idx="3288">
                  <c:v>42975</c:v>
                </c:pt>
                <c:pt idx="3289">
                  <c:v>42976</c:v>
                </c:pt>
                <c:pt idx="3290">
                  <c:v>42977</c:v>
                </c:pt>
                <c:pt idx="3291">
                  <c:v>42978</c:v>
                </c:pt>
                <c:pt idx="3292">
                  <c:v>42979</c:v>
                </c:pt>
                <c:pt idx="3293">
                  <c:v>42982</c:v>
                </c:pt>
                <c:pt idx="3294">
                  <c:v>42983</c:v>
                </c:pt>
                <c:pt idx="3295">
                  <c:v>42984</c:v>
                </c:pt>
                <c:pt idx="3296">
                  <c:v>42985</c:v>
                </c:pt>
                <c:pt idx="3297">
                  <c:v>42986</c:v>
                </c:pt>
                <c:pt idx="3298">
                  <c:v>42989</c:v>
                </c:pt>
                <c:pt idx="3299">
                  <c:v>42990</c:v>
                </c:pt>
                <c:pt idx="3300">
                  <c:v>42991</c:v>
                </c:pt>
                <c:pt idx="3301">
                  <c:v>42992</c:v>
                </c:pt>
                <c:pt idx="3302">
                  <c:v>42993</c:v>
                </c:pt>
                <c:pt idx="3303">
                  <c:v>42997</c:v>
                </c:pt>
                <c:pt idx="3304">
                  <c:v>42998</c:v>
                </c:pt>
                <c:pt idx="3305">
                  <c:v>42999</c:v>
                </c:pt>
                <c:pt idx="3306">
                  <c:v>43000</c:v>
                </c:pt>
                <c:pt idx="3307">
                  <c:v>43003</c:v>
                </c:pt>
                <c:pt idx="3308">
                  <c:v>43004</c:v>
                </c:pt>
                <c:pt idx="3309">
                  <c:v>43005</c:v>
                </c:pt>
                <c:pt idx="3310">
                  <c:v>43006</c:v>
                </c:pt>
                <c:pt idx="3311">
                  <c:v>43007</c:v>
                </c:pt>
                <c:pt idx="3312">
                  <c:v>43010</c:v>
                </c:pt>
                <c:pt idx="3313">
                  <c:v>43011</c:v>
                </c:pt>
                <c:pt idx="3314">
                  <c:v>43012</c:v>
                </c:pt>
                <c:pt idx="3315">
                  <c:v>43013</c:v>
                </c:pt>
                <c:pt idx="3316">
                  <c:v>43014</c:v>
                </c:pt>
                <c:pt idx="3317">
                  <c:v>43018</c:v>
                </c:pt>
                <c:pt idx="3318">
                  <c:v>43019</c:v>
                </c:pt>
                <c:pt idx="3319">
                  <c:v>43020</c:v>
                </c:pt>
                <c:pt idx="3320">
                  <c:v>43021</c:v>
                </c:pt>
                <c:pt idx="3321">
                  <c:v>43024</c:v>
                </c:pt>
                <c:pt idx="3322">
                  <c:v>43025</c:v>
                </c:pt>
                <c:pt idx="3323">
                  <c:v>43026</c:v>
                </c:pt>
                <c:pt idx="3324">
                  <c:v>43027</c:v>
                </c:pt>
                <c:pt idx="3325">
                  <c:v>43028</c:v>
                </c:pt>
                <c:pt idx="3326">
                  <c:v>43031</c:v>
                </c:pt>
                <c:pt idx="3327">
                  <c:v>43032</c:v>
                </c:pt>
                <c:pt idx="3328">
                  <c:v>43033</c:v>
                </c:pt>
                <c:pt idx="3329">
                  <c:v>43034</c:v>
                </c:pt>
                <c:pt idx="3330">
                  <c:v>43035</c:v>
                </c:pt>
                <c:pt idx="3331">
                  <c:v>43038</c:v>
                </c:pt>
                <c:pt idx="3332">
                  <c:v>43039</c:v>
                </c:pt>
                <c:pt idx="3333">
                  <c:v>43040</c:v>
                </c:pt>
                <c:pt idx="3334">
                  <c:v>43041</c:v>
                </c:pt>
                <c:pt idx="3335">
                  <c:v>43045</c:v>
                </c:pt>
                <c:pt idx="3336">
                  <c:v>43046</c:v>
                </c:pt>
                <c:pt idx="3337">
                  <c:v>43047</c:v>
                </c:pt>
                <c:pt idx="3338">
                  <c:v>43048</c:v>
                </c:pt>
                <c:pt idx="3339">
                  <c:v>43049</c:v>
                </c:pt>
                <c:pt idx="3340">
                  <c:v>43052</c:v>
                </c:pt>
                <c:pt idx="3341">
                  <c:v>43053</c:v>
                </c:pt>
                <c:pt idx="3342">
                  <c:v>43054</c:v>
                </c:pt>
                <c:pt idx="3343">
                  <c:v>43055</c:v>
                </c:pt>
                <c:pt idx="3344">
                  <c:v>43056</c:v>
                </c:pt>
                <c:pt idx="3345">
                  <c:v>43059</c:v>
                </c:pt>
                <c:pt idx="3346">
                  <c:v>43060</c:v>
                </c:pt>
                <c:pt idx="3347">
                  <c:v>43061</c:v>
                </c:pt>
                <c:pt idx="3348">
                  <c:v>43063</c:v>
                </c:pt>
                <c:pt idx="3349">
                  <c:v>43066</c:v>
                </c:pt>
                <c:pt idx="3350">
                  <c:v>43067</c:v>
                </c:pt>
                <c:pt idx="3351">
                  <c:v>43068</c:v>
                </c:pt>
                <c:pt idx="3352">
                  <c:v>43069</c:v>
                </c:pt>
                <c:pt idx="3353">
                  <c:v>43070</c:v>
                </c:pt>
                <c:pt idx="3354">
                  <c:v>43073</c:v>
                </c:pt>
                <c:pt idx="3355">
                  <c:v>43074</c:v>
                </c:pt>
                <c:pt idx="3356">
                  <c:v>43075</c:v>
                </c:pt>
                <c:pt idx="3357">
                  <c:v>43076</c:v>
                </c:pt>
                <c:pt idx="3358">
                  <c:v>43077</c:v>
                </c:pt>
                <c:pt idx="3359">
                  <c:v>43080</c:v>
                </c:pt>
                <c:pt idx="3360">
                  <c:v>43081</c:v>
                </c:pt>
                <c:pt idx="3361">
                  <c:v>43082</c:v>
                </c:pt>
                <c:pt idx="3362">
                  <c:v>43083</c:v>
                </c:pt>
                <c:pt idx="3363">
                  <c:v>43084</c:v>
                </c:pt>
                <c:pt idx="3364">
                  <c:v>43087</c:v>
                </c:pt>
                <c:pt idx="3365">
                  <c:v>43088</c:v>
                </c:pt>
                <c:pt idx="3366">
                  <c:v>43089</c:v>
                </c:pt>
                <c:pt idx="3367">
                  <c:v>43090</c:v>
                </c:pt>
                <c:pt idx="3368">
                  <c:v>43091</c:v>
                </c:pt>
                <c:pt idx="3369">
                  <c:v>43094</c:v>
                </c:pt>
                <c:pt idx="3370">
                  <c:v>43095</c:v>
                </c:pt>
                <c:pt idx="3371">
                  <c:v>43096</c:v>
                </c:pt>
                <c:pt idx="3372">
                  <c:v>43097</c:v>
                </c:pt>
                <c:pt idx="3373">
                  <c:v>43098</c:v>
                </c:pt>
                <c:pt idx="3374">
                  <c:v>43104</c:v>
                </c:pt>
                <c:pt idx="3375">
                  <c:v>43105</c:v>
                </c:pt>
                <c:pt idx="3376">
                  <c:v>43109</c:v>
                </c:pt>
                <c:pt idx="3377">
                  <c:v>43110</c:v>
                </c:pt>
                <c:pt idx="3378">
                  <c:v>43111</c:v>
                </c:pt>
                <c:pt idx="3379">
                  <c:v>43112</c:v>
                </c:pt>
                <c:pt idx="3380">
                  <c:v>43115</c:v>
                </c:pt>
                <c:pt idx="3381">
                  <c:v>43116</c:v>
                </c:pt>
                <c:pt idx="3382">
                  <c:v>43117</c:v>
                </c:pt>
                <c:pt idx="3383">
                  <c:v>43118</c:v>
                </c:pt>
                <c:pt idx="3384">
                  <c:v>43119</c:v>
                </c:pt>
                <c:pt idx="3385">
                  <c:v>43122</c:v>
                </c:pt>
                <c:pt idx="3386">
                  <c:v>43123</c:v>
                </c:pt>
                <c:pt idx="3387">
                  <c:v>43124</c:v>
                </c:pt>
                <c:pt idx="3388">
                  <c:v>43125</c:v>
                </c:pt>
                <c:pt idx="3389">
                  <c:v>43126</c:v>
                </c:pt>
                <c:pt idx="3390">
                  <c:v>43129</c:v>
                </c:pt>
                <c:pt idx="3391">
                  <c:v>43130</c:v>
                </c:pt>
                <c:pt idx="3392">
                  <c:v>43131</c:v>
                </c:pt>
                <c:pt idx="3393">
                  <c:v>43132</c:v>
                </c:pt>
                <c:pt idx="3394">
                  <c:v>43133</c:v>
                </c:pt>
                <c:pt idx="3395">
                  <c:v>43136</c:v>
                </c:pt>
                <c:pt idx="3396">
                  <c:v>43137</c:v>
                </c:pt>
                <c:pt idx="3397">
                  <c:v>43138</c:v>
                </c:pt>
                <c:pt idx="3398">
                  <c:v>43139</c:v>
                </c:pt>
                <c:pt idx="3399">
                  <c:v>43140</c:v>
                </c:pt>
                <c:pt idx="3400">
                  <c:v>43144</c:v>
                </c:pt>
                <c:pt idx="3401">
                  <c:v>43145</c:v>
                </c:pt>
                <c:pt idx="3402">
                  <c:v>43146</c:v>
                </c:pt>
                <c:pt idx="3403">
                  <c:v>43147</c:v>
                </c:pt>
                <c:pt idx="3404">
                  <c:v>43150</c:v>
                </c:pt>
                <c:pt idx="3405">
                  <c:v>43151</c:v>
                </c:pt>
                <c:pt idx="3406">
                  <c:v>43152</c:v>
                </c:pt>
                <c:pt idx="3407">
                  <c:v>43153</c:v>
                </c:pt>
                <c:pt idx="3408">
                  <c:v>43154</c:v>
                </c:pt>
                <c:pt idx="3409">
                  <c:v>43157</c:v>
                </c:pt>
                <c:pt idx="3410">
                  <c:v>43158</c:v>
                </c:pt>
                <c:pt idx="3411">
                  <c:v>43159</c:v>
                </c:pt>
                <c:pt idx="3412">
                  <c:v>43160</c:v>
                </c:pt>
                <c:pt idx="3413">
                  <c:v>43161</c:v>
                </c:pt>
                <c:pt idx="3414">
                  <c:v>43164</c:v>
                </c:pt>
                <c:pt idx="3415">
                  <c:v>43165</c:v>
                </c:pt>
                <c:pt idx="3416">
                  <c:v>43166</c:v>
                </c:pt>
                <c:pt idx="3417">
                  <c:v>43167</c:v>
                </c:pt>
                <c:pt idx="3418">
                  <c:v>43168</c:v>
                </c:pt>
                <c:pt idx="3419">
                  <c:v>43171</c:v>
                </c:pt>
                <c:pt idx="3420">
                  <c:v>43172</c:v>
                </c:pt>
                <c:pt idx="3421">
                  <c:v>43173</c:v>
                </c:pt>
                <c:pt idx="3422">
                  <c:v>43174</c:v>
                </c:pt>
                <c:pt idx="3423">
                  <c:v>43175</c:v>
                </c:pt>
                <c:pt idx="3424">
                  <c:v>43178</c:v>
                </c:pt>
                <c:pt idx="3425">
                  <c:v>43179</c:v>
                </c:pt>
                <c:pt idx="3426">
                  <c:v>43181</c:v>
                </c:pt>
                <c:pt idx="3427">
                  <c:v>43182</c:v>
                </c:pt>
                <c:pt idx="3428">
                  <c:v>43185</c:v>
                </c:pt>
                <c:pt idx="3429">
                  <c:v>43186</c:v>
                </c:pt>
                <c:pt idx="3430">
                  <c:v>43187</c:v>
                </c:pt>
                <c:pt idx="3431">
                  <c:v>43188</c:v>
                </c:pt>
                <c:pt idx="3432">
                  <c:v>43189</c:v>
                </c:pt>
                <c:pt idx="3433">
                  <c:v>43192</c:v>
                </c:pt>
                <c:pt idx="3434">
                  <c:v>43193</c:v>
                </c:pt>
                <c:pt idx="3435">
                  <c:v>43194</c:v>
                </c:pt>
                <c:pt idx="3436">
                  <c:v>43195</c:v>
                </c:pt>
                <c:pt idx="3437">
                  <c:v>43196</c:v>
                </c:pt>
                <c:pt idx="3438">
                  <c:v>43199</c:v>
                </c:pt>
                <c:pt idx="3439">
                  <c:v>43200</c:v>
                </c:pt>
                <c:pt idx="3440">
                  <c:v>43201</c:v>
                </c:pt>
                <c:pt idx="3441">
                  <c:v>43202</c:v>
                </c:pt>
                <c:pt idx="3442">
                  <c:v>43203</c:v>
                </c:pt>
                <c:pt idx="3443">
                  <c:v>43206</c:v>
                </c:pt>
                <c:pt idx="3444">
                  <c:v>43207</c:v>
                </c:pt>
                <c:pt idx="3445">
                  <c:v>43208</c:v>
                </c:pt>
                <c:pt idx="3446">
                  <c:v>43209</c:v>
                </c:pt>
                <c:pt idx="3447">
                  <c:v>43210</c:v>
                </c:pt>
                <c:pt idx="3448">
                  <c:v>43213</c:v>
                </c:pt>
                <c:pt idx="3449">
                  <c:v>43214</c:v>
                </c:pt>
                <c:pt idx="3450">
                  <c:v>43215</c:v>
                </c:pt>
                <c:pt idx="3451">
                  <c:v>43216</c:v>
                </c:pt>
                <c:pt idx="3452">
                  <c:v>43217</c:v>
                </c:pt>
                <c:pt idx="3453">
                  <c:v>43221</c:v>
                </c:pt>
                <c:pt idx="3454">
                  <c:v>43222</c:v>
                </c:pt>
                <c:pt idx="3455">
                  <c:v>43227</c:v>
                </c:pt>
                <c:pt idx="3456">
                  <c:v>43228</c:v>
                </c:pt>
                <c:pt idx="3457">
                  <c:v>43229</c:v>
                </c:pt>
                <c:pt idx="3458">
                  <c:v>43230</c:v>
                </c:pt>
                <c:pt idx="3459">
                  <c:v>43231</c:v>
                </c:pt>
                <c:pt idx="3460">
                  <c:v>43234</c:v>
                </c:pt>
                <c:pt idx="3461">
                  <c:v>43235</c:v>
                </c:pt>
                <c:pt idx="3462">
                  <c:v>43236</c:v>
                </c:pt>
                <c:pt idx="3463">
                  <c:v>43237</c:v>
                </c:pt>
                <c:pt idx="3464">
                  <c:v>43238</c:v>
                </c:pt>
                <c:pt idx="3465">
                  <c:v>43241</c:v>
                </c:pt>
                <c:pt idx="3466">
                  <c:v>43242</c:v>
                </c:pt>
                <c:pt idx="3467">
                  <c:v>43243</c:v>
                </c:pt>
                <c:pt idx="3468">
                  <c:v>43244</c:v>
                </c:pt>
                <c:pt idx="3469">
                  <c:v>43245</c:v>
                </c:pt>
                <c:pt idx="3470">
                  <c:v>43248</c:v>
                </c:pt>
                <c:pt idx="3471">
                  <c:v>43249</c:v>
                </c:pt>
                <c:pt idx="3472">
                  <c:v>43250</c:v>
                </c:pt>
                <c:pt idx="3473">
                  <c:v>43251</c:v>
                </c:pt>
                <c:pt idx="3474">
                  <c:v>43252</c:v>
                </c:pt>
                <c:pt idx="3475">
                  <c:v>43255</c:v>
                </c:pt>
                <c:pt idx="3476">
                  <c:v>43256</c:v>
                </c:pt>
                <c:pt idx="3477">
                  <c:v>43257</c:v>
                </c:pt>
                <c:pt idx="3478">
                  <c:v>43258</c:v>
                </c:pt>
                <c:pt idx="3479">
                  <c:v>43259</c:v>
                </c:pt>
                <c:pt idx="3480">
                  <c:v>43262</c:v>
                </c:pt>
                <c:pt idx="3481">
                  <c:v>43263</c:v>
                </c:pt>
                <c:pt idx="3482">
                  <c:v>43264</c:v>
                </c:pt>
                <c:pt idx="3483">
                  <c:v>43265</c:v>
                </c:pt>
                <c:pt idx="3484">
                  <c:v>43266</c:v>
                </c:pt>
                <c:pt idx="3485">
                  <c:v>43269</c:v>
                </c:pt>
                <c:pt idx="3486">
                  <c:v>43270</c:v>
                </c:pt>
                <c:pt idx="3487">
                  <c:v>43271</c:v>
                </c:pt>
                <c:pt idx="3488">
                  <c:v>43272</c:v>
                </c:pt>
                <c:pt idx="3489">
                  <c:v>43273</c:v>
                </c:pt>
                <c:pt idx="3490">
                  <c:v>43276</c:v>
                </c:pt>
                <c:pt idx="3491">
                  <c:v>43277</c:v>
                </c:pt>
                <c:pt idx="3492">
                  <c:v>43278</c:v>
                </c:pt>
                <c:pt idx="3493">
                  <c:v>43279</c:v>
                </c:pt>
                <c:pt idx="3494">
                  <c:v>43280</c:v>
                </c:pt>
                <c:pt idx="3495">
                  <c:v>43283</c:v>
                </c:pt>
                <c:pt idx="3496">
                  <c:v>43284</c:v>
                </c:pt>
                <c:pt idx="3497">
                  <c:v>43285</c:v>
                </c:pt>
                <c:pt idx="3498">
                  <c:v>43286</c:v>
                </c:pt>
                <c:pt idx="3499">
                  <c:v>43287</c:v>
                </c:pt>
                <c:pt idx="3500">
                  <c:v>43290</c:v>
                </c:pt>
                <c:pt idx="3501">
                  <c:v>43291</c:v>
                </c:pt>
                <c:pt idx="3502">
                  <c:v>43292</c:v>
                </c:pt>
                <c:pt idx="3503">
                  <c:v>43293</c:v>
                </c:pt>
                <c:pt idx="3504">
                  <c:v>43294</c:v>
                </c:pt>
                <c:pt idx="3505">
                  <c:v>43298</c:v>
                </c:pt>
                <c:pt idx="3506">
                  <c:v>43299</c:v>
                </c:pt>
                <c:pt idx="3507">
                  <c:v>43300</c:v>
                </c:pt>
                <c:pt idx="3508">
                  <c:v>43301</c:v>
                </c:pt>
                <c:pt idx="3509">
                  <c:v>43304</c:v>
                </c:pt>
                <c:pt idx="3510">
                  <c:v>43305</c:v>
                </c:pt>
                <c:pt idx="3511">
                  <c:v>43306</c:v>
                </c:pt>
                <c:pt idx="3512">
                  <c:v>43307</c:v>
                </c:pt>
                <c:pt idx="3513">
                  <c:v>43308</c:v>
                </c:pt>
                <c:pt idx="3514">
                  <c:v>43311</c:v>
                </c:pt>
                <c:pt idx="3515">
                  <c:v>43312</c:v>
                </c:pt>
                <c:pt idx="3516">
                  <c:v>43313</c:v>
                </c:pt>
                <c:pt idx="3517">
                  <c:v>43314</c:v>
                </c:pt>
                <c:pt idx="3518">
                  <c:v>43315</c:v>
                </c:pt>
                <c:pt idx="3519">
                  <c:v>43318</c:v>
                </c:pt>
                <c:pt idx="3520">
                  <c:v>43319</c:v>
                </c:pt>
                <c:pt idx="3521">
                  <c:v>43320</c:v>
                </c:pt>
                <c:pt idx="3522">
                  <c:v>43321</c:v>
                </c:pt>
                <c:pt idx="3523">
                  <c:v>43322</c:v>
                </c:pt>
                <c:pt idx="3524">
                  <c:v>43325</c:v>
                </c:pt>
                <c:pt idx="3525">
                  <c:v>43326</c:v>
                </c:pt>
                <c:pt idx="3526">
                  <c:v>43327</c:v>
                </c:pt>
                <c:pt idx="3527">
                  <c:v>43328</c:v>
                </c:pt>
                <c:pt idx="3528">
                  <c:v>43329</c:v>
                </c:pt>
                <c:pt idx="3529">
                  <c:v>43332</c:v>
                </c:pt>
                <c:pt idx="3530">
                  <c:v>43333</c:v>
                </c:pt>
                <c:pt idx="3531">
                  <c:v>43334</c:v>
                </c:pt>
                <c:pt idx="3532">
                  <c:v>43335</c:v>
                </c:pt>
                <c:pt idx="3533">
                  <c:v>43336</c:v>
                </c:pt>
                <c:pt idx="3534">
                  <c:v>43339</c:v>
                </c:pt>
                <c:pt idx="3535">
                  <c:v>43340</c:v>
                </c:pt>
                <c:pt idx="3536">
                  <c:v>43341</c:v>
                </c:pt>
                <c:pt idx="3537">
                  <c:v>43342</c:v>
                </c:pt>
                <c:pt idx="3538">
                  <c:v>43343</c:v>
                </c:pt>
                <c:pt idx="3539">
                  <c:v>43346</c:v>
                </c:pt>
                <c:pt idx="3540">
                  <c:v>43347</c:v>
                </c:pt>
                <c:pt idx="3541">
                  <c:v>43348</c:v>
                </c:pt>
                <c:pt idx="3542">
                  <c:v>43349</c:v>
                </c:pt>
                <c:pt idx="3543">
                  <c:v>43350</c:v>
                </c:pt>
                <c:pt idx="3544">
                  <c:v>43353</c:v>
                </c:pt>
                <c:pt idx="3545">
                  <c:v>43354</c:v>
                </c:pt>
                <c:pt idx="3546">
                  <c:v>43355</c:v>
                </c:pt>
                <c:pt idx="3547">
                  <c:v>43356</c:v>
                </c:pt>
                <c:pt idx="3548">
                  <c:v>43357</c:v>
                </c:pt>
                <c:pt idx="3549">
                  <c:v>43361</c:v>
                </c:pt>
                <c:pt idx="3550">
                  <c:v>43362</c:v>
                </c:pt>
                <c:pt idx="3551">
                  <c:v>43363</c:v>
                </c:pt>
                <c:pt idx="3552">
                  <c:v>43364</c:v>
                </c:pt>
                <c:pt idx="3553">
                  <c:v>43368</c:v>
                </c:pt>
                <c:pt idx="3554">
                  <c:v>43369</c:v>
                </c:pt>
                <c:pt idx="3555">
                  <c:v>43370</c:v>
                </c:pt>
                <c:pt idx="3556">
                  <c:v>43371</c:v>
                </c:pt>
                <c:pt idx="3557">
                  <c:v>43374</c:v>
                </c:pt>
                <c:pt idx="3558">
                  <c:v>43375</c:v>
                </c:pt>
                <c:pt idx="3559">
                  <c:v>43376</c:v>
                </c:pt>
                <c:pt idx="3560">
                  <c:v>43377</c:v>
                </c:pt>
                <c:pt idx="3561">
                  <c:v>43378</c:v>
                </c:pt>
                <c:pt idx="3562">
                  <c:v>43382</c:v>
                </c:pt>
                <c:pt idx="3563">
                  <c:v>43383</c:v>
                </c:pt>
                <c:pt idx="3564">
                  <c:v>43384</c:v>
                </c:pt>
                <c:pt idx="3565">
                  <c:v>43385</c:v>
                </c:pt>
                <c:pt idx="3566">
                  <c:v>43388</c:v>
                </c:pt>
                <c:pt idx="3567">
                  <c:v>43389</c:v>
                </c:pt>
                <c:pt idx="3568">
                  <c:v>43390</c:v>
                </c:pt>
                <c:pt idx="3569">
                  <c:v>43391</c:v>
                </c:pt>
                <c:pt idx="3570">
                  <c:v>43392</c:v>
                </c:pt>
                <c:pt idx="3571">
                  <c:v>43395</c:v>
                </c:pt>
                <c:pt idx="3572">
                  <c:v>43396</c:v>
                </c:pt>
                <c:pt idx="3573">
                  <c:v>43397</c:v>
                </c:pt>
                <c:pt idx="3574">
                  <c:v>43398</c:v>
                </c:pt>
                <c:pt idx="3575">
                  <c:v>43399</c:v>
                </c:pt>
                <c:pt idx="3576">
                  <c:v>43402</c:v>
                </c:pt>
                <c:pt idx="3577">
                  <c:v>43403</c:v>
                </c:pt>
                <c:pt idx="3578">
                  <c:v>43404</c:v>
                </c:pt>
                <c:pt idx="3579">
                  <c:v>43405</c:v>
                </c:pt>
                <c:pt idx="3580">
                  <c:v>43406</c:v>
                </c:pt>
                <c:pt idx="3581">
                  <c:v>43409</c:v>
                </c:pt>
                <c:pt idx="3582">
                  <c:v>43410</c:v>
                </c:pt>
                <c:pt idx="3583">
                  <c:v>43411</c:v>
                </c:pt>
                <c:pt idx="3584">
                  <c:v>43412</c:v>
                </c:pt>
                <c:pt idx="3585">
                  <c:v>43413</c:v>
                </c:pt>
                <c:pt idx="3586">
                  <c:v>43416</c:v>
                </c:pt>
                <c:pt idx="3587">
                  <c:v>43417</c:v>
                </c:pt>
                <c:pt idx="3588">
                  <c:v>43418</c:v>
                </c:pt>
                <c:pt idx="3589">
                  <c:v>43419</c:v>
                </c:pt>
                <c:pt idx="3590">
                  <c:v>43420</c:v>
                </c:pt>
                <c:pt idx="3591">
                  <c:v>43423</c:v>
                </c:pt>
                <c:pt idx="3592">
                  <c:v>43424</c:v>
                </c:pt>
                <c:pt idx="3593">
                  <c:v>43425</c:v>
                </c:pt>
                <c:pt idx="3594">
                  <c:v>43426</c:v>
                </c:pt>
                <c:pt idx="3595">
                  <c:v>43430</c:v>
                </c:pt>
                <c:pt idx="3596">
                  <c:v>43431</c:v>
                </c:pt>
                <c:pt idx="3597">
                  <c:v>43432</c:v>
                </c:pt>
                <c:pt idx="3598">
                  <c:v>43433</c:v>
                </c:pt>
                <c:pt idx="3599">
                  <c:v>43434</c:v>
                </c:pt>
                <c:pt idx="3600">
                  <c:v>43437</c:v>
                </c:pt>
                <c:pt idx="3601">
                  <c:v>43438</c:v>
                </c:pt>
                <c:pt idx="3602">
                  <c:v>43439</c:v>
                </c:pt>
                <c:pt idx="3603">
                  <c:v>43440</c:v>
                </c:pt>
                <c:pt idx="3604">
                  <c:v>43441</c:v>
                </c:pt>
                <c:pt idx="3605">
                  <c:v>43444</c:v>
                </c:pt>
                <c:pt idx="3606">
                  <c:v>43445</c:v>
                </c:pt>
                <c:pt idx="3607">
                  <c:v>43446</c:v>
                </c:pt>
                <c:pt idx="3608">
                  <c:v>43447</c:v>
                </c:pt>
                <c:pt idx="3609">
                  <c:v>43448</c:v>
                </c:pt>
                <c:pt idx="3610">
                  <c:v>43451</c:v>
                </c:pt>
                <c:pt idx="3611">
                  <c:v>43452</c:v>
                </c:pt>
                <c:pt idx="3612">
                  <c:v>43453</c:v>
                </c:pt>
                <c:pt idx="3613">
                  <c:v>43454</c:v>
                </c:pt>
                <c:pt idx="3614">
                  <c:v>43455</c:v>
                </c:pt>
                <c:pt idx="3615">
                  <c:v>43459</c:v>
                </c:pt>
                <c:pt idx="3616">
                  <c:v>43460</c:v>
                </c:pt>
                <c:pt idx="3617">
                  <c:v>43461</c:v>
                </c:pt>
                <c:pt idx="3618">
                  <c:v>43462</c:v>
                </c:pt>
                <c:pt idx="3619">
                  <c:v>43469</c:v>
                </c:pt>
                <c:pt idx="3620">
                  <c:v>43472</c:v>
                </c:pt>
                <c:pt idx="3621">
                  <c:v>43473</c:v>
                </c:pt>
                <c:pt idx="3622">
                  <c:v>43474</c:v>
                </c:pt>
                <c:pt idx="3623">
                  <c:v>43475</c:v>
                </c:pt>
                <c:pt idx="3624">
                  <c:v>43476</c:v>
                </c:pt>
                <c:pt idx="3625">
                  <c:v>43480</c:v>
                </c:pt>
                <c:pt idx="3626">
                  <c:v>43481</c:v>
                </c:pt>
                <c:pt idx="3627">
                  <c:v>43482</c:v>
                </c:pt>
                <c:pt idx="3628">
                  <c:v>43483</c:v>
                </c:pt>
                <c:pt idx="3629">
                  <c:v>43486</c:v>
                </c:pt>
                <c:pt idx="3630">
                  <c:v>43487</c:v>
                </c:pt>
                <c:pt idx="3631">
                  <c:v>43488</c:v>
                </c:pt>
                <c:pt idx="3632">
                  <c:v>43489</c:v>
                </c:pt>
                <c:pt idx="3633">
                  <c:v>43490</c:v>
                </c:pt>
                <c:pt idx="3634">
                  <c:v>43493</c:v>
                </c:pt>
                <c:pt idx="3635">
                  <c:v>43494</c:v>
                </c:pt>
                <c:pt idx="3636">
                  <c:v>43495</c:v>
                </c:pt>
                <c:pt idx="3637">
                  <c:v>43496</c:v>
                </c:pt>
                <c:pt idx="3638">
                  <c:v>43497</c:v>
                </c:pt>
                <c:pt idx="3639">
                  <c:v>43500</c:v>
                </c:pt>
                <c:pt idx="3640">
                  <c:v>43501</c:v>
                </c:pt>
                <c:pt idx="3641">
                  <c:v>43502</c:v>
                </c:pt>
                <c:pt idx="3642">
                  <c:v>43503</c:v>
                </c:pt>
                <c:pt idx="3643">
                  <c:v>43504</c:v>
                </c:pt>
                <c:pt idx="3644">
                  <c:v>43508</c:v>
                </c:pt>
                <c:pt idx="3645">
                  <c:v>43509</c:v>
                </c:pt>
                <c:pt idx="3646">
                  <c:v>43510</c:v>
                </c:pt>
                <c:pt idx="3647">
                  <c:v>43511</c:v>
                </c:pt>
                <c:pt idx="3648">
                  <c:v>43514</c:v>
                </c:pt>
                <c:pt idx="3649">
                  <c:v>43515</c:v>
                </c:pt>
                <c:pt idx="3650">
                  <c:v>43516</c:v>
                </c:pt>
                <c:pt idx="3651">
                  <c:v>43517</c:v>
                </c:pt>
                <c:pt idx="3652">
                  <c:v>43518</c:v>
                </c:pt>
                <c:pt idx="3653">
                  <c:v>43521</c:v>
                </c:pt>
                <c:pt idx="3654">
                  <c:v>43522</c:v>
                </c:pt>
                <c:pt idx="3655">
                  <c:v>43523</c:v>
                </c:pt>
                <c:pt idx="3656">
                  <c:v>43524</c:v>
                </c:pt>
                <c:pt idx="3657">
                  <c:v>43525</c:v>
                </c:pt>
                <c:pt idx="3658">
                  <c:v>43528</c:v>
                </c:pt>
                <c:pt idx="3659">
                  <c:v>43529</c:v>
                </c:pt>
                <c:pt idx="3660">
                  <c:v>43530</c:v>
                </c:pt>
                <c:pt idx="3661">
                  <c:v>43531</c:v>
                </c:pt>
                <c:pt idx="3662">
                  <c:v>43532</c:v>
                </c:pt>
                <c:pt idx="3663">
                  <c:v>43535</c:v>
                </c:pt>
                <c:pt idx="3664">
                  <c:v>43536</c:v>
                </c:pt>
                <c:pt idx="3665">
                  <c:v>43537</c:v>
                </c:pt>
                <c:pt idx="3666">
                  <c:v>43538</c:v>
                </c:pt>
                <c:pt idx="3667">
                  <c:v>43539</c:v>
                </c:pt>
                <c:pt idx="3668">
                  <c:v>43542</c:v>
                </c:pt>
                <c:pt idx="3669">
                  <c:v>43543</c:v>
                </c:pt>
                <c:pt idx="3670">
                  <c:v>43544</c:v>
                </c:pt>
                <c:pt idx="3671">
                  <c:v>43546</c:v>
                </c:pt>
                <c:pt idx="3672">
                  <c:v>43549</c:v>
                </c:pt>
                <c:pt idx="3673">
                  <c:v>43550</c:v>
                </c:pt>
                <c:pt idx="3674">
                  <c:v>43551</c:v>
                </c:pt>
                <c:pt idx="3675">
                  <c:v>43552</c:v>
                </c:pt>
                <c:pt idx="3676">
                  <c:v>43553</c:v>
                </c:pt>
                <c:pt idx="3677">
                  <c:v>43556</c:v>
                </c:pt>
                <c:pt idx="3678">
                  <c:v>43557</c:v>
                </c:pt>
                <c:pt idx="3679">
                  <c:v>43558</c:v>
                </c:pt>
                <c:pt idx="3680">
                  <c:v>43559</c:v>
                </c:pt>
                <c:pt idx="3681">
                  <c:v>43560</c:v>
                </c:pt>
                <c:pt idx="3682">
                  <c:v>43563</c:v>
                </c:pt>
                <c:pt idx="3683">
                  <c:v>43564</c:v>
                </c:pt>
                <c:pt idx="3684">
                  <c:v>43565</c:v>
                </c:pt>
                <c:pt idx="3685">
                  <c:v>43566</c:v>
                </c:pt>
                <c:pt idx="3686">
                  <c:v>43567</c:v>
                </c:pt>
                <c:pt idx="3687">
                  <c:v>43570</c:v>
                </c:pt>
                <c:pt idx="3688">
                  <c:v>43571</c:v>
                </c:pt>
                <c:pt idx="3689">
                  <c:v>43572</c:v>
                </c:pt>
                <c:pt idx="3690">
                  <c:v>43573</c:v>
                </c:pt>
                <c:pt idx="3691">
                  <c:v>43574</c:v>
                </c:pt>
                <c:pt idx="3692">
                  <c:v>43577</c:v>
                </c:pt>
                <c:pt idx="3693">
                  <c:v>43578</c:v>
                </c:pt>
                <c:pt idx="3694">
                  <c:v>43579</c:v>
                </c:pt>
                <c:pt idx="3695">
                  <c:v>43580</c:v>
                </c:pt>
                <c:pt idx="3696">
                  <c:v>43581</c:v>
                </c:pt>
                <c:pt idx="3697">
                  <c:v>43592</c:v>
                </c:pt>
                <c:pt idx="3698">
                  <c:v>43593</c:v>
                </c:pt>
                <c:pt idx="3699">
                  <c:v>43594</c:v>
                </c:pt>
                <c:pt idx="3700">
                  <c:v>43595</c:v>
                </c:pt>
                <c:pt idx="3701">
                  <c:v>43598</c:v>
                </c:pt>
                <c:pt idx="3702">
                  <c:v>43599</c:v>
                </c:pt>
                <c:pt idx="3703">
                  <c:v>43600</c:v>
                </c:pt>
                <c:pt idx="3704">
                  <c:v>43601</c:v>
                </c:pt>
                <c:pt idx="3705">
                  <c:v>43602</c:v>
                </c:pt>
                <c:pt idx="3706">
                  <c:v>43605</c:v>
                </c:pt>
                <c:pt idx="3707">
                  <c:v>43606</c:v>
                </c:pt>
                <c:pt idx="3708">
                  <c:v>43607</c:v>
                </c:pt>
                <c:pt idx="3709">
                  <c:v>43608</c:v>
                </c:pt>
                <c:pt idx="3710">
                  <c:v>43609</c:v>
                </c:pt>
                <c:pt idx="3711">
                  <c:v>43612</c:v>
                </c:pt>
                <c:pt idx="3712">
                  <c:v>43613</c:v>
                </c:pt>
                <c:pt idx="3713">
                  <c:v>43614</c:v>
                </c:pt>
                <c:pt idx="3714">
                  <c:v>43615</c:v>
                </c:pt>
                <c:pt idx="3715">
                  <c:v>43616</c:v>
                </c:pt>
                <c:pt idx="3716">
                  <c:v>43619</c:v>
                </c:pt>
                <c:pt idx="3717">
                  <c:v>43620</c:v>
                </c:pt>
                <c:pt idx="3718">
                  <c:v>43621</c:v>
                </c:pt>
                <c:pt idx="3719">
                  <c:v>43622</c:v>
                </c:pt>
                <c:pt idx="3720">
                  <c:v>43623</c:v>
                </c:pt>
                <c:pt idx="3721">
                  <c:v>43626</c:v>
                </c:pt>
                <c:pt idx="3722">
                  <c:v>43627</c:v>
                </c:pt>
                <c:pt idx="3723">
                  <c:v>43628</c:v>
                </c:pt>
                <c:pt idx="3724">
                  <c:v>43629</c:v>
                </c:pt>
                <c:pt idx="3725">
                  <c:v>43630</c:v>
                </c:pt>
                <c:pt idx="3726">
                  <c:v>43633</c:v>
                </c:pt>
                <c:pt idx="3727">
                  <c:v>43634</c:v>
                </c:pt>
                <c:pt idx="3728">
                  <c:v>43635</c:v>
                </c:pt>
                <c:pt idx="3729">
                  <c:v>43636</c:v>
                </c:pt>
                <c:pt idx="3730">
                  <c:v>43637</c:v>
                </c:pt>
                <c:pt idx="3731">
                  <c:v>43640</c:v>
                </c:pt>
                <c:pt idx="3732">
                  <c:v>43641</c:v>
                </c:pt>
                <c:pt idx="3733">
                  <c:v>43642</c:v>
                </c:pt>
                <c:pt idx="3734">
                  <c:v>43643</c:v>
                </c:pt>
                <c:pt idx="3735">
                  <c:v>43644</c:v>
                </c:pt>
                <c:pt idx="3736">
                  <c:v>43647</c:v>
                </c:pt>
                <c:pt idx="3737">
                  <c:v>43648</c:v>
                </c:pt>
                <c:pt idx="3738">
                  <c:v>43649</c:v>
                </c:pt>
                <c:pt idx="3739">
                  <c:v>43650</c:v>
                </c:pt>
                <c:pt idx="3740">
                  <c:v>43651</c:v>
                </c:pt>
                <c:pt idx="3741">
                  <c:v>43654</c:v>
                </c:pt>
                <c:pt idx="3742">
                  <c:v>43655</c:v>
                </c:pt>
                <c:pt idx="3743">
                  <c:v>43656</c:v>
                </c:pt>
                <c:pt idx="3744">
                  <c:v>43657</c:v>
                </c:pt>
                <c:pt idx="3745">
                  <c:v>43658</c:v>
                </c:pt>
                <c:pt idx="3746">
                  <c:v>43662</c:v>
                </c:pt>
                <c:pt idx="3747">
                  <c:v>43663</c:v>
                </c:pt>
                <c:pt idx="3748">
                  <c:v>43664</c:v>
                </c:pt>
                <c:pt idx="3749">
                  <c:v>43665</c:v>
                </c:pt>
                <c:pt idx="3750">
                  <c:v>43668</c:v>
                </c:pt>
                <c:pt idx="3751">
                  <c:v>43669</c:v>
                </c:pt>
                <c:pt idx="3752">
                  <c:v>43670</c:v>
                </c:pt>
                <c:pt idx="3753">
                  <c:v>43671</c:v>
                </c:pt>
                <c:pt idx="3754">
                  <c:v>43672</c:v>
                </c:pt>
                <c:pt idx="3755">
                  <c:v>43675</c:v>
                </c:pt>
                <c:pt idx="3756">
                  <c:v>43676</c:v>
                </c:pt>
                <c:pt idx="3757">
                  <c:v>43677</c:v>
                </c:pt>
                <c:pt idx="3758">
                  <c:v>43678</c:v>
                </c:pt>
                <c:pt idx="3759">
                  <c:v>43679</c:v>
                </c:pt>
                <c:pt idx="3760">
                  <c:v>43682</c:v>
                </c:pt>
                <c:pt idx="3761">
                  <c:v>43683</c:v>
                </c:pt>
                <c:pt idx="3762">
                  <c:v>43684</c:v>
                </c:pt>
                <c:pt idx="3763">
                  <c:v>43685</c:v>
                </c:pt>
                <c:pt idx="3764">
                  <c:v>43686</c:v>
                </c:pt>
                <c:pt idx="3765">
                  <c:v>43690</c:v>
                </c:pt>
                <c:pt idx="3766">
                  <c:v>43691</c:v>
                </c:pt>
                <c:pt idx="3767">
                  <c:v>43692</c:v>
                </c:pt>
                <c:pt idx="3768">
                  <c:v>43693</c:v>
                </c:pt>
                <c:pt idx="3769">
                  <c:v>43696</c:v>
                </c:pt>
                <c:pt idx="3770">
                  <c:v>43697</c:v>
                </c:pt>
                <c:pt idx="3771">
                  <c:v>43698</c:v>
                </c:pt>
                <c:pt idx="3772">
                  <c:v>43699</c:v>
                </c:pt>
                <c:pt idx="3773">
                  <c:v>43700</c:v>
                </c:pt>
                <c:pt idx="3774">
                  <c:v>43703</c:v>
                </c:pt>
                <c:pt idx="3775">
                  <c:v>43704</c:v>
                </c:pt>
                <c:pt idx="3776">
                  <c:v>43705</c:v>
                </c:pt>
                <c:pt idx="3777">
                  <c:v>43706</c:v>
                </c:pt>
                <c:pt idx="3778">
                  <c:v>43707</c:v>
                </c:pt>
                <c:pt idx="3779">
                  <c:v>43710</c:v>
                </c:pt>
                <c:pt idx="3780">
                  <c:v>43711</c:v>
                </c:pt>
                <c:pt idx="3781">
                  <c:v>43712</c:v>
                </c:pt>
                <c:pt idx="3782">
                  <c:v>43713</c:v>
                </c:pt>
                <c:pt idx="3783">
                  <c:v>43714</c:v>
                </c:pt>
                <c:pt idx="3784">
                  <c:v>43717</c:v>
                </c:pt>
                <c:pt idx="3785">
                  <c:v>43718</c:v>
                </c:pt>
                <c:pt idx="3786">
                  <c:v>43719</c:v>
                </c:pt>
                <c:pt idx="3787">
                  <c:v>43720</c:v>
                </c:pt>
                <c:pt idx="3788">
                  <c:v>43721</c:v>
                </c:pt>
                <c:pt idx="3789">
                  <c:v>43725</c:v>
                </c:pt>
                <c:pt idx="3790">
                  <c:v>43726</c:v>
                </c:pt>
                <c:pt idx="3791">
                  <c:v>43727</c:v>
                </c:pt>
                <c:pt idx="3792">
                  <c:v>43728</c:v>
                </c:pt>
                <c:pt idx="3793">
                  <c:v>43732</c:v>
                </c:pt>
                <c:pt idx="3794">
                  <c:v>43733</c:v>
                </c:pt>
                <c:pt idx="3795">
                  <c:v>43734</c:v>
                </c:pt>
                <c:pt idx="3796">
                  <c:v>43735</c:v>
                </c:pt>
                <c:pt idx="3797">
                  <c:v>43738</c:v>
                </c:pt>
                <c:pt idx="3798">
                  <c:v>43739</c:v>
                </c:pt>
                <c:pt idx="3799">
                  <c:v>43740</c:v>
                </c:pt>
                <c:pt idx="3800">
                  <c:v>43741</c:v>
                </c:pt>
                <c:pt idx="3801">
                  <c:v>43742</c:v>
                </c:pt>
                <c:pt idx="3802">
                  <c:v>43745</c:v>
                </c:pt>
                <c:pt idx="3803">
                  <c:v>43746</c:v>
                </c:pt>
                <c:pt idx="3804">
                  <c:v>43747</c:v>
                </c:pt>
                <c:pt idx="3805">
                  <c:v>43748</c:v>
                </c:pt>
                <c:pt idx="3806">
                  <c:v>43749</c:v>
                </c:pt>
                <c:pt idx="3807">
                  <c:v>43753</c:v>
                </c:pt>
                <c:pt idx="3808">
                  <c:v>43754</c:v>
                </c:pt>
                <c:pt idx="3809">
                  <c:v>43755</c:v>
                </c:pt>
                <c:pt idx="3810">
                  <c:v>43756</c:v>
                </c:pt>
                <c:pt idx="3811">
                  <c:v>43759</c:v>
                </c:pt>
                <c:pt idx="3812">
                  <c:v>43761</c:v>
                </c:pt>
                <c:pt idx="3813">
                  <c:v>43762</c:v>
                </c:pt>
                <c:pt idx="3814">
                  <c:v>43763</c:v>
                </c:pt>
                <c:pt idx="3815">
                  <c:v>43766</c:v>
                </c:pt>
                <c:pt idx="3816">
                  <c:v>43767</c:v>
                </c:pt>
                <c:pt idx="3817">
                  <c:v>43768</c:v>
                </c:pt>
                <c:pt idx="3818">
                  <c:v>43769</c:v>
                </c:pt>
                <c:pt idx="3819">
                  <c:v>43770</c:v>
                </c:pt>
                <c:pt idx="3820">
                  <c:v>43774</c:v>
                </c:pt>
                <c:pt idx="3821">
                  <c:v>43775</c:v>
                </c:pt>
                <c:pt idx="3822">
                  <c:v>43776</c:v>
                </c:pt>
                <c:pt idx="3823">
                  <c:v>43777</c:v>
                </c:pt>
                <c:pt idx="3824">
                  <c:v>43780</c:v>
                </c:pt>
                <c:pt idx="3825">
                  <c:v>43781</c:v>
                </c:pt>
                <c:pt idx="3826">
                  <c:v>43782</c:v>
                </c:pt>
                <c:pt idx="3827">
                  <c:v>43783</c:v>
                </c:pt>
                <c:pt idx="3828">
                  <c:v>43784</c:v>
                </c:pt>
                <c:pt idx="3829">
                  <c:v>43787</c:v>
                </c:pt>
                <c:pt idx="3830">
                  <c:v>43788</c:v>
                </c:pt>
                <c:pt idx="3831">
                  <c:v>43789</c:v>
                </c:pt>
                <c:pt idx="3832">
                  <c:v>43790</c:v>
                </c:pt>
                <c:pt idx="3833">
                  <c:v>43791</c:v>
                </c:pt>
                <c:pt idx="3834">
                  <c:v>43794</c:v>
                </c:pt>
                <c:pt idx="3835">
                  <c:v>43795</c:v>
                </c:pt>
                <c:pt idx="3836">
                  <c:v>43796</c:v>
                </c:pt>
                <c:pt idx="3837">
                  <c:v>43797</c:v>
                </c:pt>
                <c:pt idx="3838">
                  <c:v>43798</c:v>
                </c:pt>
                <c:pt idx="3839">
                  <c:v>43801</c:v>
                </c:pt>
                <c:pt idx="3840">
                  <c:v>43802</c:v>
                </c:pt>
                <c:pt idx="3841">
                  <c:v>43803</c:v>
                </c:pt>
                <c:pt idx="3842">
                  <c:v>43804</c:v>
                </c:pt>
                <c:pt idx="3843">
                  <c:v>43805</c:v>
                </c:pt>
                <c:pt idx="3844">
                  <c:v>43808</c:v>
                </c:pt>
                <c:pt idx="3845">
                  <c:v>43809</c:v>
                </c:pt>
                <c:pt idx="3846">
                  <c:v>43810</c:v>
                </c:pt>
                <c:pt idx="3847">
                  <c:v>43811</c:v>
                </c:pt>
                <c:pt idx="3848">
                  <c:v>43812</c:v>
                </c:pt>
                <c:pt idx="3849">
                  <c:v>43815</c:v>
                </c:pt>
                <c:pt idx="3850">
                  <c:v>43816</c:v>
                </c:pt>
                <c:pt idx="3851">
                  <c:v>43817</c:v>
                </c:pt>
                <c:pt idx="3852">
                  <c:v>43818</c:v>
                </c:pt>
                <c:pt idx="3853">
                  <c:v>43819</c:v>
                </c:pt>
                <c:pt idx="3854">
                  <c:v>43822</c:v>
                </c:pt>
                <c:pt idx="3855">
                  <c:v>43823</c:v>
                </c:pt>
                <c:pt idx="3856">
                  <c:v>43824</c:v>
                </c:pt>
                <c:pt idx="3857">
                  <c:v>43825</c:v>
                </c:pt>
                <c:pt idx="3858">
                  <c:v>43826</c:v>
                </c:pt>
                <c:pt idx="3859">
                  <c:v>43829</c:v>
                </c:pt>
                <c:pt idx="3860">
                  <c:v>43836</c:v>
                </c:pt>
                <c:pt idx="3861">
                  <c:v>43837</c:v>
                </c:pt>
                <c:pt idx="3862">
                  <c:v>43838</c:v>
                </c:pt>
                <c:pt idx="3863">
                  <c:v>43839</c:v>
                </c:pt>
                <c:pt idx="3864">
                  <c:v>43840</c:v>
                </c:pt>
                <c:pt idx="3865">
                  <c:v>43844</c:v>
                </c:pt>
                <c:pt idx="3866">
                  <c:v>43845</c:v>
                </c:pt>
                <c:pt idx="3867">
                  <c:v>43846</c:v>
                </c:pt>
                <c:pt idx="3868">
                  <c:v>43847</c:v>
                </c:pt>
                <c:pt idx="3869">
                  <c:v>43850</c:v>
                </c:pt>
                <c:pt idx="3870">
                  <c:v>43851</c:v>
                </c:pt>
                <c:pt idx="3871">
                  <c:v>43852</c:v>
                </c:pt>
                <c:pt idx="3872">
                  <c:v>43853</c:v>
                </c:pt>
                <c:pt idx="3873">
                  <c:v>43854</c:v>
                </c:pt>
                <c:pt idx="3874">
                  <c:v>43857</c:v>
                </c:pt>
                <c:pt idx="3875">
                  <c:v>43858</c:v>
                </c:pt>
                <c:pt idx="3876">
                  <c:v>43859</c:v>
                </c:pt>
                <c:pt idx="3877">
                  <c:v>43860</c:v>
                </c:pt>
                <c:pt idx="3878">
                  <c:v>43861</c:v>
                </c:pt>
                <c:pt idx="3879">
                  <c:v>43864</c:v>
                </c:pt>
                <c:pt idx="3880">
                  <c:v>43865</c:v>
                </c:pt>
                <c:pt idx="3881">
                  <c:v>43866</c:v>
                </c:pt>
                <c:pt idx="3882">
                  <c:v>43867</c:v>
                </c:pt>
                <c:pt idx="3883">
                  <c:v>43868</c:v>
                </c:pt>
                <c:pt idx="3884">
                  <c:v>43871</c:v>
                </c:pt>
                <c:pt idx="3885">
                  <c:v>43873</c:v>
                </c:pt>
                <c:pt idx="3886">
                  <c:v>43874</c:v>
                </c:pt>
                <c:pt idx="3887">
                  <c:v>43875</c:v>
                </c:pt>
                <c:pt idx="3888">
                  <c:v>43878</c:v>
                </c:pt>
                <c:pt idx="3889">
                  <c:v>43879</c:v>
                </c:pt>
                <c:pt idx="3890">
                  <c:v>43880</c:v>
                </c:pt>
                <c:pt idx="3891">
                  <c:v>43881</c:v>
                </c:pt>
                <c:pt idx="3892">
                  <c:v>43882</c:v>
                </c:pt>
                <c:pt idx="3893">
                  <c:v>43886</c:v>
                </c:pt>
                <c:pt idx="3894">
                  <c:v>43887</c:v>
                </c:pt>
                <c:pt idx="3895">
                  <c:v>43888</c:v>
                </c:pt>
                <c:pt idx="3896">
                  <c:v>43889</c:v>
                </c:pt>
                <c:pt idx="3897">
                  <c:v>43892</c:v>
                </c:pt>
                <c:pt idx="3898">
                  <c:v>43893</c:v>
                </c:pt>
                <c:pt idx="3899">
                  <c:v>43894</c:v>
                </c:pt>
                <c:pt idx="3900">
                  <c:v>43895</c:v>
                </c:pt>
                <c:pt idx="3901">
                  <c:v>43896</c:v>
                </c:pt>
                <c:pt idx="3902">
                  <c:v>43899</c:v>
                </c:pt>
                <c:pt idx="3903">
                  <c:v>43900</c:v>
                </c:pt>
                <c:pt idx="3904">
                  <c:v>43901</c:v>
                </c:pt>
                <c:pt idx="3905">
                  <c:v>43902</c:v>
                </c:pt>
                <c:pt idx="3906">
                  <c:v>43903</c:v>
                </c:pt>
                <c:pt idx="3907">
                  <c:v>43906</c:v>
                </c:pt>
                <c:pt idx="3908">
                  <c:v>43907</c:v>
                </c:pt>
                <c:pt idx="3909">
                  <c:v>43908</c:v>
                </c:pt>
                <c:pt idx="3910">
                  <c:v>43909</c:v>
                </c:pt>
                <c:pt idx="3911">
                  <c:v>43913</c:v>
                </c:pt>
                <c:pt idx="3912">
                  <c:v>43914</c:v>
                </c:pt>
                <c:pt idx="3913">
                  <c:v>43915</c:v>
                </c:pt>
                <c:pt idx="3914">
                  <c:v>43916</c:v>
                </c:pt>
                <c:pt idx="3915">
                  <c:v>43917</c:v>
                </c:pt>
                <c:pt idx="3916">
                  <c:v>43920</c:v>
                </c:pt>
                <c:pt idx="3917">
                  <c:v>43921</c:v>
                </c:pt>
                <c:pt idx="3918">
                  <c:v>43922</c:v>
                </c:pt>
                <c:pt idx="3919">
                  <c:v>43923</c:v>
                </c:pt>
                <c:pt idx="3920">
                  <c:v>43924</c:v>
                </c:pt>
                <c:pt idx="3921">
                  <c:v>43927</c:v>
                </c:pt>
                <c:pt idx="3922">
                  <c:v>43928</c:v>
                </c:pt>
                <c:pt idx="3923">
                  <c:v>43929</c:v>
                </c:pt>
                <c:pt idx="3924">
                  <c:v>43930</c:v>
                </c:pt>
                <c:pt idx="3925">
                  <c:v>43931</c:v>
                </c:pt>
                <c:pt idx="3926">
                  <c:v>43934</c:v>
                </c:pt>
                <c:pt idx="3927">
                  <c:v>43935</c:v>
                </c:pt>
                <c:pt idx="3928">
                  <c:v>43936</c:v>
                </c:pt>
                <c:pt idx="3929">
                  <c:v>43937</c:v>
                </c:pt>
                <c:pt idx="3930">
                  <c:v>43938</c:v>
                </c:pt>
                <c:pt idx="3931">
                  <c:v>43941</c:v>
                </c:pt>
                <c:pt idx="3932">
                  <c:v>43942</c:v>
                </c:pt>
                <c:pt idx="3933">
                  <c:v>43943</c:v>
                </c:pt>
                <c:pt idx="3934">
                  <c:v>43944</c:v>
                </c:pt>
                <c:pt idx="3935">
                  <c:v>43945</c:v>
                </c:pt>
                <c:pt idx="3936">
                  <c:v>43948</c:v>
                </c:pt>
                <c:pt idx="3937">
                  <c:v>43949</c:v>
                </c:pt>
                <c:pt idx="3938">
                  <c:v>43951</c:v>
                </c:pt>
                <c:pt idx="3939">
                  <c:v>43952</c:v>
                </c:pt>
                <c:pt idx="3940">
                  <c:v>43958</c:v>
                </c:pt>
                <c:pt idx="3941">
                  <c:v>43959</c:v>
                </c:pt>
                <c:pt idx="3942">
                  <c:v>43962</c:v>
                </c:pt>
                <c:pt idx="3943">
                  <c:v>43963</c:v>
                </c:pt>
                <c:pt idx="3944">
                  <c:v>43964</c:v>
                </c:pt>
                <c:pt idx="3945">
                  <c:v>43965</c:v>
                </c:pt>
                <c:pt idx="3946">
                  <c:v>43966</c:v>
                </c:pt>
                <c:pt idx="3947">
                  <c:v>43969</c:v>
                </c:pt>
                <c:pt idx="3948">
                  <c:v>43970</c:v>
                </c:pt>
                <c:pt idx="3949">
                  <c:v>43971</c:v>
                </c:pt>
                <c:pt idx="3950">
                  <c:v>43972</c:v>
                </c:pt>
                <c:pt idx="3951">
                  <c:v>43973</c:v>
                </c:pt>
                <c:pt idx="3952">
                  <c:v>43976</c:v>
                </c:pt>
                <c:pt idx="3953">
                  <c:v>43977</c:v>
                </c:pt>
                <c:pt idx="3954">
                  <c:v>43978</c:v>
                </c:pt>
                <c:pt idx="3955">
                  <c:v>43979</c:v>
                </c:pt>
                <c:pt idx="3956">
                  <c:v>43980</c:v>
                </c:pt>
                <c:pt idx="3957">
                  <c:v>43983</c:v>
                </c:pt>
                <c:pt idx="3958">
                  <c:v>43984</c:v>
                </c:pt>
                <c:pt idx="3959">
                  <c:v>43985</c:v>
                </c:pt>
                <c:pt idx="3960">
                  <c:v>43986</c:v>
                </c:pt>
                <c:pt idx="3961">
                  <c:v>43987</c:v>
                </c:pt>
                <c:pt idx="3962">
                  <c:v>43990</c:v>
                </c:pt>
                <c:pt idx="3963">
                  <c:v>43991</c:v>
                </c:pt>
                <c:pt idx="3964">
                  <c:v>43992</c:v>
                </c:pt>
                <c:pt idx="3965">
                  <c:v>43993</c:v>
                </c:pt>
                <c:pt idx="3966">
                  <c:v>43994</c:v>
                </c:pt>
                <c:pt idx="3967">
                  <c:v>43997</c:v>
                </c:pt>
                <c:pt idx="3968">
                  <c:v>43998</c:v>
                </c:pt>
                <c:pt idx="3969">
                  <c:v>43999</c:v>
                </c:pt>
                <c:pt idx="3970">
                  <c:v>44000</c:v>
                </c:pt>
                <c:pt idx="3971">
                  <c:v>44001</c:v>
                </c:pt>
                <c:pt idx="3972">
                  <c:v>44004</c:v>
                </c:pt>
                <c:pt idx="3973">
                  <c:v>44005</c:v>
                </c:pt>
                <c:pt idx="3974">
                  <c:v>44006</c:v>
                </c:pt>
                <c:pt idx="3975">
                  <c:v>44007</c:v>
                </c:pt>
                <c:pt idx="3976">
                  <c:v>44008</c:v>
                </c:pt>
                <c:pt idx="3977">
                  <c:v>44011</c:v>
                </c:pt>
                <c:pt idx="3978">
                  <c:v>44012</c:v>
                </c:pt>
                <c:pt idx="3979">
                  <c:v>44013</c:v>
                </c:pt>
                <c:pt idx="3980">
                  <c:v>44014</c:v>
                </c:pt>
                <c:pt idx="3981">
                  <c:v>44015</c:v>
                </c:pt>
                <c:pt idx="3982">
                  <c:v>44018</c:v>
                </c:pt>
                <c:pt idx="3983">
                  <c:v>44019</c:v>
                </c:pt>
                <c:pt idx="3984">
                  <c:v>44020</c:v>
                </c:pt>
                <c:pt idx="3985">
                  <c:v>44021</c:v>
                </c:pt>
                <c:pt idx="3986">
                  <c:v>44022</c:v>
                </c:pt>
                <c:pt idx="3987">
                  <c:v>44025</c:v>
                </c:pt>
                <c:pt idx="3988">
                  <c:v>44026</c:v>
                </c:pt>
                <c:pt idx="3989">
                  <c:v>44027</c:v>
                </c:pt>
                <c:pt idx="3990">
                  <c:v>44028</c:v>
                </c:pt>
                <c:pt idx="3991">
                  <c:v>44029</c:v>
                </c:pt>
                <c:pt idx="3992">
                  <c:v>44032</c:v>
                </c:pt>
                <c:pt idx="3993">
                  <c:v>44033</c:v>
                </c:pt>
                <c:pt idx="3994">
                  <c:v>44034</c:v>
                </c:pt>
                <c:pt idx="3995">
                  <c:v>44039</c:v>
                </c:pt>
                <c:pt idx="3996">
                  <c:v>44040</c:v>
                </c:pt>
                <c:pt idx="3997">
                  <c:v>44041</c:v>
                </c:pt>
                <c:pt idx="3998">
                  <c:v>44042</c:v>
                </c:pt>
                <c:pt idx="3999">
                  <c:v>44043</c:v>
                </c:pt>
                <c:pt idx="4000">
                  <c:v>44046</c:v>
                </c:pt>
                <c:pt idx="4001">
                  <c:v>44047</c:v>
                </c:pt>
                <c:pt idx="4002">
                  <c:v>44048</c:v>
                </c:pt>
                <c:pt idx="4003">
                  <c:v>44049</c:v>
                </c:pt>
                <c:pt idx="4004">
                  <c:v>44050</c:v>
                </c:pt>
                <c:pt idx="4005">
                  <c:v>44054</c:v>
                </c:pt>
                <c:pt idx="4006">
                  <c:v>44055</c:v>
                </c:pt>
                <c:pt idx="4007">
                  <c:v>44056</c:v>
                </c:pt>
                <c:pt idx="4008">
                  <c:v>44057</c:v>
                </c:pt>
                <c:pt idx="4009">
                  <c:v>44060</c:v>
                </c:pt>
                <c:pt idx="4010">
                  <c:v>44061</c:v>
                </c:pt>
                <c:pt idx="4011">
                  <c:v>44062</c:v>
                </c:pt>
                <c:pt idx="4012">
                  <c:v>44063</c:v>
                </c:pt>
                <c:pt idx="4013">
                  <c:v>44064</c:v>
                </c:pt>
                <c:pt idx="4014">
                  <c:v>44067</c:v>
                </c:pt>
                <c:pt idx="4015">
                  <c:v>44068</c:v>
                </c:pt>
                <c:pt idx="4016">
                  <c:v>44069</c:v>
                </c:pt>
                <c:pt idx="4017">
                  <c:v>44070</c:v>
                </c:pt>
                <c:pt idx="4018">
                  <c:v>44071</c:v>
                </c:pt>
                <c:pt idx="4019">
                  <c:v>44074</c:v>
                </c:pt>
                <c:pt idx="4020">
                  <c:v>44075</c:v>
                </c:pt>
                <c:pt idx="4021">
                  <c:v>44076</c:v>
                </c:pt>
                <c:pt idx="4022">
                  <c:v>44077</c:v>
                </c:pt>
                <c:pt idx="4023">
                  <c:v>44078</c:v>
                </c:pt>
                <c:pt idx="4024">
                  <c:v>44081</c:v>
                </c:pt>
                <c:pt idx="4025">
                  <c:v>44082</c:v>
                </c:pt>
                <c:pt idx="4026">
                  <c:v>44083</c:v>
                </c:pt>
                <c:pt idx="4027">
                  <c:v>44084</c:v>
                </c:pt>
                <c:pt idx="4028">
                  <c:v>44085</c:v>
                </c:pt>
                <c:pt idx="4029">
                  <c:v>44088</c:v>
                </c:pt>
                <c:pt idx="4030">
                  <c:v>44089</c:v>
                </c:pt>
                <c:pt idx="4031">
                  <c:v>44090</c:v>
                </c:pt>
                <c:pt idx="4032">
                  <c:v>44091</c:v>
                </c:pt>
                <c:pt idx="4033">
                  <c:v>44092</c:v>
                </c:pt>
                <c:pt idx="4034">
                  <c:v>44097</c:v>
                </c:pt>
                <c:pt idx="4035">
                  <c:v>44098</c:v>
                </c:pt>
                <c:pt idx="4036">
                  <c:v>44099</c:v>
                </c:pt>
                <c:pt idx="4037">
                  <c:v>44102</c:v>
                </c:pt>
                <c:pt idx="4038">
                  <c:v>44103</c:v>
                </c:pt>
                <c:pt idx="4039">
                  <c:v>44104</c:v>
                </c:pt>
                <c:pt idx="4040">
                  <c:v>44105</c:v>
                </c:pt>
                <c:pt idx="4041">
                  <c:v>44106</c:v>
                </c:pt>
                <c:pt idx="4042">
                  <c:v>44109</c:v>
                </c:pt>
                <c:pt idx="4043">
                  <c:v>44110</c:v>
                </c:pt>
                <c:pt idx="4044">
                  <c:v>44111</c:v>
                </c:pt>
                <c:pt idx="4045">
                  <c:v>44112</c:v>
                </c:pt>
                <c:pt idx="4046">
                  <c:v>44113</c:v>
                </c:pt>
                <c:pt idx="4047">
                  <c:v>44116</c:v>
                </c:pt>
                <c:pt idx="4048">
                  <c:v>44117</c:v>
                </c:pt>
                <c:pt idx="4049">
                  <c:v>44118</c:v>
                </c:pt>
                <c:pt idx="4050">
                  <c:v>44119</c:v>
                </c:pt>
                <c:pt idx="4051">
                  <c:v>44120</c:v>
                </c:pt>
                <c:pt idx="4052">
                  <c:v>44123</c:v>
                </c:pt>
                <c:pt idx="4053">
                  <c:v>44124</c:v>
                </c:pt>
                <c:pt idx="4054">
                  <c:v>44125</c:v>
                </c:pt>
                <c:pt idx="4055">
                  <c:v>44126</c:v>
                </c:pt>
                <c:pt idx="4056">
                  <c:v>44127</c:v>
                </c:pt>
                <c:pt idx="4057">
                  <c:v>44130</c:v>
                </c:pt>
                <c:pt idx="4058">
                  <c:v>44131</c:v>
                </c:pt>
                <c:pt idx="4059">
                  <c:v>44132</c:v>
                </c:pt>
                <c:pt idx="4060">
                  <c:v>44133</c:v>
                </c:pt>
                <c:pt idx="4061">
                  <c:v>44134</c:v>
                </c:pt>
                <c:pt idx="4062">
                  <c:v>44137</c:v>
                </c:pt>
                <c:pt idx="4063">
                  <c:v>44139</c:v>
                </c:pt>
                <c:pt idx="4064">
                  <c:v>44140</c:v>
                </c:pt>
                <c:pt idx="4065">
                  <c:v>44141</c:v>
                </c:pt>
                <c:pt idx="4066">
                  <c:v>44144</c:v>
                </c:pt>
                <c:pt idx="4067">
                  <c:v>44145</c:v>
                </c:pt>
                <c:pt idx="4068">
                  <c:v>44146</c:v>
                </c:pt>
                <c:pt idx="4069">
                  <c:v>44147</c:v>
                </c:pt>
                <c:pt idx="4070">
                  <c:v>44148</c:v>
                </c:pt>
                <c:pt idx="4071">
                  <c:v>44151</c:v>
                </c:pt>
                <c:pt idx="4072">
                  <c:v>44152</c:v>
                </c:pt>
                <c:pt idx="4073">
                  <c:v>44153</c:v>
                </c:pt>
                <c:pt idx="4074">
                  <c:v>44154</c:v>
                </c:pt>
                <c:pt idx="4075">
                  <c:v>44155</c:v>
                </c:pt>
                <c:pt idx="4076">
                  <c:v>44159</c:v>
                </c:pt>
                <c:pt idx="4077">
                  <c:v>44160</c:v>
                </c:pt>
                <c:pt idx="4078">
                  <c:v>44161</c:v>
                </c:pt>
                <c:pt idx="4079">
                  <c:v>44162</c:v>
                </c:pt>
                <c:pt idx="4080">
                  <c:v>44165</c:v>
                </c:pt>
                <c:pt idx="4081">
                  <c:v>44166</c:v>
                </c:pt>
                <c:pt idx="4082">
                  <c:v>44167</c:v>
                </c:pt>
                <c:pt idx="4083">
                  <c:v>44168</c:v>
                </c:pt>
                <c:pt idx="4084">
                  <c:v>44169</c:v>
                </c:pt>
                <c:pt idx="4085">
                  <c:v>44172</c:v>
                </c:pt>
                <c:pt idx="4086">
                  <c:v>44173</c:v>
                </c:pt>
                <c:pt idx="4087">
                  <c:v>44174</c:v>
                </c:pt>
                <c:pt idx="4088">
                  <c:v>44175</c:v>
                </c:pt>
                <c:pt idx="4089">
                  <c:v>44176</c:v>
                </c:pt>
                <c:pt idx="4090">
                  <c:v>44179</c:v>
                </c:pt>
                <c:pt idx="4091">
                  <c:v>44180</c:v>
                </c:pt>
                <c:pt idx="4092">
                  <c:v>44181</c:v>
                </c:pt>
                <c:pt idx="4093">
                  <c:v>44182</c:v>
                </c:pt>
                <c:pt idx="4094">
                  <c:v>44183</c:v>
                </c:pt>
                <c:pt idx="4095">
                  <c:v>44186</c:v>
                </c:pt>
                <c:pt idx="4096">
                  <c:v>44187</c:v>
                </c:pt>
                <c:pt idx="4097">
                  <c:v>44188</c:v>
                </c:pt>
                <c:pt idx="4098">
                  <c:v>44189</c:v>
                </c:pt>
                <c:pt idx="4099">
                  <c:v>44190</c:v>
                </c:pt>
                <c:pt idx="4100">
                  <c:v>44193</c:v>
                </c:pt>
                <c:pt idx="4101">
                  <c:v>44194</c:v>
                </c:pt>
                <c:pt idx="4102">
                  <c:v>44195</c:v>
                </c:pt>
                <c:pt idx="4103">
                  <c:v>44200</c:v>
                </c:pt>
                <c:pt idx="4104">
                  <c:v>44201</c:v>
                </c:pt>
                <c:pt idx="4105">
                  <c:v>44202</c:v>
                </c:pt>
                <c:pt idx="4106">
                  <c:v>44203</c:v>
                </c:pt>
                <c:pt idx="4107">
                  <c:v>44204</c:v>
                </c:pt>
                <c:pt idx="4108">
                  <c:v>44208</c:v>
                </c:pt>
                <c:pt idx="4109">
                  <c:v>44209</c:v>
                </c:pt>
                <c:pt idx="4110">
                  <c:v>44210</c:v>
                </c:pt>
                <c:pt idx="4111">
                  <c:v>44211</c:v>
                </c:pt>
                <c:pt idx="4112">
                  <c:v>44214</c:v>
                </c:pt>
                <c:pt idx="4113">
                  <c:v>44215</c:v>
                </c:pt>
                <c:pt idx="4114">
                  <c:v>44216</c:v>
                </c:pt>
                <c:pt idx="4115">
                  <c:v>44217</c:v>
                </c:pt>
                <c:pt idx="4116">
                  <c:v>44218</c:v>
                </c:pt>
                <c:pt idx="4117">
                  <c:v>44221</c:v>
                </c:pt>
                <c:pt idx="4118">
                  <c:v>44222</c:v>
                </c:pt>
                <c:pt idx="4119">
                  <c:v>44223</c:v>
                </c:pt>
                <c:pt idx="4120">
                  <c:v>44224</c:v>
                </c:pt>
                <c:pt idx="4121">
                  <c:v>44225</c:v>
                </c:pt>
                <c:pt idx="4122">
                  <c:v>44228</c:v>
                </c:pt>
                <c:pt idx="4123">
                  <c:v>44229</c:v>
                </c:pt>
                <c:pt idx="4124">
                  <c:v>44230</c:v>
                </c:pt>
                <c:pt idx="4125">
                  <c:v>44231</c:v>
                </c:pt>
                <c:pt idx="4126">
                  <c:v>44232</c:v>
                </c:pt>
                <c:pt idx="4127">
                  <c:v>44235</c:v>
                </c:pt>
                <c:pt idx="4128">
                  <c:v>44236</c:v>
                </c:pt>
                <c:pt idx="4129">
                  <c:v>44237</c:v>
                </c:pt>
                <c:pt idx="4130">
                  <c:v>44239</c:v>
                </c:pt>
                <c:pt idx="4131">
                  <c:v>44242</c:v>
                </c:pt>
                <c:pt idx="4132">
                  <c:v>44243</c:v>
                </c:pt>
                <c:pt idx="4133">
                  <c:v>44244</c:v>
                </c:pt>
                <c:pt idx="4134">
                  <c:v>44245</c:v>
                </c:pt>
                <c:pt idx="4135">
                  <c:v>44246</c:v>
                </c:pt>
                <c:pt idx="4136">
                  <c:v>44249</c:v>
                </c:pt>
                <c:pt idx="4137">
                  <c:v>44251</c:v>
                </c:pt>
                <c:pt idx="4138">
                  <c:v>44252</c:v>
                </c:pt>
                <c:pt idx="4139">
                  <c:v>44253</c:v>
                </c:pt>
                <c:pt idx="4140">
                  <c:v>44256</c:v>
                </c:pt>
                <c:pt idx="4141">
                  <c:v>44257</c:v>
                </c:pt>
                <c:pt idx="4142">
                  <c:v>44258</c:v>
                </c:pt>
                <c:pt idx="4143">
                  <c:v>44259</c:v>
                </c:pt>
                <c:pt idx="4144">
                  <c:v>44260</c:v>
                </c:pt>
                <c:pt idx="4145">
                  <c:v>44263</c:v>
                </c:pt>
                <c:pt idx="4146">
                  <c:v>44264</c:v>
                </c:pt>
                <c:pt idx="4147">
                  <c:v>44265</c:v>
                </c:pt>
                <c:pt idx="4148">
                  <c:v>44266</c:v>
                </c:pt>
                <c:pt idx="4149">
                  <c:v>44267</c:v>
                </c:pt>
                <c:pt idx="4150">
                  <c:v>44270</c:v>
                </c:pt>
                <c:pt idx="4151">
                  <c:v>44271</c:v>
                </c:pt>
                <c:pt idx="4152">
                  <c:v>44272</c:v>
                </c:pt>
                <c:pt idx="4153">
                  <c:v>44273</c:v>
                </c:pt>
                <c:pt idx="4154">
                  <c:v>44274</c:v>
                </c:pt>
                <c:pt idx="4155">
                  <c:v>44277</c:v>
                </c:pt>
                <c:pt idx="4156">
                  <c:v>44278</c:v>
                </c:pt>
                <c:pt idx="4157">
                  <c:v>44279</c:v>
                </c:pt>
                <c:pt idx="4158">
                  <c:v>44280</c:v>
                </c:pt>
                <c:pt idx="4159">
                  <c:v>44281</c:v>
                </c:pt>
                <c:pt idx="4160">
                  <c:v>44284</c:v>
                </c:pt>
                <c:pt idx="4161">
                  <c:v>44285</c:v>
                </c:pt>
                <c:pt idx="4162">
                  <c:v>44286</c:v>
                </c:pt>
                <c:pt idx="4163">
                  <c:v>44287</c:v>
                </c:pt>
                <c:pt idx="4164">
                  <c:v>44288</c:v>
                </c:pt>
                <c:pt idx="4165">
                  <c:v>44291</c:v>
                </c:pt>
                <c:pt idx="4166">
                  <c:v>44292</c:v>
                </c:pt>
                <c:pt idx="4167">
                  <c:v>44293</c:v>
                </c:pt>
                <c:pt idx="4168">
                  <c:v>44294</c:v>
                </c:pt>
                <c:pt idx="4169">
                  <c:v>44295</c:v>
                </c:pt>
                <c:pt idx="4170">
                  <c:v>44298</c:v>
                </c:pt>
                <c:pt idx="4171">
                  <c:v>44299</c:v>
                </c:pt>
                <c:pt idx="4172">
                  <c:v>44300</c:v>
                </c:pt>
                <c:pt idx="4173">
                  <c:v>44301</c:v>
                </c:pt>
                <c:pt idx="4174">
                  <c:v>44302</c:v>
                </c:pt>
                <c:pt idx="4175">
                  <c:v>44305</c:v>
                </c:pt>
                <c:pt idx="4176">
                  <c:v>44306</c:v>
                </c:pt>
                <c:pt idx="4177">
                  <c:v>44307</c:v>
                </c:pt>
                <c:pt idx="4178">
                  <c:v>44308</c:v>
                </c:pt>
                <c:pt idx="4179">
                  <c:v>44309</c:v>
                </c:pt>
                <c:pt idx="4180">
                  <c:v>44312</c:v>
                </c:pt>
                <c:pt idx="4181">
                  <c:v>44313</c:v>
                </c:pt>
                <c:pt idx="4182">
                  <c:v>44314</c:v>
                </c:pt>
                <c:pt idx="4183">
                  <c:v>44316</c:v>
                </c:pt>
                <c:pt idx="4184">
                  <c:v>44322</c:v>
                </c:pt>
                <c:pt idx="4185">
                  <c:v>44323</c:v>
                </c:pt>
                <c:pt idx="4186">
                  <c:v>44326</c:v>
                </c:pt>
                <c:pt idx="4187">
                  <c:v>44327</c:v>
                </c:pt>
                <c:pt idx="4188">
                  <c:v>44328</c:v>
                </c:pt>
                <c:pt idx="4189">
                  <c:v>44329</c:v>
                </c:pt>
                <c:pt idx="4190">
                  <c:v>44330</c:v>
                </c:pt>
                <c:pt idx="4191">
                  <c:v>44333</c:v>
                </c:pt>
                <c:pt idx="4192">
                  <c:v>44334</c:v>
                </c:pt>
                <c:pt idx="4193">
                  <c:v>44335</c:v>
                </c:pt>
                <c:pt idx="4194">
                  <c:v>44336</c:v>
                </c:pt>
                <c:pt idx="4195">
                  <c:v>44337</c:v>
                </c:pt>
                <c:pt idx="4196">
                  <c:v>44340</c:v>
                </c:pt>
                <c:pt idx="4197">
                  <c:v>44341</c:v>
                </c:pt>
                <c:pt idx="4198">
                  <c:v>44342</c:v>
                </c:pt>
                <c:pt idx="4199">
                  <c:v>44343</c:v>
                </c:pt>
                <c:pt idx="4200">
                  <c:v>44344</c:v>
                </c:pt>
                <c:pt idx="4201">
                  <c:v>44347</c:v>
                </c:pt>
                <c:pt idx="4202">
                  <c:v>44348</c:v>
                </c:pt>
                <c:pt idx="4203">
                  <c:v>44349</c:v>
                </c:pt>
                <c:pt idx="4204">
                  <c:v>44350</c:v>
                </c:pt>
                <c:pt idx="4205">
                  <c:v>44351</c:v>
                </c:pt>
                <c:pt idx="4206">
                  <c:v>44354</c:v>
                </c:pt>
                <c:pt idx="4207">
                  <c:v>44355</c:v>
                </c:pt>
                <c:pt idx="4208">
                  <c:v>44356</c:v>
                </c:pt>
                <c:pt idx="4209">
                  <c:v>44357</c:v>
                </c:pt>
                <c:pt idx="4210">
                  <c:v>44358</c:v>
                </c:pt>
                <c:pt idx="4211">
                  <c:v>44361</c:v>
                </c:pt>
                <c:pt idx="4212">
                  <c:v>44362</c:v>
                </c:pt>
                <c:pt idx="4213">
                  <c:v>44363</c:v>
                </c:pt>
                <c:pt idx="4214">
                  <c:v>44364</c:v>
                </c:pt>
                <c:pt idx="4215">
                  <c:v>44365</c:v>
                </c:pt>
                <c:pt idx="4216">
                  <c:v>44368</c:v>
                </c:pt>
                <c:pt idx="4217">
                  <c:v>44369</c:v>
                </c:pt>
                <c:pt idx="4218">
                  <c:v>44370</c:v>
                </c:pt>
                <c:pt idx="4219">
                  <c:v>44371</c:v>
                </c:pt>
                <c:pt idx="4220">
                  <c:v>44372</c:v>
                </c:pt>
                <c:pt idx="4221">
                  <c:v>44375</c:v>
                </c:pt>
                <c:pt idx="4222">
                  <c:v>44376</c:v>
                </c:pt>
                <c:pt idx="4223">
                  <c:v>44377</c:v>
                </c:pt>
                <c:pt idx="4224">
                  <c:v>44378</c:v>
                </c:pt>
                <c:pt idx="4225">
                  <c:v>44379</c:v>
                </c:pt>
                <c:pt idx="4226">
                  <c:v>44382</c:v>
                </c:pt>
                <c:pt idx="4227">
                  <c:v>44383</c:v>
                </c:pt>
                <c:pt idx="4228">
                  <c:v>44384</c:v>
                </c:pt>
                <c:pt idx="4229">
                  <c:v>44385</c:v>
                </c:pt>
                <c:pt idx="4230">
                  <c:v>44386</c:v>
                </c:pt>
                <c:pt idx="4231">
                  <c:v>44389</c:v>
                </c:pt>
                <c:pt idx="4232">
                  <c:v>44390</c:v>
                </c:pt>
                <c:pt idx="4233">
                  <c:v>44391</c:v>
                </c:pt>
                <c:pt idx="4234">
                  <c:v>44392</c:v>
                </c:pt>
                <c:pt idx="4235">
                  <c:v>44393</c:v>
                </c:pt>
                <c:pt idx="4236">
                  <c:v>44396</c:v>
                </c:pt>
                <c:pt idx="4237">
                  <c:v>44397</c:v>
                </c:pt>
                <c:pt idx="4238">
                  <c:v>44398</c:v>
                </c:pt>
                <c:pt idx="4239">
                  <c:v>44403</c:v>
                </c:pt>
                <c:pt idx="4240">
                  <c:v>44404</c:v>
                </c:pt>
                <c:pt idx="4241">
                  <c:v>44405</c:v>
                </c:pt>
                <c:pt idx="4242">
                  <c:v>44406</c:v>
                </c:pt>
                <c:pt idx="4243">
                  <c:v>44407</c:v>
                </c:pt>
                <c:pt idx="4244">
                  <c:v>44410</c:v>
                </c:pt>
                <c:pt idx="4245">
                  <c:v>44411</c:v>
                </c:pt>
                <c:pt idx="4246">
                  <c:v>44412</c:v>
                </c:pt>
                <c:pt idx="4247">
                  <c:v>44413</c:v>
                </c:pt>
                <c:pt idx="4248">
                  <c:v>44414</c:v>
                </c:pt>
                <c:pt idx="4249">
                  <c:v>44418</c:v>
                </c:pt>
                <c:pt idx="4250">
                  <c:v>44419</c:v>
                </c:pt>
                <c:pt idx="4251">
                  <c:v>44420</c:v>
                </c:pt>
                <c:pt idx="4252">
                  <c:v>44421</c:v>
                </c:pt>
                <c:pt idx="4253">
                  <c:v>44424</c:v>
                </c:pt>
                <c:pt idx="4254">
                  <c:v>44425</c:v>
                </c:pt>
                <c:pt idx="4255">
                  <c:v>44426</c:v>
                </c:pt>
                <c:pt idx="4256">
                  <c:v>44427</c:v>
                </c:pt>
                <c:pt idx="4257">
                  <c:v>44428</c:v>
                </c:pt>
                <c:pt idx="4258">
                  <c:v>44431</c:v>
                </c:pt>
                <c:pt idx="4259">
                  <c:v>44432</c:v>
                </c:pt>
                <c:pt idx="4260">
                  <c:v>44433</c:v>
                </c:pt>
                <c:pt idx="4261">
                  <c:v>44434</c:v>
                </c:pt>
                <c:pt idx="4262">
                  <c:v>44435</c:v>
                </c:pt>
                <c:pt idx="4263">
                  <c:v>44438</c:v>
                </c:pt>
                <c:pt idx="4264">
                  <c:v>44439</c:v>
                </c:pt>
                <c:pt idx="4265">
                  <c:v>44440</c:v>
                </c:pt>
                <c:pt idx="4266">
                  <c:v>44441</c:v>
                </c:pt>
                <c:pt idx="4267">
                  <c:v>44442</c:v>
                </c:pt>
                <c:pt idx="4268">
                  <c:v>44445</c:v>
                </c:pt>
                <c:pt idx="4269">
                  <c:v>44446</c:v>
                </c:pt>
                <c:pt idx="4270">
                  <c:v>44447</c:v>
                </c:pt>
                <c:pt idx="4271">
                  <c:v>44448</c:v>
                </c:pt>
                <c:pt idx="4272">
                  <c:v>44449</c:v>
                </c:pt>
                <c:pt idx="4273">
                  <c:v>44452</c:v>
                </c:pt>
                <c:pt idx="4274">
                  <c:v>44453</c:v>
                </c:pt>
                <c:pt idx="4275">
                  <c:v>44454</c:v>
                </c:pt>
                <c:pt idx="4276">
                  <c:v>44455</c:v>
                </c:pt>
                <c:pt idx="4277">
                  <c:v>44456</c:v>
                </c:pt>
                <c:pt idx="4278">
                  <c:v>44460</c:v>
                </c:pt>
                <c:pt idx="4279">
                  <c:v>44461</c:v>
                </c:pt>
                <c:pt idx="4280">
                  <c:v>44463</c:v>
                </c:pt>
                <c:pt idx="4281">
                  <c:v>44466</c:v>
                </c:pt>
                <c:pt idx="4282">
                  <c:v>44467</c:v>
                </c:pt>
                <c:pt idx="4283">
                  <c:v>44468</c:v>
                </c:pt>
                <c:pt idx="4284">
                  <c:v>44469</c:v>
                </c:pt>
                <c:pt idx="4285">
                  <c:v>44470</c:v>
                </c:pt>
                <c:pt idx="4286">
                  <c:v>44473</c:v>
                </c:pt>
                <c:pt idx="4287">
                  <c:v>44474</c:v>
                </c:pt>
                <c:pt idx="4288">
                  <c:v>44475</c:v>
                </c:pt>
                <c:pt idx="4289">
                  <c:v>44476</c:v>
                </c:pt>
                <c:pt idx="4290">
                  <c:v>44477</c:v>
                </c:pt>
                <c:pt idx="4291">
                  <c:v>44480</c:v>
                </c:pt>
                <c:pt idx="4292">
                  <c:v>44481</c:v>
                </c:pt>
                <c:pt idx="4293">
                  <c:v>44482</c:v>
                </c:pt>
                <c:pt idx="4294">
                  <c:v>44483</c:v>
                </c:pt>
                <c:pt idx="4295">
                  <c:v>44484</c:v>
                </c:pt>
                <c:pt idx="4296">
                  <c:v>44487</c:v>
                </c:pt>
                <c:pt idx="4297">
                  <c:v>44488</c:v>
                </c:pt>
                <c:pt idx="4298">
                  <c:v>44489</c:v>
                </c:pt>
                <c:pt idx="4299">
                  <c:v>44490</c:v>
                </c:pt>
                <c:pt idx="4300">
                  <c:v>44491</c:v>
                </c:pt>
                <c:pt idx="4301">
                  <c:v>44494</c:v>
                </c:pt>
                <c:pt idx="4302">
                  <c:v>44495</c:v>
                </c:pt>
                <c:pt idx="4303">
                  <c:v>44496</c:v>
                </c:pt>
                <c:pt idx="4304">
                  <c:v>44497</c:v>
                </c:pt>
                <c:pt idx="4305">
                  <c:v>44498</c:v>
                </c:pt>
                <c:pt idx="4306">
                  <c:v>44501</c:v>
                </c:pt>
                <c:pt idx="4307">
                  <c:v>44502</c:v>
                </c:pt>
                <c:pt idx="4308">
                  <c:v>44504</c:v>
                </c:pt>
                <c:pt idx="4309">
                  <c:v>44505</c:v>
                </c:pt>
                <c:pt idx="4310">
                  <c:v>44508</c:v>
                </c:pt>
                <c:pt idx="4311">
                  <c:v>44509</c:v>
                </c:pt>
                <c:pt idx="4312">
                  <c:v>44510</c:v>
                </c:pt>
                <c:pt idx="4313">
                  <c:v>44511</c:v>
                </c:pt>
                <c:pt idx="4314">
                  <c:v>44512</c:v>
                </c:pt>
                <c:pt idx="4315">
                  <c:v>44515</c:v>
                </c:pt>
                <c:pt idx="4316">
                  <c:v>44516</c:v>
                </c:pt>
                <c:pt idx="4317">
                  <c:v>44517</c:v>
                </c:pt>
                <c:pt idx="4318">
                  <c:v>44518</c:v>
                </c:pt>
                <c:pt idx="4319">
                  <c:v>44519</c:v>
                </c:pt>
                <c:pt idx="4320">
                  <c:v>44522</c:v>
                </c:pt>
                <c:pt idx="4321">
                  <c:v>44524</c:v>
                </c:pt>
                <c:pt idx="4322">
                  <c:v>44525</c:v>
                </c:pt>
                <c:pt idx="4323">
                  <c:v>44526</c:v>
                </c:pt>
                <c:pt idx="4324">
                  <c:v>44529</c:v>
                </c:pt>
                <c:pt idx="4325">
                  <c:v>44530</c:v>
                </c:pt>
                <c:pt idx="4326">
                  <c:v>44531</c:v>
                </c:pt>
                <c:pt idx="4327">
                  <c:v>44532</c:v>
                </c:pt>
                <c:pt idx="4328">
                  <c:v>44533</c:v>
                </c:pt>
                <c:pt idx="4329">
                  <c:v>44536</c:v>
                </c:pt>
                <c:pt idx="4330">
                  <c:v>44537</c:v>
                </c:pt>
                <c:pt idx="4331">
                  <c:v>44538</c:v>
                </c:pt>
                <c:pt idx="4332">
                  <c:v>44539</c:v>
                </c:pt>
                <c:pt idx="4333">
                  <c:v>44540</c:v>
                </c:pt>
                <c:pt idx="4334">
                  <c:v>44543</c:v>
                </c:pt>
                <c:pt idx="4335">
                  <c:v>44544</c:v>
                </c:pt>
                <c:pt idx="4336">
                  <c:v>44545</c:v>
                </c:pt>
                <c:pt idx="4337">
                  <c:v>44546</c:v>
                </c:pt>
                <c:pt idx="4338">
                  <c:v>44547</c:v>
                </c:pt>
                <c:pt idx="4339">
                  <c:v>44550</c:v>
                </c:pt>
                <c:pt idx="4340">
                  <c:v>44551</c:v>
                </c:pt>
                <c:pt idx="4341">
                  <c:v>44552</c:v>
                </c:pt>
                <c:pt idx="4342">
                  <c:v>44553</c:v>
                </c:pt>
                <c:pt idx="4343">
                  <c:v>44554</c:v>
                </c:pt>
                <c:pt idx="4344">
                  <c:v>44557</c:v>
                </c:pt>
                <c:pt idx="4345">
                  <c:v>44558</c:v>
                </c:pt>
                <c:pt idx="4346">
                  <c:v>44559</c:v>
                </c:pt>
                <c:pt idx="4347">
                  <c:v>44560</c:v>
                </c:pt>
                <c:pt idx="4348">
                  <c:v>44565</c:v>
                </c:pt>
                <c:pt idx="4349">
                  <c:v>44566</c:v>
                </c:pt>
                <c:pt idx="4350">
                  <c:v>44567</c:v>
                </c:pt>
                <c:pt idx="4351">
                  <c:v>44568</c:v>
                </c:pt>
                <c:pt idx="4352">
                  <c:v>44572</c:v>
                </c:pt>
                <c:pt idx="4353">
                  <c:v>44573</c:v>
                </c:pt>
                <c:pt idx="4354">
                  <c:v>44574</c:v>
                </c:pt>
                <c:pt idx="4355">
                  <c:v>44575</c:v>
                </c:pt>
                <c:pt idx="4356">
                  <c:v>44578</c:v>
                </c:pt>
                <c:pt idx="4357">
                  <c:v>44579</c:v>
                </c:pt>
                <c:pt idx="4358">
                  <c:v>44580</c:v>
                </c:pt>
                <c:pt idx="4359">
                  <c:v>44581</c:v>
                </c:pt>
                <c:pt idx="4360">
                  <c:v>44582</c:v>
                </c:pt>
                <c:pt idx="4361">
                  <c:v>44585</c:v>
                </c:pt>
                <c:pt idx="4362">
                  <c:v>44586</c:v>
                </c:pt>
                <c:pt idx="4363">
                  <c:v>44587</c:v>
                </c:pt>
                <c:pt idx="4364">
                  <c:v>44588</c:v>
                </c:pt>
                <c:pt idx="4365">
                  <c:v>44589</c:v>
                </c:pt>
                <c:pt idx="4366">
                  <c:v>44592</c:v>
                </c:pt>
                <c:pt idx="4367">
                  <c:v>44593</c:v>
                </c:pt>
                <c:pt idx="4368">
                  <c:v>44594</c:v>
                </c:pt>
                <c:pt idx="4369">
                  <c:v>44595</c:v>
                </c:pt>
                <c:pt idx="4370">
                  <c:v>44596</c:v>
                </c:pt>
                <c:pt idx="4371">
                  <c:v>44599</c:v>
                </c:pt>
                <c:pt idx="4372">
                  <c:v>44600</c:v>
                </c:pt>
                <c:pt idx="4373">
                  <c:v>44601</c:v>
                </c:pt>
                <c:pt idx="4374">
                  <c:v>44602</c:v>
                </c:pt>
                <c:pt idx="4375">
                  <c:v>44606</c:v>
                </c:pt>
                <c:pt idx="4376">
                  <c:v>44607</c:v>
                </c:pt>
                <c:pt idx="4377">
                  <c:v>44608</c:v>
                </c:pt>
                <c:pt idx="4378">
                  <c:v>44609</c:v>
                </c:pt>
                <c:pt idx="4379">
                  <c:v>44610</c:v>
                </c:pt>
                <c:pt idx="4380">
                  <c:v>44613</c:v>
                </c:pt>
                <c:pt idx="4381">
                  <c:v>44614</c:v>
                </c:pt>
                <c:pt idx="4382">
                  <c:v>44616</c:v>
                </c:pt>
                <c:pt idx="4383">
                  <c:v>44617</c:v>
                </c:pt>
                <c:pt idx="4384">
                  <c:v>44620</c:v>
                </c:pt>
                <c:pt idx="4385">
                  <c:v>44621</c:v>
                </c:pt>
                <c:pt idx="4386">
                  <c:v>44622</c:v>
                </c:pt>
                <c:pt idx="4387">
                  <c:v>44623</c:v>
                </c:pt>
                <c:pt idx="4388">
                  <c:v>44624</c:v>
                </c:pt>
                <c:pt idx="4389">
                  <c:v>44627</c:v>
                </c:pt>
                <c:pt idx="4390">
                  <c:v>44628</c:v>
                </c:pt>
                <c:pt idx="4391">
                  <c:v>44629</c:v>
                </c:pt>
                <c:pt idx="4392">
                  <c:v>44630</c:v>
                </c:pt>
                <c:pt idx="4393">
                  <c:v>44631</c:v>
                </c:pt>
                <c:pt idx="4394">
                  <c:v>44634</c:v>
                </c:pt>
                <c:pt idx="4395">
                  <c:v>44635</c:v>
                </c:pt>
                <c:pt idx="4396">
                  <c:v>44636</c:v>
                </c:pt>
                <c:pt idx="4397">
                  <c:v>44637</c:v>
                </c:pt>
                <c:pt idx="4398">
                  <c:v>44638</c:v>
                </c:pt>
                <c:pt idx="4399">
                  <c:v>44642</c:v>
                </c:pt>
                <c:pt idx="4400">
                  <c:v>44643</c:v>
                </c:pt>
                <c:pt idx="4401">
                  <c:v>44644</c:v>
                </c:pt>
                <c:pt idx="4402">
                  <c:v>44645</c:v>
                </c:pt>
                <c:pt idx="4403">
                  <c:v>44648</c:v>
                </c:pt>
                <c:pt idx="4404">
                  <c:v>44649</c:v>
                </c:pt>
                <c:pt idx="4405">
                  <c:v>44650</c:v>
                </c:pt>
                <c:pt idx="4406">
                  <c:v>44651</c:v>
                </c:pt>
                <c:pt idx="4407">
                  <c:v>44652</c:v>
                </c:pt>
                <c:pt idx="4408">
                  <c:v>44655</c:v>
                </c:pt>
                <c:pt idx="4409">
                  <c:v>44656</c:v>
                </c:pt>
                <c:pt idx="4410">
                  <c:v>44657</c:v>
                </c:pt>
                <c:pt idx="4411">
                  <c:v>44658</c:v>
                </c:pt>
                <c:pt idx="4412">
                  <c:v>44659</c:v>
                </c:pt>
                <c:pt idx="4413">
                  <c:v>44662</c:v>
                </c:pt>
                <c:pt idx="4414">
                  <c:v>44663</c:v>
                </c:pt>
                <c:pt idx="4415">
                  <c:v>44664</c:v>
                </c:pt>
                <c:pt idx="4416">
                  <c:v>44665</c:v>
                </c:pt>
                <c:pt idx="4417">
                  <c:v>44666</c:v>
                </c:pt>
                <c:pt idx="4418">
                  <c:v>44669</c:v>
                </c:pt>
                <c:pt idx="4419">
                  <c:v>44670</c:v>
                </c:pt>
                <c:pt idx="4420">
                  <c:v>44671</c:v>
                </c:pt>
                <c:pt idx="4421">
                  <c:v>44672</c:v>
                </c:pt>
                <c:pt idx="4422">
                  <c:v>44673</c:v>
                </c:pt>
                <c:pt idx="4423">
                  <c:v>44676</c:v>
                </c:pt>
                <c:pt idx="4424">
                  <c:v>44677</c:v>
                </c:pt>
                <c:pt idx="4425">
                  <c:v>44678</c:v>
                </c:pt>
                <c:pt idx="4426">
                  <c:v>44679</c:v>
                </c:pt>
                <c:pt idx="4427">
                  <c:v>44683</c:v>
                </c:pt>
                <c:pt idx="4428">
                  <c:v>44687</c:v>
                </c:pt>
                <c:pt idx="4429">
                  <c:v>44690</c:v>
                </c:pt>
                <c:pt idx="4430">
                  <c:v>44691</c:v>
                </c:pt>
                <c:pt idx="4431">
                  <c:v>44692</c:v>
                </c:pt>
                <c:pt idx="4432">
                  <c:v>44693</c:v>
                </c:pt>
                <c:pt idx="4433">
                  <c:v>44694</c:v>
                </c:pt>
                <c:pt idx="4434">
                  <c:v>44697</c:v>
                </c:pt>
                <c:pt idx="4435">
                  <c:v>44698</c:v>
                </c:pt>
                <c:pt idx="4436">
                  <c:v>44699</c:v>
                </c:pt>
                <c:pt idx="4437">
                  <c:v>44700</c:v>
                </c:pt>
                <c:pt idx="4438">
                  <c:v>44701</c:v>
                </c:pt>
                <c:pt idx="4439">
                  <c:v>44704</c:v>
                </c:pt>
                <c:pt idx="4440">
                  <c:v>44705</c:v>
                </c:pt>
                <c:pt idx="4441">
                  <c:v>44706</c:v>
                </c:pt>
                <c:pt idx="4442">
                  <c:v>44707</c:v>
                </c:pt>
                <c:pt idx="4443">
                  <c:v>44708</c:v>
                </c:pt>
                <c:pt idx="4444">
                  <c:v>44711</c:v>
                </c:pt>
                <c:pt idx="4445">
                  <c:v>44712</c:v>
                </c:pt>
                <c:pt idx="4446">
                  <c:v>44713</c:v>
                </c:pt>
                <c:pt idx="4447">
                  <c:v>44714</c:v>
                </c:pt>
                <c:pt idx="4448">
                  <c:v>44715</c:v>
                </c:pt>
                <c:pt idx="4449">
                  <c:v>44718</c:v>
                </c:pt>
                <c:pt idx="4450">
                  <c:v>44719</c:v>
                </c:pt>
                <c:pt idx="4451">
                  <c:v>44720</c:v>
                </c:pt>
                <c:pt idx="4452">
                  <c:v>44721</c:v>
                </c:pt>
                <c:pt idx="4453">
                  <c:v>44722</c:v>
                </c:pt>
                <c:pt idx="4454">
                  <c:v>44725</c:v>
                </c:pt>
                <c:pt idx="4455">
                  <c:v>44726</c:v>
                </c:pt>
                <c:pt idx="4456">
                  <c:v>44727</c:v>
                </c:pt>
                <c:pt idx="4457">
                  <c:v>44728</c:v>
                </c:pt>
                <c:pt idx="4458">
                  <c:v>44729</c:v>
                </c:pt>
                <c:pt idx="4459">
                  <c:v>44732</c:v>
                </c:pt>
                <c:pt idx="4460">
                  <c:v>44733</c:v>
                </c:pt>
                <c:pt idx="4461">
                  <c:v>44734</c:v>
                </c:pt>
                <c:pt idx="4462">
                  <c:v>44735</c:v>
                </c:pt>
                <c:pt idx="4463">
                  <c:v>44736</c:v>
                </c:pt>
                <c:pt idx="4464">
                  <c:v>44739</c:v>
                </c:pt>
                <c:pt idx="4465">
                  <c:v>44740</c:v>
                </c:pt>
                <c:pt idx="4466">
                  <c:v>44741</c:v>
                </c:pt>
                <c:pt idx="4467">
                  <c:v>44742</c:v>
                </c:pt>
                <c:pt idx="4468">
                  <c:v>44743</c:v>
                </c:pt>
                <c:pt idx="4469">
                  <c:v>44746</c:v>
                </c:pt>
                <c:pt idx="4470">
                  <c:v>44747</c:v>
                </c:pt>
                <c:pt idx="4471">
                  <c:v>44748</c:v>
                </c:pt>
                <c:pt idx="4472">
                  <c:v>44749</c:v>
                </c:pt>
                <c:pt idx="4473">
                  <c:v>44750</c:v>
                </c:pt>
                <c:pt idx="4474">
                  <c:v>44753</c:v>
                </c:pt>
                <c:pt idx="4475">
                  <c:v>44754</c:v>
                </c:pt>
                <c:pt idx="4476">
                  <c:v>44755</c:v>
                </c:pt>
                <c:pt idx="4477">
                  <c:v>44756</c:v>
                </c:pt>
                <c:pt idx="4478">
                  <c:v>44757</c:v>
                </c:pt>
                <c:pt idx="4479">
                  <c:v>44761</c:v>
                </c:pt>
                <c:pt idx="4480">
                  <c:v>44762</c:v>
                </c:pt>
                <c:pt idx="4481">
                  <c:v>44763</c:v>
                </c:pt>
                <c:pt idx="4482">
                  <c:v>44764</c:v>
                </c:pt>
                <c:pt idx="4483">
                  <c:v>44767</c:v>
                </c:pt>
                <c:pt idx="4484">
                  <c:v>44768</c:v>
                </c:pt>
                <c:pt idx="4485">
                  <c:v>44769</c:v>
                </c:pt>
                <c:pt idx="4486">
                  <c:v>44770</c:v>
                </c:pt>
                <c:pt idx="4487">
                  <c:v>44771</c:v>
                </c:pt>
                <c:pt idx="4488">
                  <c:v>44774</c:v>
                </c:pt>
                <c:pt idx="4489">
                  <c:v>44775</c:v>
                </c:pt>
                <c:pt idx="4490">
                  <c:v>44776</c:v>
                </c:pt>
                <c:pt idx="4491">
                  <c:v>44777</c:v>
                </c:pt>
                <c:pt idx="4492">
                  <c:v>44778</c:v>
                </c:pt>
                <c:pt idx="4493">
                  <c:v>44781</c:v>
                </c:pt>
                <c:pt idx="4494">
                  <c:v>44782</c:v>
                </c:pt>
                <c:pt idx="4495">
                  <c:v>44783</c:v>
                </c:pt>
                <c:pt idx="4496">
                  <c:v>44785</c:v>
                </c:pt>
                <c:pt idx="4497">
                  <c:v>44788</c:v>
                </c:pt>
                <c:pt idx="4498">
                  <c:v>44789</c:v>
                </c:pt>
                <c:pt idx="4499">
                  <c:v>44790</c:v>
                </c:pt>
                <c:pt idx="4500">
                  <c:v>44791</c:v>
                </c:pt>
                <c:pt idx="4501">
                  <c:v>44792</c:v>
                </c:pt>
                <c:pt idx="4502">
                  <c:v>44795</c:v>
                </c:pt>
                <c:pt idx="4503">
                  <c:v>44796</c:v>
                </c:pt>
                <c:pt idx="4504">
                  <c:v>44797</c:v>
                </c:pt>
                <c:pt idx="4505">
                  <c:v>44798</c:v>
                </c:pt>
                <c:pt idx="4506">
                  <c:v>44799</c:v>
                </c:pt>
                <c:pt idx="4507">
                  <c:v>44802</c:v>
                </c:pt>
                <c:pt idx="4508">
                  <c:v>44803</c:v>
                </c:pt>
                <c:pt idx="4509">
                  <c:v>44804</c:v>
                </c:pt>
                <c:pt idx="4510">
                  <c:v>44805</c:v>
                </c:pt>
                <c:pt idx="4511">
                  <c:v>44806</c:v>
                </c:pt>
                <c:pt idx="4512">
                  <c:v>44809</c:v>
                </c:pt>
                <c:pt idx="4513">
                  <c:v>44810</c:v>
                </c:pt>
                <c:pt idx="4514">
                  <c:v>44811</c:v>
                </c:pt>
                <c:pt idx="4515">
                  <c:v>44812</c:v>
                </c:pt>
                <c:pt idx="4516">
                  <c:v>44813</c:v>
                </c:pt>
                <c:pt idx="4517">
                  <c:v>44816</c:v>
                </c:pt>
                <c:pt idx="4518">
                  <c:v>44817</c:v>
                </c:pt>
                <c:pt idx="4519">
                  <c:v>44818</c:v>
                </c:pt>
                <c:pt idx="4520">
                  <c:v>44819</c:v>
                </c:pt>
                <c:pt idx="4521">
                  <c:v>44820</c:v>
                </c:pt>
                <c:pt idx="4522">
                  <c:v>44824</c:v>
                </c:pt>
                <c:pt idx="4523">
                  <c:v>44825</c:v>
                </c:pt>
                <c:pt idx="4524">
                  <c:v>44826</c:v>
                </c:pt>
                <c:pt idx="4525">
                  <c:v>44830</c:v>
                </c:pt>
                <c:pt idx="4526">
                  <c:v>44831</c:v>
                </c:pt>
                <c:pt idx="4527">
                  <c:v>44832</c:v>
                </c:pt>
                <c:pt idx="4528">
                  <c:v>44833</c:v>
                </c:pt>
                <c:pt idx="4529">
                  <c:v>44834</c:v>
                </c:pt>
                <c:pt idx="4530">
                  <c:v>44837</c:v>
                </c:pt>
                <c:pt idx="4531">
                  <c:v>44838</c:v>
                </c:pt>
                <c:pt idx="4532">
                  <c:v>44839</c:v>
                </c:pt>
                <c:pt idx="4533">
                  <c:v>44840</c:v>
                </c:pt>
                <c:pt idx="4534">
                  <c:v>44841</c:v>
                </c:pt>
                <c:pt idx="4535">
                  <c:v>44845</c:v>
                </c:pt>
                <c:pt idx="4536">
                  <c:v>44846</c:v>
                </c:pt>
                <c:pt idx="4537">
                  <c:v>44847</c:v>
                </c:pt>
                <c:pt idx="4538">
                  <c:v>44848</c:v>
                </c:pt>
                <c:pt idx="4539">
                  <c:v>44851</c:v>
                </c:pt>
                <c:pt idx="4540">
                  <c:v>44852</c:v>
                </c:pt>
                <c:pt idx="4541">
                  <c:v>44853</c:v>
                </c:pt>
                <c:pt idx="4542">
                  <c:v>44854</c:v>
                </c:pt>
                <c:pt idx="4543">
                  <c:v>44855</c:v>
                </c:pt>
                <c:pt idx="4544">
                  <c:v>44858</c:v>
                </c:pt>
                <c:pt idx="4545">
                  <c:v>44859</c:v>
                </c:pt>
                <c:pt idx="4546">
                  <c:v>44860</c:v>
                </c:pt>
                <c:pt idx="4547">
                  <c:v>44861</c:v>
                </c:pt>
                <c:pt idx="4548">
                  <c:v>44862</c:v>
                </c:pt>
                <c:pt idx="4549">
                  <c:v>44865</c:v>
                </c:pt>
                <c:pt idx="4550">
                  <c:v>44866</c:v>
                </c:pt>
                <c:pt idx="4551">
                  <c:v>44867</c:v>
                </c:pt>
                <c:pt idx="4552">
                  <c:v>44869</c:v>
                </c:pt>
                <c:pt idx="4553">
                  <c:v>44872</c:v>
                </c:pt>
                <c:pt idx="4554">
                  <c:v>44873</c:v>
                </c:pt>
                <c:pt idx="4555">
                  <c:v>44874</c:v>
                </c:pt>
                <c:pt idx="4556">
                  <c:v>44875</c:v>
                </c:pt>
                <c:pt idx="4557">
                  <c:v>44876</c:v>
                </c:pt>
                <c:pt idx="4558">
                  <c:v>44879</c:v>
                </c:pt>
                <c:pt idx="4559">
                  <c:v>44880</c:v>
                </c:pt>
                <c:pt idx="4560">
                  <c:v>44881</c:v>
                </c:pt>
                <c:pt idx="4561">
                  <c:v>44882</c:v>
                </c:pt>
                <c:pt idx="4562">
                  <c:v>44883</c:v>
                </c:pt>
                <c:pt idx="4563">
                  <c:v>44886</c:v>
                </c:pt>
                <c:pt idx="4564">
                  <c:v>44887</c:v>
                </c:pt>
                <c:pt idx="4565">
                  <c:v>44889</c:v>
                </c:pt>
                <c:pt idx="4566">
                  <c:v>44890</c:v>
                </c:pt>
                <c:pt idx="4567">
                  <c:v>44893</c:v>
                </c:pt>
                <c:pt idx="4568">
                  <c:v>44894</c:v>
                </c:pt>
                <c:pt idx="4569">
                  <c:v>44895</c:v>
                </c:pt>
                <c:pt idx="4570">
                  <c:v>44896</c:v>
                </c:pt>
                <c:pt idx="4571">
                  <c:v>44897</c:v>
                </c:pt>
                <c:pt idx="4572">
                  <c:v>44900</c:v>
                </c:pt>
                <c:pt idx="4573">
                  <c:v>44901</c:v>
                </c:pt>
                <c:pt idx="4574">
                  <c:v>44902</c:v>
                </c:pt>
                <c:pt idx="4575">
                  <c:v>44903</c:v>
                </c:pt>
                <c:pt idx="4576">
                  <c:v>44904</c:v>
                </c:pt>
                <c:pt idx="4577">
                  <c:v>44907</c:v>
                </c:pt>
                <c:pt idx="4578">
                  <c:v>44908</c:v>
                </c:pt>
                <c:pt idx="4579">
                  <c:v>44909</c:v>
                </c:pt>
                <c:pt idx="4580">
                  <c:v>44910</c:v>
                </c:pt>
                <c:pt idx="4581">
                  <c:v>44911</c:v>
                </c:pt>
                <c:pt idx="4582">
                  <c:v>44914</c:v>
                </c:pt>
                <c:pt idx="4583">
                  <c:v>44915</c:v>
                </c:pt>
                <c:pt idx="4584">
                  <c:v>44916</c:v>
                </c:pt>
                <c:pt idx="4585">
                  <c:v>44917</c:v>
                </c:pt>
                <c:pt idx="4586">
                  <c:v>44918</c:v>
                </c:pt>
                <c:pt idx="4587">
                  <c:v>44921</c:v>
                </c:pt>
                <c:pt idx="4588">
                  <c:v>44922</c:v>
                </c:pt>
                <c:pt idx="4589">
                  <c:v>44923</c:v>
                </c:pt>
                <c:pt idx="4590">
                  <c:v>44924</c:v>
                </c:pt>
                <c:pt idx="4591">
                  <c:v>44925</c:v>
                </c:pt>
                <c:pt idx="4592">
                  <c:v>44930</c:v>
                </c:pt>
                <c:pt idx="4593">
                  <c:v>44931</c:v>
                </c:pt>
                <c:pt idx="4594">
                  <c:v>44932</c:v>
                </c:pt>
                <c:pt idx="4595">
                  <c:v>44936</c:v>
                </c:pt>
                <c:pt idx="4596">
                  <c:v>44937</c:v>
                </c:pt>
                <c:pt idx="4597">
                  <c:v>44938</c:v>
                </c:pt>
                <c:pt idx="4598">
                  <c:v>44939</c:v>
                </c:pt>
                <c:pt idx="4599">
                  <c:v>44942</c:v>
                </c:pt>
                <c:pt idx="4600">
                  <c:v>44943</c:v>
                </c:pt>
                <c:pt idx="4601">
                  <c:v>44944</c:v>
                </c:pt>
                <c:pt idx="4602">
                  <c:v>44945</c:v>
                </c:pt>
                <c:pt idx="4603">
                  <c:v>44946</c:v>
                </c:pt>
                <c:pt idx="4604">
                  <c:v>44949</c:v>
                </c:pt>
                <c:pt idx="4605">
                  <c:v>44950</c:v>
                </c:pt>
                <c:pt idx="4606">
                  <c:v>44951</c:v>
                </c:pt>
                <c:pt idx="4607">
                  <c:v>44952</c:v>
                </c:pt>
                <c:pt idx="4608">
                  <c:v>44953</c:v>
                </c:pt>
                <c:pt idx="4609">
                  <c:v>44956</c:v>
                </c:pt>
                <c:pt idx="4610">
                  <c:v>44957</c:v>
                </c:pt>
                <c:pt idx="4611">
                  <c:v>44958</c:v>
                </c:pt>
                <c:pt idx="4612">
                  <c:v>44959</c:v>
                </c:pt>
                <c:pt idx="4613">
                  <c:v>44960</c:v>
                </c:pt>
                <c:pt idx="4614">
                  <c:v>44963</c:v>
                </c:pt>
                <c:pt idx="4615">
                  <c:v>44964</c:v>
                </c:pt>
                <c:pt idx="4616">
                  <c:v>44965</c:v>
                </c:pt>
                <c:pt idx="4617">
                  <c:v>44966</c:v>
                </c:pt>
                <c:pt idx="4618">
                  <c:v>44967</c:v>
                </c:pt>
                <c:pt idx="4619">
                  <c:v>44970</c:v>
                </c:pt>
                <c:pt idx="4620">
                  <c:v>44971</c:v>
                </c:pt>
                <c:pt idx="4621">
                  <c:v>44972</c:v>
                </c:pt>
                <c:pt idx="4622">
                  <c:v>44973</c:v>
                </c:pt>
                <c:pt idx="4623">
                  <c:v>44974</c:v>
                </c:pt>
                <c:pt idx="4624">
                  <c:v>44977</c:v>
                </c:pt>
                <c:pt idx="4625">
                  <c:v>44978</c:v>
                </c:pt>
                <c:pt idx="4626">
                  <c:v>44979</c:v>
                </c:pt>
                <c:pt idx="4627">
                  <c:v>44981</c:v>
                </c:pt>
                <c:pt idx="4628">
                  <c:v>44984</c:v>
                </c:pt>
                <c:pt idx="4629">
                  <c:v>44985</c:v>
                </c:pt>
                <c:pt idx="4630">
                  <c:v>44986</c:v>
                </c:pt>
                <c:pt idx="4631">
                  <c:v>44987</c:v>
                </c:pt>
                <c:pt idx="4632">
                  <c:v>44988</c:v>
                </c:pt>
                <c:pt idx="4633">
                  <c:v>44991</c:v>
                </c:pt>
                <c:pt idx="4634">
                  <c:v>44992</c:v>
                </c:pt>
                <c:pt idx="4635">
                  <c:v>44993</c:v>
                </c:pt>
                <c:pt idx="4636">
                  <c:v>44994</c:v>
                </c:pt>
                <c:pt idx="4637">
                  <c:v>44995</c:v>
                </c:pt>
                <c:pt idx="4638">
                  <c:v>44998</c:v>
                </c:pt>
                <c:pt idx="4639">
                  <c:v>44999</c:v>
                </c:pt>
                <c:pt idx="4640">
                  <c:v>45000</c:v>
                </c:pt>
                <c:pt idx="4641">
                  <c:v>45001</c:v>
                </c:pt>
                <c:pt idx="4642">
                  <c:v>45002</c:v>
                </c:pt>
                <c:pt idx="4643">
                  <c:v>45005</c:v>
                </c:pt>
                <c:pt idx="4644">
                  <c:v>45007</c:v>
                </c:pt>
                <c:pt idx="4645">
                  <c:v>45008</c:v>
                </c:pt>
                <c:pt idx="4646">
                  <c:v>45009</c:v>
                </c:pt>
                <c:pt idx="4647">
                  <c:v>45012</c:v>
                </c:pt>
                <c:pt idx="4648">
                  <c:v>45013</c:v>
                </c:pt>
                <c:pt idx="4649">
                  <c:v>45014</c:v>
                </c:pt>
                <c:pt idx="4650">
                  <c:v>45015</c:v>
                </c:pt>
                <c:pt idx="4651">
                  <c:v>45016</c:v>
                </c:pt>
                <c:pt idx="4652">
                  <c:v>45019</c:v>
                </c:pt>
                <c:pt idx="4653">
                  <c:v>45020</c:v>
                </c:pt>
                <c:pt idx="4654">
                  <c:v>45021</c:v>
                </c:pt>
                <c:pt idx="4655">
                  <c:v>45022</c:v>
                </c:pt>
                <c:pt idx="4656">
                  <c:v>45023</c:v>
                </c:pt>
                <c:pt idx="4657">
                  <c:v>45026</c:v>
                </c:pt>
                <c:pt idx="4658">
                  <c:v>45027</c:v>
                </c:pt>
                <c:pt idx="4659">
                  <c:v>45028</c:v>
                </c:pt>
                <c:pt idx="4660">
                  <c:v>45029</c:v>
                </c:pt>
                <c:pt idx="4661">
                  <c:v>45030</c:v>
                </c:pt>
                <c:pt idx="4662">
                  <c:v>45033</c:v>
                </c:pt>
                <c:pt idx="4663">
                  <c:v>45034</c:v>
                </c:pt>
                <c:pt idx="4664">
                  <c:v>45035</c:v>
                </c:pt>
                <c:pt idx="4665">
                  <c:v>45036</c:v>
                </c:pt>
                <c:pt idx="4666">
                  <c:v>45037</c:v>
                </c:pt>
                <c:pt idx="4667">
                  <c:v>45040</c:v>
                </c:pt>
                <c:pt idx="4668">
                  <c:v>45041</c:v>
                </c:pt>
                <c:pt idx="4669">
                  <c:v>45042</c:v>
                </c:pt>
                <c:pt idx="4670">
                  <c:v>45043</c:v>
                </c:pt>
                <c:pt idx="4671">
                  <c:v>45044</c:v>
                </c:pt>
                <c:pt idx="4672">
                  <c:v>45047</c:v>
                </c:pt>
                <c:pt idx="4673">
                  <c:v>45048</c:v>
                </c:pt>
                <c:pt idx="4674">
                  <c:v>45054</c:v>
                </c:pt>
                <c:pt idx="4675">
                  <c:v>45055</c:v>
                </c:pt>
                <c:pt idx="4676">
                  <c:v>45056</c:v>
                </c:pt>
                <c:pt idx="4677">
                  <c:v>45057</c:v>
                </c:pt>
                <c:pt idx="4678">
                  <c:v>45058</c:v>
                </c:pt>
                <c:pt idx="4679">
                  <c:v>45061</c:v>
                </c:pt>
                <c:pt idx="4680">
                  <c:v>45062</c:v>
                </c:pt>
                <c:pt idx="4681">
                  <c:v>45063</c:v>
                </c:pt>
                <c:pt idx="4682">
                  <c:v>45064</c:v>
                </c:pt>
                <c:pt idx="4683">
                  <c:v>45065</c:v>
                </c:pt>
                <c:pt idx="4684">
                  <c:v>45068</c:v>
                </c:pt>
                <c:pt idx="4685">
                  <c:v>45069</c:v>
                </c:pt>
                <c:pt idx="4686">
                  <c:v>45070</c:v>
                </c:pt>
                <c:pt idx="4687">
                  <c:v>45071</c:v>
                </c:pt>
                <c:pt idx="4688">
                  <c:v>45072</c:v>
                </c:pt>
                <c:pt idx="4689">
                  <c:v>45075</c:v>
                </c:pt>
                <c:pt idx="4690">
                  <c:v>45076</c:v>
                </c:pt>
                <c:pt idx="4691">
                  <c:v>45077</c:v>
                </c:pt>
                <c:pt idx="4692">
                  <c:v>45078</c:v>
                </c:pt>
                <c:pt idx="4693">
                  <c:v>45079</c:v>
                </c:pt>
                <c:pt idx="4694">
                  <c:v>45082</c:v>
                </c:pt>
                <c:pt idx="4695">
                  <c:v>45083</c:v>
                </c:pt>
                <c:pt idx="4696">
                  <c:v>45084</c:v>
                </c:pt>
                <c:pt idx="4697">
                  <c:v>45085</c:v>
                </c:pt>
                <c:pt idx="4698">
                  <c:v>45086</c:v>
                </c:pt>
                <c:pt idx="4699">
                  <c:v>45089</c:v>
                </c:pt>
                <c:pt idx="4700">
                  <c:v>45090</c:v>
                </c:pt>
                <c:pt idx="4701">
                  <c:v>45091</c:v>
                </c:pt>
                <c:pt idx="4702">
                  <c:v>45092</c:v>
                </c:pt>
                <c:pt idx="4703">
                  <c:v>45093</c:v>
                </c:pt>
                <c:pt idx="4704">
                  <c:v>45096</c:v>
                </c:pt>
                <c:pt idx="4705">
                  <c:v>45097</c:v>
                </c:pt>
                <c:pt idx="4706">
                  <c:v>45098</c:v>
                </c:pt>
                <c:pt idx="4707">
                  <c:v>45099</c:v>
                </c:pt>
                <c:pt idx="4708">
                  <c:v>45100</c:v>
                </c:pt>
                <c:pt idx="4709">
                  <c:v>45103</c:v>
                </c:pt>
                <c:pt idx="4710">
                  <c:v>45104</c:v>
                </c:pt>
                <c:pt idx="4711">
                  <c:v>45105</c:v>
                </c:pt>
                <c:pt idx="4712">
                  <c:v>45106</c:v>
                </c:pt>
                <c:pt idx="4713">
                  <c:v>45107</c:v>
                </c:pt>
                <c:pt idx="4714">
                  <c:v>45110</c:v>
                </c:pt>
                <c:pt idx="4715">
                  <c:v>45111</c:v>
                </c:pt>
                <c:pt idx="4716">
                  <c:v>45112</c:v>
                </c:pt>
                <c:pt idx="4717">
                  <c:v>45113</c:v>
                </c:pt>
                <c:pt idx="4718">
                  <c:v>45114</c:v>
                </c:pt>
                <c:pt idx="4719">
                  <c:v>45117</c:v>
                </c:pt>
                <c:pt idx="4720">
                  <c:v>45118</c:v>
                </c:pt>
                <c:pt idx="4721">
                  <c:v>45119</c:v>
                </c:pt>
                <c:pt idx="4722">
                  <c:v>45120</c:v>
                </c:pt>
                <c:pt idx="4723">
                  <c:v>45121</c:v>
                </c:pt>
                <c:pt idx="4724">
                  <c:v>45125</c:v>
                </c:pt>
                <c:pt idx="4725">
                  <c:v>45126</c:v>
                </c:pt>
                <c:pt idx="4726">
                  <c:v>45127</c:v>
                </c:pt>
                <c:pt idx="4727">
                  <c:v>45128</c:v>
                </c:pt>
                <c:pt idx="4728">
                  <c:v>45131</c:v>
                </c:pt>
                <c:pt idx="4729">
                  <c:v>45132</c:v>
                </c:pt>
                <c:pt idx="4730">
                  <c:v>45133</c:v>
                </c:pt>
                <c:pt idx="4731">
                  <c:v>45134</c:v>
                </c:pt>
                <c:pt idx="4732">
                  <c:v>45135</c:v>
                </c:pt>
                <c:pt idx="4733">
                  <c:v>45138</c:v>
                </c:pt>
                <c:pt idx="4734">
                  <c:v>45139</c:v>
                </c:pt>
                <c:pt idx="4735">
                  <c:v>45140</c:v>
                </c:pt>
                <c:pt idx="4736">
                  <c:v>45141</c:v>
                </c:pt>
                <c:pt idx="4737">
                  <c:v>45142</c:v>
                </c:pt>
                <c:pt idx="4738">
                  <c:v>45145</c:v>
                </c:pt>
                <c:pt idx="4739">
                  <c:v>45146</c:v>
                </c:pt>
                <c:pt idx="4740">
                  <c:v>45147</c:v>
                </c:pt>
                <c:pt idx="4741">
                  <c:v>45148</c:v>
                </c:pt>
                <c:pt idx="4742">
                  <c:v>45152</c:v>
                </c:pt>
                <c:pt idx="4743">
                  <c:v>45153</c:v>
                </c:pt>
                <c:pt idx="4744">
                  <c:v>45154</c:v>
                </c:pt>
                <c:pt idx="4745">
                  <c:v>45155</c:v>
                </c:pt>
                <c:pt idx="4746">
                  <c:v>45156</c:v>
                </c:pt>
                <c:pt idx="4747">
                  <c:v>45159</c:v>
                </c:pt>
                <c:pt idx="4748">
                  <c:v>45160</c:v>
                </c:pt>
                <c:pt idx="4749">
                  <c:v>45161</c:v>
                </c:pt>
                <c:pt idx="4750">
                  <c:v>45162</c:v>
                </c:pt>
                <c:pt idx="4751">
                  <c:v>45163</c:v>
                </c:pt>
                <c:pt idx="4752">
                  <c:v>45166</c:v>
                </c:pt>
                <c:pt idx="4753">
                  <c:v>45167</c:v>
                </c:pt>
                <c:pt idx="4754">
                  <c:v>45168</c:v>
                </c:pt>
                <c:pt idx="4755">
                  <c:v>45169</c:v>
                </c:pt>
                <c:pt idx="4756">
                  <c:v>45170</c:v>
                </c:pt>
                <c:pt idx="4757">
                  <c:v>45173</c:v>
                </c:pt>
                <c:pt idx="4758">
                  <c:v>45174</c:v>
                </c:pt>
                <c:pt idx="4759">
                  <c:v>45175</c:v>
                </c:pt>
                <c:pt idx="4760">
                  <c:v>45176</c:v>
                </c:pt>
                <c:pt idx="4761">
                  <c:v>45177</c:v>
                </c:pt>
                <c:pt idx="4762">
                  <c:v>45180</c:v>
                </c:pt>
                <c:pt idx="4763">
                  <c:v>45181</c:v>
                </c:pt>
                <c:pt idx="4764">
                  <c:v>45182</c:v>
                </c:pt>
                <c:pt idx="4765">
                  <c:v>45183</c:v>
                </c:pt>
                <c:pt idx="4766">
                  <c:v>45184</c:v>
                </c:pt>
                <c:pt idx="4767">
                  <c:v>45188</c:v>
                </c:pt>
                <c:pt idx="4768">
                  <c:v>45189</c:v>
                </c:pt>
                <c:pt idx="4769">
                  <c:v>45190</c:v>
                </c:pt>
                <c:pt idx="4770">
                  <c:v>45191</c:v>
                </c:pt>
                <c:pt idx="4771">
                  <c:v>45194</c:v>
                </c:pt>
                <c:pt idx="4772">
                  <c:v>45195</c:v>
                </c:pt>
                <c:pt idx="4773">
                  <c:v>45196</c:v>
                </c:pt>
                <c:pt idx="4774">
                  <c:v>45197</c:v>
                </c:pt>
                <c:pt idx="4775">
                  <c:v>45198</c:v>
                </c:pt>
                <c:pt idx="4776">
                  <c:v>45201</c:v>
                </c:pt>
                <c:pt idx="4777">
                  <c:v>45202</c:v>
                </c:pt>
                <c:pt idx="4778">
                  <c:v>45203</c:v>
                </c:pt>
                <c:pt idx="4779">
                  <c:v>45204</c:v>
                </c:pt>
                <c:pt idx="4780">
                  <c:v>45205</c:v>
                </c:pt>
                <c:pt idx="4781">
                  <c:v>45209</c:v>
                </c:pt>
                <c:pt idx="4782">
                  <c:v>45210</c:v>
                </c:pt>
                <c:pt idx="4783">
                  <c:v>45211</c:v>
                </c:pt>
                <c:pt idx="4784">
                  <c:v>45212</c:v>
                </c:pt>
                <c:pt idx="4785">
                  <c:v>45215</c:v>
                </c:pt>
                <c:pt idx="4786">
                  <c:v>45216</c:v>
                </c:pt>
                <c:pt idx="4787">
                  <c:v>45217</c:v>
                </c:pt>
                <c:pt idx="4788">
                  <c:v>45218</c:v>
                </c:pt>
                <c:pt idx="4789">
                  <c:v>45219</c:v>
                </c:pt>
                <c:pt idx="4790">
                  <c:v>45222</c:v>
                </c:pt>
                <c:pt idx="4791">
                  <c:v>45223</c:v>
                </c:pt>
                <c:pt idx="4792">
                  <c:v>45224</c:v>
                </c:pt>
                <c:pt idx="4793">
                  <c:v>45225</c:v>
                </c:pt>
                <c:pt idx="4794">
                  <c:v>45226</c:v>
                </c:pt>
                <c:pt idx="4795">
                  <c:v>45229</c:v>
                </c:pt>
                <c:pt idx="4796">
                  <c:v>45230</c:v>
                </c:pt>
                <c:pt idx="4797">
                  <c:v>45231</c:v>
                </c:pt>
                <c:pt idx="4798">
                  <c:v>45232</c:v>
                </c:pt>
                <c:pt idx="4799">
                  <c:v>45236</c:v>
                </c:pt>
                <c:pt idx="4800">
                  <c:v>45237</c:v>
                </c:pt>
                <c:pt idx="4801">
                  <c:v>45238</c:v>
                </c:pt>
                <c:pt idx="4802">
                  <c:v>45239</c:v>
                </c:pt>
                <c:pt idx="4803">
                  <c:v>45240</c:v>
                </c:pt>
                <c:pt idx="4804">
                  <c:v>45243</c:v>
                </c:pt>
                <c:pt idx="4805">
                  <c:v>45244</c:v>
                </c:pt>
                <c:pt idx="4806">
                  <c:v>45245</c:v>
                </c:pt>
                <c:pt idx="4807">
                  <c:v>45246</c:v>
                </c:pt>
                <c:pt idx="4808">
                  <c:v>45247</c:v>
                </c:pt>
                <c:pt idx="4809">
                  <c:v>45250</c:v>
                </c:pt>
                <c:pt idx="4810">
                  <c:v>45251</c:v>
                </c:pt>
                <c:pt idx="4811">
                  <c:v>45252</c:v>
                </c:pt>
                <c:pt idx="4812">
                  <c:v>45254</c:v>
                </c:pt>
                <c:pt idx="4813">
                  <c:v>45257</c:v>
                </c:pt>
                <c:pt idx="4814">
                  <c:v>45258</c:v>
                </c:pt>
                <c:pt idx="4815">
                  <c:v>45259</c:v>
                </c:pt>
                <c:pt idx="4816">
                  <c:v>45260</c:v>
                </c:pt>
                <c:pt idx="4817">
                  <c:v>45261</c:v>
                </c:pt>
                <c:pt idx="4818">
                  <c:v>45264</c:v>
                </c:pt>
                <c:pt idx="4819">
                  <c:v>45265</c:v>
                </c:pt>
                <c:pt idx="4820">
                  <c:v>45266</c:v>
                </c:pt>
                <c:pt idx="4821">
                  <c:v>45267</c:v>
                </c:pt>
                <c:pt idx="4822">
                  <c:v>45268</c:v>
                </c:pt>
                <c:pt idx="4823">
                  <c:v>45271</c:v>
                </c:pt>
                <c:pt idx="4824">
                  <c:v>45272</c:v>
                </c:pt>
                <c:pt idx="4825">
                  <c:v>45273</c:v>
                </c:pt>
                <c:pt idx="4826">
                  <c:v>45274</c:v>
                </c:pt>
                <c:pt idx="4827">
                  <c:v>45275</c:v>
                </c:pt>
                <c:pt idx="4828">
                  <c:v>45278</c:v>
                </c:pt>
                <c:pt idx="4829">
                  <c:v>45279</c:v>
                </c:pt>
                <c:pt idx="4830">
                  <c:v>45280</c:v>
                </c:pt>
                <c:pt idx="4831">
                  <c:v>45281</c:v>
                </c:pt>
                <c:pt idx="4832">
                  <c:v>45282</c:v>
                </c:pt>
                <c:pt idx="4833">
                  <c:v>45285</c:v>
                </c:pt>
                <c:pt idx="4834">
                  <c:v>45286</c:v>
                </c:pt>
                <c:pt idx="4835">
                  <c:v>45287</c:v>
                </c:pt>
                <c:pt idx="4836">
                  <c:v>45288</c:v>
                </c:pt>
                <c:pt idx="4837">
                  <c:v>45289</c:v>
                </c:pt>
                <c:pt idx="4838">
                  <c:v>45295</c:v>
                </c:pt>
                <c:pt idx="4839">
                  <c:v>45296</c:v>
                </c:pt>
                <c:pt idx="4840">
                  <c:v>45300</c:v>
                </c:pt>
                <c:pt idx="4841">
                  <c:v>45301</c:v>
                </c:pt>
                <c:pt idx="4842">
                  <c:v>45302</c:v>
                </c:pt>
                <c:pt idx="4843">
                  <c:v>45303</c:v>
                </c:pt>
                <c:pt idx="4844">
                  <c:v>45306</c:v>
                </c:pt>
                <c:pt idx="4845">
                  <c:v>45307</c:v>
                </c:pt>
                <c:pt idx="4846">
                  <c:v>45308</c:v>
                </c:pt>
                <c:pt idx="4847">
                  <c:v>45309</c:v>
                </c:pt>
                <c:pt idx="4848">
                  <c:v>45310</c:v>
                </c:pt>
                <c:pt idx="4849">
                  <c:v>45313</c:v>
                </c:pt>
                <c:pt idx="4850">
                  <c:v>45314</c:v>
                </c:pt>
                <c:pt idx="4851">
                  <c:v>45315</c:v>
                </c:pt>
                <c:pt idx="4852">
                  <c:v>45316</c:v>
                </c:pt>
                <c:pt idx="4853">
                  <c:v>45317</c:v>
                </c:pt>
                <c:pt idx="4854">
                  <c:v>45320</c:v>
                </c:pt>
                <c:pt idx="4855">
                  <c:v>45321</c:v>
                </c:pt>
                <c:pt idx="4856">
                  <c:v>45322</c:v>
                </c:pt>
                <c:pt idx="4857">
                  <c:v>45323</c:v>
                </c:pt>
                <c:pt idx="4858">
                  <c:v>45324</c:v>
                </c:pt>
                <c:pt idx="4859">
                  <c:v>45327</c:v>
                </c:pt>
                <c:pt idx="4860">
                  <c:v>45328</c:v>
                </c:pt>
                <c:pt idx="4861">
                  <c:v>45329</c:v>
                </c:pt>
                <c:pt idx="4862">
                  <c:v>45330</c:v>
                </c:pt>
                <c:pt idx="4863">
                  <c:v>45331</c:v>
                </c:pt>
                <c:pt idx="4864">
                  <c:v>45335</c:v>
                </c:pt>
                <c:pt idx="4865">
                  <c:v>45336</c:v>
                </c:pt>
                <c:pt idx="4866">
                  <c:v>45337</c:v>
                </c:pt>
                <c:pt idx="4867">
                  <c:v>45338</c:v>
                </c:pt>
                <c:pt idx="4868">
                  <c:v>45341</c:v>
                </c:pt>
                <c:pt idx="4869">
                  <c:v>45342</c:v>
                </c:pt>
                <c:pt idx="4870">
                  <c:v>45343</c:v>
                </c:pt>
                <c:pt idx="4871">
                  <c:v>45344</c:v>
                </c:pt>
                <c:pt idx="4872">
                  <c:v>45348</c:v>
                </c:pt>
                <c:pt idx="4873">
                  <c:v>45349</c:v>
                </c:pt>
                <c:pt idx="4874">
                  <c:v>45350</c:v>
                </c:pt>
                <c:pt idx="4875">
                  <c:v>45351</c:v>
                </c:pt>
                <c:pt idx="4876">
                  <c:v>45352</c:v>
                </c:pt>
                <c:pt idx="4877">
                  <c:v>45355</c:v>
                </c:pt>
                <c:pt idx="4878">
                  <c:v>45356</c:v>
                </c:pt>
                <c:pt idx="4879">
                  <c:v>45357</c:v>
                </c:pt>
                <c:pt idx="4880">
                  <c:v>45358</c:v>
                </c:pt>
                <c:pt idx="4881">
                  <c:v>45359</c:v>
                </c:pt>
                <c:pt idx="4882">
                  <c:v>45362</c:v>
                </c:pt>
                <c:pt idx="4883">
                  <c:v>45363</c:v>
                </c:pt>
                <c:pt idx="4884">
                  <c:v>45364</c:v>
                </c:pt>
                <c:pt idx="4885">
                  <c:v>45365</c:v>
                </c:pt>
                <c:pt idx="4886">
                  <c:v>45366</c:v>
                </c:pt>
                <c:pt idx="4887">
                  <c:v>45369</c:v>
                </c:pt>
                <c:pt idx="4888">
                  <c:v>45370</c:v>
                </c:pt>
                <c:pt idx="4889">
                  <c:v>45372</c:v>
                </c:pt>
                <c:pt idx="4890">
                  <c:v>45373</c:v>
                </c:pt>
                <c:pt idx="4891">
                  <c:v>45376</c:v>
                </c:pt>
                <c:pt idx="4892">
                  <c:v>45377</c:v>
                </c:pt>
                <c:pt idx="4893">
                  <c:v>45378</c:v>
                </c:pt>
                <c:pt idx="4894">
                  <c:v>45379</c:v>
                </c:pt>
                <c:pt idx="4895">
                  <c:v>45380</c:v>
                </c:pt>
                <c:pt idx="4896">
                  <c:v>45383</c:v>
                </c:pt>
                <c:pt idx="4897">
                  <c:v>45384</c:v>
                </c:pt>
                <c:pt idx="4898">
                  <c:v>45385</c:v>
                </c:pt>
                <c:pt idx="4899">
                  <c:v>45386</c:v>
                </c:pt>
                <c:pt idx="4900">
                  <c:v>45387</c:v>
                </c:pt>
                <c:pt idx="4901">
                  <c:v>45390</c:v>
                </c:pt>
                <c:pt idx="4902">
                  <c:v>45391</c:v>
                </c:pt>
                <c:pt idx="4903">
                  <c:v>45392</c:v>
                </c:pt>
                <c:pt idx="4904">
                  <c:v>45393</c:v>
                </c:pt>
                <c:pt idx="4905">
                  <c:v>45394</c:v>
                </c:pt>
                <c:pt idx="4906">
                  <c:v>45397</c:v>
                </c:pt>
                <c:pt idx="4907">
                  <c:v>45398</c:v>
                </c:pt>
                <c:pt idx="4908">
                  <c:v>45399</c:v>
                </c:pt>
                <c:pt idx="4909">
                  <c:v>45400</c:v>
                </c:pt>
                <c:pt idx="4910">
                  <c:v>45401</c:v>
                </c:pt>
                <c:pt idx="4911">
                  <c:v>45404</c:v>
                </c:pt>
                <c:pt idx="4912">
                  <c:v>45405</c:v>
                </c:pt>
                <c:pt idx="4913">
                  <c:v>45406</c:v>
                </c:pt>
                <c:pt idx="4914">
                  <c:v>45407</c:v>
                </c:pt>
                <c:pt idx="4915">
                  <c:v>45408</c:v>
                </c:pt>
                <c:pt idx="4916">
                  <c:v>45412</c:v>
                </c:pt>
                <c:pt idx="4917">
                  <c:v>45413</c:v>
                </c:pt>
                <c:pt idx="4918">
                  <c:v>45414</c:v>
                </c:pt>
                <c:pt idx="4919">
                  <c:v>45419</c:v>
                </c:pt>
                <c:pt idx="4920">
                  <c:v>45420</c:v>
                </c:pt>
                <c:pt idx="4921">
                  <c:v>45421</c:v>
                </c:pt>
                <c:pt idx="4922">
                  <c:v>45422</c:v>
                </c:pt>
                <c:pt idx="4923">
                  <c:v>45425</c:v>
                </c:pt>
                <c:pt idx="4924">
                  <c:v>45426</c:v>
                </c:pt>
                <c:pt idx="4925">
                  <c:v>45427</c:v>
                </c:pt>
                <c:pt idx="4926">
                  <c:v>45428</c:v>
                </c:pt>
                <c:pt idx="4927">
                  <c:v>45429</c:v>
                </c:pt>
                <c:pt idx="4928">
                  <c:v>45432</c:v>
                </c:pt>
                <c:pt idx="4929">
                  <c:v>45433</c:v>
                </c:pt>
                <c:pt idx="4930">
                  <c:v>45434</c:v>
                </c:pt>
                <c:pt idx="4931">
                  <c:v>45435</c:v>
                </c:pt>
                <c:pt idx="4932">
                  <c:v>45436</c:v>
                </c:pt>
                <c:pt idx="4933">
                  <c:v>45439</c:v>
                </c:pt>
                <c:pt idx="4934">
                  <c:v>45440</c:v>
                </c:pt>
                <c:pt idx="4935">
                  <c:v>45441</c:v>
                </c:pt>
                <c:pt idx="4936">
                  <c:v>45442</c:v>
                </c:pt>
                <c:pt idx="4937">
                  <c:v>45443</c:v>
                </c:pt>
                <c:pt idx="4938">
                  <c:v>45446</c:v>
                </c:pt>
                <c:pt idx="4939">
                  <c:v>45447</c:v>
                </c:pt>
                <c:pt idx="4940">
                  <c:v>45448</c:v>
                </c:pt>
                <c:pt idx="4941">
                  <c:v>45449</c:v>
                </c:pt>
                <c:pt idx="4942">
                  <c:v>45450</c:v>
                </c:pt>
                <c:pt idx="4943">
                  <c:v>45453</c:v>
                </c:pt>
                <c:pt idx="4944">
                  <c:v>45454</c:v>
                </c:pt>
                <c:pt idx="4945">
                  <c:v>45455</c:v>
                </c:pt>
                <c:pt idx="4946">
                  <c:v>45456</c:v>
                </c:pt>
                <c:pt idx="4947">
                  <c:v>45457</c:v>
                </c:pt>
                <c:pt idx="4948">
                  <c:v>45460</c:v>
                </c:pt>
                <c:pt idx="4949">
                  <c:v>45461</c:v>
                </c:pt>
                <c:pt idx="4950">
                  <c:v>45462</c:v>
                </c:pt>
                <c:pt idx="4951">
                  <c:v>45463</c:v>
                </c:pt>
                <c:pt idx="4952">
                  <c:v>45464</c:v>
                </c:pt>
                <c:pt idx="4953">
                  <c:v>45467</c:v>
                </c:pt>
                <c:pt idx="4954">
                  <c:v>45468</c:v>
                </c:pt>
                <c:pt idx="4955">
                  <c:v>45469</c:v>
                </c:pt>
                <c:pt idx="4956">
                  <c:v>45470</c:v>
                </c:pt>
                <c:pt idx="4957">
                  <c:v>45471</c:v>
                </c:pt>
                <c:pt idx="4958">
                  <c:v>45474</c:v>
                </c:pt>
                <c:pt idx="4959">
                  <c:v>45475</c:v>
                </c:pt>
                <c:pt idx="4960">
                  <c:v>45476</c:v>
                </c:pt>
                <c:pt idx="4961">
                  <c:v>45477</c:v>
                </c:pt>
                <c:pt idx="4962">
                  <c:v>45478</c:v>
                </c:pt>
                <c:pt idx="4963">
                  <c:v>45481</c:v>
                </c:pt>
                <c:pt idx="4964">
                  <c:v>45482</c:v>
                </c:pt>
                <c:pt idx="4965">
                  <c:v>45483</c:v>
                </c:pt>
                <c:pt idx="4966">
                  <c:v>45484</c:v>
                </c:pt>
                <c:pt idx="4967">
                  <c:v>45485</c:v>
                </c:pt>
                <c:pt idx="4968">
                  <c:v>45489</c:v>
                </c:pt>
                <c:pt idx="4969">
                  <c:v>45490</c:v>
                </c:pt>
                <c:pt idx="4970">
                  <c:v>45491</c:v>
                </c:pt>
                <c:pt idx="4971">
                  <c:v>45492</c:v>
                </c:pt>
                <c:pt idx="4972">
                  <c:v>45495</c:v>
                </c:pt>
                <c:pt idx="4973">
                  <c:v>45496</c:v>
                </c:pt>
                <c:pt idx="4974">
                  <c:v>45497</c:v>
                </c:pt>
                <c:pt idx="4975">
                  <c:v>45498</c:v>
                </c:pt>
                <c:pt idx="4976">
                  <c:v>45499</c:v>
                </c:pt>
                <c:pt idx="4977">
                  <c:v>45502</c:v>
                </c:pt>
                <c:pt idx="4978">
                  <c:v>45503</c:v>
                </c:pt>
                <c:pt idx="4979">
                  <c:v>45504</c:v>
                </c:pt>
                <c:pt idx="4980">
                  <c:v>45505</c:v>
                </c:pt>
                <c:pt idx="4981">
                  <c:v>45506</c:v>
                </c:pt>
                <c:pt idx="4982">
                  <c:v>45509</c:v>
                </c:pt>
                <c:pt idx="4983">
                  <c:v>45510</c:v>
                </c:pt>
                <c:pt idx="4984">
                  <c:v>45511</c:v>
                </c:pt>
                <c:pt idx="4985">
                  <c:v>45512</c:v>
                </c:pt>
                <c:pt idx="4986">
                  <c:v>45513</c:v>
                </c:pt>
                <c:pt idx="4987">
                  <c:v>45517</c:v>
                </c:pt>
                <c:pt idx="4988">
                  <c:v>45518</c:v>
                </c:pt>
                <c:pt idx="4989">
                  <c:v>45519</c:v>
                </c:pt>
                <c:pt idx="4990">
                  <c:v>45520</c:v>
                </c:pt>
                <c:pt idx="4991">
                  <c:v>45523</c:v>
                </c:pt>
                <c:pt idx="4992">
                  <c:v>45524</c:v>
                </c:pt>
                <c:pt idx="4993">
                  <c:v>45525</c:v>
                </c:pt>
                <c:pt idx="4994">
                  <c:v>45526</c:v>
                </c:pt>
                <c:pt idx="4995">
                  <c:v>45527</c:v>
                </c:pt>
                <c:pt idx="4996">
                  <c:v>45530</c:v>
                </c:pt>
                <c:pt idx="4997">
                  <c:v>45531</c:v>
                </c:pt>
                <c:pt idx="4998">
                  <c:v>45532</c:v>
                </c:pt>
                <c:pt idx="4999">
                  <c:v>45533</c:v>
                </c:pt>
                <c:pt idx="5000">
                  <c:v>45534</c:v>
                </c:pt>
                <c:pt idx="5001">
                  <c:v>45537</c:v>
                </c:pt>
                <c:pt idx="5002">
                  <c:v>45538</c:v>
                </c:pt>
                <c:pt idx="5003">
                  <c:v>45539</c:v>
                </c:pt>
                <c:pt idx="5004">
                  <c:v>45540</c:v>
                </c:pt>
                <c:pt idx="5005">
                  <c:v>45541</c:v>
                </c:pt>
                <c:pt idx="5006">
                  <c:v>45544</c:v>
                </c:pt>
                <c:pt idx="5007">
                  <c:v>45545</c:v>
                </c:pt>
                <c:pt idx="5008">
                  <c:v>45546</c:v>
                </c:pt>
                <c:pt idx="5009">
                  <c:v>45547</c:v>
                </c:pt>
                <c:pt idx="5010">
                  <c:v>45548</c:v>
                </c:pt>
                <c:pt idx="5011">
                  <c:v>45552</c:v>
                </c:pt>
                <c:pt idx="5012">
                  <c:v>45553</c:v>
                </c:pt>
                <c:pt idx="5013">
                  <c:v>45554</c:v>
                </c:pt>
                <c:pt idx="5014">
                  <c:v>45555</c:v>
                </c:pt>
                <c:pt idx="5015">
                  <c:v>45559</c:v>
                </c:pt>
                <c:pt idx="5016">
                  <c:v>45560</c:v>
                </c:pt>
                <c:pt idx="5017">
                  <c:v>45561</c:v>
                </c:pt>
                <c:pt idx="5018">
                  <c:v>45562</c:v>
                </c:pt>
                <c:pt idx="5019">
                  <c:v>45565</c:v>
                </c:pt>
                <c:pt idx="5020">
                  <c:v>45566</c:v>
                </c:pt>
                <c:pt idx="5021">
                  <c:v>45567</c:v>
                </c:pt>
                <c:pt idx="5022">
                  <c:v>45568</c:v>
                </c:pt>
                <c:pt idx="5023">
                  <c:v>45569</c:v>
                </c:pt>
                <c:pt idx="5024">
                  <c:v>45572</c:v>
                </c:pt>
                <c:pt idx="5025">
                  <c:v>45573</c:v>
                </c:pt>
                <c:pt idx="5026">
                  <c:v>45574</c:v>
                </c:pt>
                <c:pt idx="5027">
                  <c:v>45575</c:v>
                </c:pt>
                <c:pt idx="5028">
                  <c:v>45576</c:v>
                </c:pt>
                <c:pt idx="5029">
                  <c:v>45580</c:v>
                </c:pt>
                <c:pt idx="5030">
                  <c:v>45581</c:v>
                </c:pt>
                <c:pt idx="5031">
                  <c:v>45582</c:v>
                </c:pt>
                <c:pt idx="5032">
                  <c:v>45583</c:v>
                </c:pt>
                <c:pt idx="5033">
                  <c:v>45586</c:v>
                </c:pt>
                <c:pt idx="5034">
                  <c:v>45587</c:v>
                </c:pt>
                <c:pt idx="5035">
                  <c:v>45588</c:v>
                </c:pt>
                <c:pt idx="5036">
                  <c:v>45589</c:v>
                </c:pt>
                <c:pt idx="5037">
                  <c:v>45590</c:v>
                </c:pt>
                <c:pt idx="5038">
                  <c:v>45593</c:v>
                </c:pt>
                <c:pt idx="5039">
                  <c:v>45594</c:v>
                </c:pt>
                <c:pt idx="5040">
                  <c:v>45595</c:v>
                </c:pt>
                <c:pt idx="5041">
                  <c:v>45596</c:v>
                </c:pt>
                <c:pt idx="5042">
                  <c:v>45597</c:v>
                </c:pt>
                <c:pt idx="5043">
                  <c:v>45601</c:v>
                </c:pt>
                <c:pt idx="5044">
                  <c:v>45602</c:v>
                </c:pt>
                <c:pt idx="5045">
                  <c:v>45603</c:v>
                </c:pt>
                <c:pt idx="5046">
                  <c:v>45604</c:v>
                </c:pt>
                <c:pt idx="5047">
                  <c:v>45607</c:v>
                </c:pt>
                <c:pt idx="5048">
                  <c:v>45608</c:v>
                </c:pt>
                <c:pt idx="5049">
                  <c:v>45609</c:v>
                </c:pt>
                <c:pt idx="5050">
                  <c:v>45610</c:v>
                </c:pt>
                <c:pt idx="5051">
                  <c:v>45611</c:v>
                </c:pt>
                <c:pt idx="5052">
                  <c:v>45614</c:v>
                </c:pt>
                <c:pt idx="5053">
                  <c:v>45615</c:v>
                </c:pt>
                <c:pt idx="5054">
                  <c:v>45616</c:v>
                </c:pt>
                <c:pt idx="5055">
                  <c:v>45617</c:v>
                </c:pt>
                <c:pt idx="5056">
                  <c:v>45618</c:v>
                </c:pt>
                <c:pt idx="5057">
                  <c:v>45621</c:v>
                </c:pt>
                <c:pt idx="5058">
                  <c:v>45622</c:v>
                </c:pt>
                <c:pt idx="5059">
                  <c:v>45623</c:v>
                </c:pt>
                <c:pt idx="5060">
                  <c:v>45624</c:v>
                </c:pt>
                <c:pt idx="5061">
                  <c:v>45625</c:v>
                </c:pt>
                <c:pt idx="5062">
                  <c:v>45628</c:v>
                </c:pt>
                <c:pt idx="5063">
                  <c:v>45629</c:v>
                </c:pt>
                <c:pt idx="5064">
                  <c:v>45630</c:v>
                </c:pt>
                <c:pt idx="5065">
                  <c:v>45631</c:v>
                </c:pt>
                <c:pt idx="5066">
                  <c:v>45632</c:v>
                </c:pt>
                <c:pt idx="5067">
                  <c:v>45635</c:v>
                </c:pt>
                <c:pt idx="5068">
                  <c:v>45636</c:v>
                </c:pt>
                <c:pt idx="5069">
                  <c:v>45637</c:v>
                </c:pt>
                <c:pt idx="5070">
                  <c:v>45638</c:v>
                </c:pt>
                <c:pt idx="5071">
                  <c:v>45639</c:v>
                </c:pt>
                <c:pt idx="5072">
                  <c:v>45642</c:v>
                </c:pt>
                <c:pt idx="5073">
                  <c:v>45643</c:v>
                </c:pt>
                <c:pt idx="5074">
                  <c:v>45644</c:v>
                </c:pt>
                <c:pt idx="5075">
                  <c:v>45645</c:v>
                </c:pt>
                <c:pt idx="5076">
                  <c:v>45646</c:v>
                </c:pt>
                <c:pt idx="5077">
                  <c:v>45649</c:v>
                </c:pt>
                <c:pt idx="5078">
                  <c:v>45650</c:v>
                </c:pt>
                <c:pt idx="5079">
                  <c:v>45651</c:v>
                </c:pt>
                <c:pt idx="5080">
                  <c:v>45652</c:v>
                </c:pt>
                <c:pt idx="5081">
                  <c:v>45653</c:v>
                </c:pt>
              </c:numCache>
            </c:numRef>
          </c:cat>
          <c:val>
            <c:numRef>
              <c:f>Sheet3!$D$2:$D$5088</c:f>
              <c:numCache>
                <c:formatCode>General</c:formatCode>
                <c:ptCount val="5087"/>
                <c:pt idx="0">
                  <c:v>1175.7</c:v>
                </c:pt>
                <c:pt idx="1">
                  <c:v>1182.05</c:v>
                </c:pt>
                <c:pt idx="2">
                  <c:v>1178.3499999999999</c:v>
                </c:pt>
                <c:pt idx="3">
                  <c:v>1195.8</c:v>
                </c:pt>
                <c:pt idx="4">
                  <c:v>1206.21</c:v>
                </c:pt>
                <c:pt idx="5">
                  <c:v>1203.33</c:v>
                </c:pt>
                <c:pt idx="6">
                  <c:v>1203.6400000000001</c:v>
                </c:pt>
                <c:pt idx="7">
                  <c:v>1200.42</c:v>
                </c:pt>
                <c:pt idx="8">
                  <c:v>1194.42</c:v>
                </c:pt>
                <c:pt idx="9">
                  <c:v>1215.82</c:v>
                </c:pt>
                <c:pt idx="10">
                  <c:v>1213.3</c:v>
                </c:pt>
                <c:pt idx="11">
                  <c:v>1221.71</c:v>
                </c:pt>
                <c:pt idx="12">
                  <c:v>1196.5999999999999</c:v>
                </c:pt>
                <c:pt idx="13">
                  <c:v>1197.8399999999999</c:v>
                </c:pt>
                <c:pt idx="14">
                  <c:v>1188.71</c:v>
                </c:pt>
                <c:pt idx="15">
                  <c:v>1203.52</c:v>
                </c:pt>
                <c:pt idx="16">
                  <c:v>1211.8800000000001</c:v>
                </c:pt>
                <c:pt idx="17">
                  <c:v>1209.21</c:v>
                </c:pt>
                <c:pt idx="18">
                  <c:v>1211.3</c:v>
                </c:pt>
                <c:pt idx="19">
                  <c:v>1207.3800000000001</c:v>
                </c:pt>
                <c:pt idx="20">
                  <c:v>1208.3599999999999</c:v>
                </c:pt>
                <c:pt idx="21">
                  <c:v>1194.02</c:v>
                </c:pt>
                <c:pt idx="22">
                  <c:v>1189.6400000000001</c:v>
                </c:pt>
                <c:pt idx="23">
                  <c:v>1158.6300000000001</c:v>
                </c:pt>
                <c:pt idx="24">
                  <c:v>1143.68</c:v>
                </c:pt>
                <c:pt idx="25">
                  <c:v>1082.2</c:v>
                </c:pt>
                <c:pt idx="26">
                  <c:v>1101.6300000000001</c:v>
                </c:pt>
                <c:pt idx="27">
                  <c:v>1117.77</c:v>
                </c:pt>
                <c:pt idx="28">
                  <c:v>1099.04</c:v>
                </c:pt>
                <c:pt idx="29">
                  <c:v>1086.0899999999999</c:v>
                </c:pt>
                <c:pt idx="30">
                  <c:v>1057.1500000000001</c:v>
                </c:pt>
                <c:pt idx="31">
                  <c:v>1084.06</c:v>
                </c:pt>
                <c:pt idx="32">
                  <c:v>1107.07</c:v>
                </c:pt>
                <c:pt idx="33">
                  <c:v>1108.3399999999999</c:v>
                </c:pt>
                <c:pt idx="34">
                  <c:v>1128.78</c:v>
                </c:pt>
                <c:pt idx="35">
                  <c:v>1128.52</c:v>
                </c:pt>
                <c:pt idx="36">
                  <c:v>1127.3699999999999</c:v>
                </c:pt>
                <c:pt idx="37">
                  <c:v>1128.8599999999999</c:v>
                </c:pt>
                <c:pt idx="38">
                  <c:v>1134.3699999999999</c:v>
                </c:pt>
                <c:pt idx="39">
                  <c:v>1140.29</c:v>
                </c:pt>
                <c:pt idx="40">
                  <c:v>1136.8699999999999</c:v>
                </c:pt>
                <c:pt idx="41">
                  <c:v>1141.8499999999999</c:v>
                </c:pt>
                <c:pt idx="42">
                  <c:v>1139.3</c:v>
                </c:pt>
                <c:pt idx="43">
                  <c:v>1120.9100000000001</c:v>
                </c:pt>
                <c:pt idx="44">
                  <c:v>1132.1500000000001</c:v>
                </c:pt>
                <c:pt idx="45">
                  <c:v>1160.6199999999999</c:v>
                </c:pt>
                <c:pt idx="46">
                  <c:v>1158</c:v>
                </c:pt>
                <c:pt idx="47">
                  <c:v>1147.83</c:v>
                </c:pt>
                <c:pt idx="48">
                  <c:v>1161.96</c:v>
                </c:pt>
                <c:pt idx="49">
                  <c:v>1159.29</c:v>
                </c:pt>
                <c:pt idx="50">
                  <c:v>1156.6600000000001</c:v>
                </c:pt>
                <c:pt idx="51">
                  <c:v>1160.1500000000001</c:v>
                </c:pt>
                <c:pt idx="52">
                  <c:v>1168.68</c:v>
                </c:pt>
                <c:pt idx="53">
                  <c:v>1164.76</c:v>
                </c:pt>
                <c:pt idx="54">
                  <c:v>1158.6099999999999</c:v>
                </c:pt>
                <c:pt idx="55">
                  <c:v>1162.02</c:v>
                </c:pt>
                <c:pt idx="56">
                  <c:v>1165.68</c:v>
                </c:pt>
                <c:pt idx="57">
                  <c:v>1163.02</c:v>
                </c:pt>
                <c:pt idx="58">
                  <c:v>1169.0899999999999</c:v>
                </c:pt>
                <c:pt idx="59">
                  <c:v>1175.54</c:v>
                </c:pt>
                <c:pt idx="60">
                  <c:v>1182.18</c:v>
                </c:pt>
                <c:pt idx="61">
                  <c:v>1187.7</c:v>
                </c:pt>
                <c:pt idx="62">
                  <c:v>1194.73</c:v>
                </c:pt>
                <c:pt idx="63">
                  <c:v>1178.6500000000001</c:v>
                </c:pt>
                <c:pt idx="64">
                  <c:v>1166.3699999999999</c:v>
                </c:pt>
                <c:pt idx="65">
                  <c:v>1157.02</c:v>
                </c:pt>
                <c:pt idx="66">
                  <c:v>1139.8499999999999</c:v>
                </c:pt>
                <c:pt idx="67">
                  <c:v>1139.23</c:v>
                </c:pt>
                <c:pt idx="68">
                  <c:v>1134.76</c:v>
                </c:pt>
                <c:pt idx="69">
                  <c:v>1155.45</c:v>
                </c:pt>
                <c:pt idx="70">
                  <c:v>1160</c:v>
                </c:pt>
                <c:pt idx="71">
                  <c:v>1172.45</c:v>
                </c:pt>
                <c:pt idx="72">
                  <c:v>1154.26</c:v>
                </c:pt>
                <c:pt idx="73">
                  <c:v>1144.93</c:v>
                </c:pt>
                <c:pt idx="74">
                  <c:v>1142.8399999999999</c:v>
                </c:pt>
                <c:pt idx="75">
                  <c:v>1146.73</c:v>
                </c:pt>
                <c:pt idx="76">
                  <c:v>1142.79</c:v>
                </c:pt>
                <c:pt idx="77">
                  <c:v>1143</c:v>
                </c:pt>
                <c:pt idx="78">
                  <c:v>1128.81</c:v>
                </c:pt>
                <c:pt idx="79">
                  <c:v>1125.78</c:v>
                </c:pt>
                <c:pt idx="80">
                  <c:v>1124.3699999999999</c:v>
                </c:pt>
                <c:pt idx="81">
                  <c:v>1128.3399999999999</c:v>
                </c:pt>
                <c:pt idx="82">
                  <c:v>1130.75</c:v>
                </c:pt>
                <c:pt idx="83">
                  <c:v>1137.58</c:v>
                </c:pt>
                <c:pt idx="84">
                  <c:v>1135.3599999999999</c:v>
                </c:pt>
                <c:pt idx="85">
                  <c:v>1121.24</c:v>
                </c:pt>
                <c:pt idx="86">
                  <c:v>1117.03</c:v>
                </c:pt>
                <c:pt idx="87">
                  <c:v>1105.8699999999999</c:v>
                </c:pt>
                <c:pt idx="88">
                  <c:v>1093.43</c:v>
                </c:pt>
                <c:pt idx="89">
                  <c:v>1095.6600000000001</c:v>
                </c:pt>
                <c:pt idx="90">
                  <c:v>1115.1199999999999</c:v>
                </c:pt>
                <c:pt idx="91">
                  <c:v>1116.6099999999999</c:v>
                </c:pt>
                <c:pt idx="92">
                  <c:v>1107.98</c:v>
                </c:pt>
                <c:pt idx="93">
                  <c:v>1094.17</c:v>
                </c:pt>
                <c:pt idx="94">
                  <c:v>1093.1500000000001</c:v>
                </c:pt>
                <c:pt idx="95">
                  <c:v>1091.73</c:v>
                </c:pt>
                <c:pt idx="96">
                  <c:v>1102.3800000000001</c:v>
                </c:pt>
                <c:pt idx="97">
                  <c:v>1105.08</c:v>
                </c:pt>
                <c:pt idx="98">
                  <c:v>1115.93</c:v>
                </c:pt>
                <c:pt idx="99">
                  <c:v>1116.74</c:v>
                </c:pt>
                <c:pt idx="100">
                  <c:v>1115.6600000000001</c:v>
                </c:pt>
                <c:pt idx="101">
                  <c:v>1135.8499999999999</c:v>
                </c:pt>
                <c:pt idx="102">
                  <c:v>1132.31</c:v>
                </c:pt>
                <c:pt idx="103">
                  <c:v>1137.57</c:v>
                </c:pt>
                <c:pt idx="104">
                  <c:v>1131.21</c:v>
                </c:pt>
                <c:pt idx="105">
                  <c:v>1132.76</c:v>
                </c:pt>
                <c:pt idx="106">
                  <c:v>1139.48</c:v>
                </c:pt>
                <c:pt idx="107">
                  <c:v>1139.8800000000001</c:v>
                </c:pt>
                <c:pt idx="108">
                  <c:v>1129.8800000000001</c:v>
                </c:pt>
                <c:pt idx="109">
                  <c:v>1145.07</c:v>
                </c:pt>
                <c:pt idx="110">
                  <c:v>1148.33</c:v>
                </c:pt>
                <c:pt idx="111">
                  <c:v>1142.67</c:v>
                </c:pt>
                <c:pt idx="112">
                  <c:v>1128.45</c:v>
                </c:pt>
                <c:pt idx="113">
                  <c:v>1131.71</c:v>
                </c:pt>
                <c:pt idx="114">
                  <c:v>1143.92</c:v>
                </c:pt>
                <c:pt idx="115">
                  <c:v>1140.31</c:v>
                </c:pt>
                <c:pt idx="116">
                  <c:v>1121.9100000000001</c:v>
                </c:pt>
                <c:pt idx="117">
                  <c:v>1123.6300000000001</c:v>
                </c:pt>
                <c:pt idx="118">
                  <c:v>1122.49</c:v>
                </c:pt>
                <c:pt idx="119">
                  <c:v>1120.01</c:v>
                </c:pt>
                <c:pt idx="120">
                  <c:v>1105.02</c:v>
                </c:pt>
                <c:pt idx="121">
                  <c:v>1099.54</c:v>
                </c:pt>
                <c:pt idx="122">
                  <c:v>1088.8599999999999</c:v>
                </c:pt>
                <c:pt idx="123">
                  <c:v>1097.3699999999999</c:v>
                </c:pt>
                <c:pt idx="124">
                  <c:v>1097.76</c:v>
                </c:pt>
                <c:pt idx="125">
                  <c:v>1105.8499999999999</c:v>
                </c:pt>
                <c:pt idx="126">
                  <c:v>1128.3699999999999</c:v>
                </c:pt>
                <c:pt idx="127">
                  <c:v>1138.3900000000001</c:v>
                </c:pt>
                <c:pt idx="128">
                  <c:v>1133.93</c:v>
                </c:pt>
                <c:pt idx="129">
                  <c:v>1149.2</c:v>
                </c:pt>
                <c:pt idx="130">
                  <c:v>1136.6400000000001</c:v>
                </c:pt>
                <c:pt idx="131">
                  <c:v>1135.72</c:v>
                </c:pt>
                <c:pt idx="132">
                  <c:v>1127.5899999999999</c:v>
                </c:pt>
                <c:pt idx="133">
                  <c:v>1120.6400000000001</c:v>
                </c:pt>
                <c:pt idx="134">
                  <c:v>1103.08</c:v>
                </c:pt>
                <c:pt idx="135">
                  <c:v>1107.77</c:v>
                </c:pt>
                <c:pt idx="136">
                  <c:v>1106.29</c:v>
                </c:pt>
                <c:pt idx="137">
                  <c:v>1104.8900000000001</c:v>
                </c:pt>
                <c:pt idx="138">
                  <c:v>1094.22</c:v>
                </c:pt>
                <c:pt idx="139">
                  <c:v>1089.48</c:v>
                </c:pt>
                <c:pt idx="140">
                  <c:v>1078.98</c:v>
                </c:pt>
                <c:pt idx="141">
                  <c:v>1073.83</c:v>
                </c:pt>
                <c:pt idx="142">
                  <c:v>1079.32</c:v>
                </c:pt>
                <c:pt idx="143">
                  <c:v>1085.05</c:v>
                </c:pt>
                <c:pt idx="144">
                  <c:v>1086.6500000000001</c:v>
                </c:pt>
                <c:pt idx="145">
                  <c:v>1081.6199999999999</c:v>
                </c:pt>
                <c:pt idx="146">
                  <c:v>1083.99</c:v>
                </c:pt>
                <c:pt idx="147">
                  <c:v>1106</c:v>
                </c:pt>
                <c:pt idx="148">
                  <c:v>1108.3599999999999</c:v>
                </c:pt>
                <c:pt idx="149">
                  <c:v>1115.08</c:v>
                </c:pt>
                <c:pt idx="150">
                  <c:v>1101.71</c:v>
                </c:pt>
                <c:pt idx="151">
                  <c:v>1100.75</c:v>
                </c:pt>
                <c:pt idx="152">
                  <c:v>1103.57</c:v>
                </c:pt>
                <c:pt idx="153">
                  <c:v>1090.48</c:v>
                </c:pt>
                <c:pt idx="154">
                  <c:v>1109.51</c:v>
                </c:pt>
                <c:pt idx="155">
                  <c:v>1124.18</c:v>
                </c:pt>
                <c:pt idx="156">
                  <c:v>1117.1300000000001</c:v>
                </c:pt>
                <c:pt idx="157">
                  <c:v>1119.4100000000001</c:v>
                </c:pt>
                <c:pt idx="158">
                  <c:v>1114.1500000000001</c:v>
                </c:pt>
                <c:pt idx="159">
                  <c:v>1098.8900000000001</c:v>
                </c:pt>
                <c:pt idx="160">
                  <c:v>1088.6600000000001</c:v>
                </c:pt>
                <c:pt idx="161">
                  <c:v>1091.1300000000001</c:v>
                </c:pt>
                <c:pt idx="162">
                  <c:v>1096.96</c:v>
                </c:pt>
                <c:pt idx="163">
                  <c:v>1092.77</c:v>
                </c:pt>
                <c:pt idx="164">
                  <c:v>1099.3599999999999</c:v>
                </c:pt>
                <c:pt idx="165">
                  <c:v>1090.3499999999999</c:v>
                </c:pt>
                <c:pt idx="166">
                  <c:v>1099.8800000000001</c:v>
                </c:pt>
                <c:pt idx="167">
                  <c:v>1110.21</c:v>
                </c:pt>
                <c:pt idx="168">
                  <c:v>1107.8599999999999</c:v>
                </c:pt>
                <c:pt idx="169">
                  <c:v>1102.3800000000001</c:v>
                </c:pt>
                <c:pt idx="170">
                  <c:v>1089.25</c:v>
                </c:pt>
                <c:pt idx="171">
                  <c:v>1099.73</c:v>
                </c:pt>
                <c:pt idx="172">
                  <c:v>1086.49</c:v>
                </c:pt>
                <c:pt idx="173">
                  <c:v>1087.99</c:v>
                </c:pt>
                <c:pt idx="174">
                  <c:v>1090.54</c:v>
                </c:pt>
                <c:pt idx="175">
                  <c:v>1100.8499999999999</c:v>
                </c:pt>
                <c:pt idx="176">
                  <c:v>1098.6199999999999</c:v>
                </c:pt>
                <c:pt idx="177">
                  <c:v>1101.58</c:v>
                </c:pt>
                <c:pt idx="178">
                  <c:v>1109.69</c:v>
                </c:pt>
                <c:pt idx="179">
                  <c:v>1112.8800000000001</c:v>
                </c:pt>
                <c:pt idx="180">
                  <c:v>1122.42</c:v>
                </c:pt>
                <c:pt idx="181">
                  <c:v>1128.47</c:v>
                </c:pt>
                <c:pt idx="182">
                  <c:v>1135.52</c:v>
                </c:pt>
                <c:pt idx="183">
                  <c:v>1131.8900000000001</c:v>
                </c:pt>
                <c:pt idx="184">
                  <c:v>1145.68</c:v>
                </c:pt>
                <c:pt idx="185">
                  <c:v>1144.72</c:v>
                </c:pt>
                <c:pt idx="186">
                  <c:v>1147.24</c:v>
                </c:pt>
                <c:pt idx="187">
                  <c:v>1148.6099999999999</c:v>
                </c:pt>
                <c:pt idx="188">
                  <c:v>1137.98</c:v>
                </c:pt>
                <c:pt idx="189">
                  <c:v>1151.3599999999999</c:v>
                </c:pt>
                <c:pt idx="190">
                  <c:v>1151.33</c:v>
                </c:pt>
                <c:pt idx="191">
                  <c:v>1155.3399999999999</c:v>
                </c:pt>
                <c:pt idx="192">
                  <c:v>1144.24</c:v>
                </c:pt>
                <c:pt idx="193">
                  <c:v>1137.92</c:v>
                </c:pt>
                <c:pt idx="194">
                  <c:v>1148.4000000000001</c:v>
                </c:pt>
                <c:pt idx="195">
                  <c:v>1151.08</c:v>
                </c:pt>
                <c:pt idx="196">
                  <c:v>1149.08</c:v>
                </c:pt>
                <c:pt idx="197">
                  <c:v>1138.73</c:v>
                </c:pt>
                <c:pt idx="198">
                  <c:v>1128.75</c:v>
                </c:pt>
                <c:pt idx="199">
                  <c:v>1130.74</c:v>
                </c:pt>
                <c:pt idx="200">
                  <c:v>1137.42</c:v>
                </c:pt>
                <c:pt idx="201">
                  <c:v>1143.1500000000001</c:v>
                </c:pt>
                <c:pt idx="202">
                  <c:v>1147.4000000000001</c:v>
                </c:pt>
                <c:pt idx="203">
                  <c:v>1141.67</c:v>
                </c:pt>
                <c:pt idx="204">
                  <c:v>1138.8499999999999</c:v>
                </c:pt>
                <c:pt idx="205">
                  <c:v>1149.25</c:v>
                </c:pt>
                <c:pt idx="206">
                  <c:v>1150.8</c:v>
                </c:pt>
                <c:pt idx="207">
                  <c:v>1153.49</c:v>
                </c:pt>
                <c:pt idx="208">
                  <c:v>1147.49</c:v>
                </c:pt>
                <c:pt idx="209">
                  <c:v>1148.1199999999999</c:v>
                </c:pt>
                <c:pt idx="210">
                  <c:v>1155.55</c:v>
                </c:pt>
                <c:pt idx="211">
                  <c:v>1158.77</c:v>
                </c:pt>
                <c:pt idx="212">
                  <c:v>1154.5899999999999</c:v>
                </c:pt>
                <c:pt idx="213">
                  <c:v>1170.1500000000001</c:v>
                </c:pt>
                <c:pt idx="214">
                  <c:v>1169.74</c:v>
                </c:pt>
                <c:pt idx="215">
                  <c:v>1166.6400000000001</c:v>
                </c:pt>
                <c:pt idx="216">
                  <c:v>1162.47</c:v>
                </c:pt>
                <c:pt idx="217">
                  <c:v>1160.3399999999999</c:v>
                </c:pt>
                <c:pt idx="218">
                  <c:v>1170.19</c:v>
                </c:pt>
                <c:pt idx="219">
                  <c:v>1166.3699999999999</c:v>
                </c:pt>
                <c:pt idx="220">
                  <c:v>1154.93</c:v>
                </c:pt>
                <c:pt idx="221">
                  <c:v>1155.45</c:v>
                </c:pt>
                <c:pt idx="222">
                  <c:v>1162.1300000000001</c:v>
                </c:pt>
                <c:pt idx="223">
                  <c:v>1175.77</c:v>
                </c:pt>
                <c:pt idx="224">
                  <c:v>1175.94</c:v>
                </c:pt>
                <c:pt idx="225">
                  <c:v>1183.55</c:v>
                </c:pt>
                <c:pt idx="226">
                  <c:v>1185.0999999999999</c:v>
                </c:pt>
                <c:pt idx="227">
                  <c:v>1188.3499999999999</c:v>
                </c:pt>
                <c:pt idx="228">
                  <c:v>1197.77</c:v>
                </c:pt>
                <c:pt idx="229">
                  <c:v>1198.93</c:v>
                </c:pt>
                <c:pt idx="230">
                  <c:v>1194.2</c:v>
                </c:pt>
                <c:pt idx="231">
                  <c:v>1196.72</c:v>
                </c:pt>
                <c:pt idx="232">
                  <c:v>1197.54</c:v>
                </c:pt>
                <c:pt idx="233">
                  <c:v>1203.3</c:v>
                </c:pt>
                <c:pt idx="234">
                  <c:v>1200.27</c:v>
                </c:pt>
                <c:pt idx="235">
                  <c:v>1193.19</c:v>
                </c:pt>
                <c:pt idx="236">
                  <c:v>1191.75</c:v>
                </c:pt>
                <c:pt idx="237">
                  <c:v>1194.26</c:v>
                </c:pt>
                <c:pt idx="238">
                  <c:v>1203.56</c:v>
                </c:pt>
                <c:pt idx="239">
                  <c:v>1201.1500000000001</c:v>
                </c:pt>
                <c:pt idx="240">
                  <c:v>1192.3900000000001</c:v>
                </c:pt>
                <c:pt idx="241">
                  <c:v>1194.17</c:v>
                </c:pt>
                <c:pt idx="242">
                  <c:v>1186.1600000000001</c:v>
                </c:pt>
                <c:pt idx="243">
                  <c:v>1194.18</c:v>
                </c:pt>
                <c:pt idx="244">
                  <c:v>1170.3800000000001</c:v>
                </c:pt>
                <c:pt idx="245">
                  <c:v>1173.8900000000001</c:v>
                </c:pt>
                <c:pt idx="246">
                  <c:v>1176.1600000000001</c:v>
                </c:pt>
                <c:pt idx="247">
                  <c:v>1183.32</c:v>
                </c:pt>
                <c:pt idx="248">
                  <c:v>1184.72</c:v>
                </c:pt>
                <c:pt idx="249">
                  <c:v>1191.8900000000001</c:v>
                </c:pt>
                <c:pt idx="250">
                  <c:v>1196.96</c:v>
                </c:pt>
                <c:pt idx="251">
                  <c:v>1199.0999999999999</c:v>
                </c:pt>
                <c:pt idx="252">
                  <c:v>1197.68</c:v>
                </c:pt>
                <c:pt idx="253">
                  <c:v>1188.3499999999999</c:v>
                </c:pt>
                <c:pt idx="254">
                  <c:v>1181.3599999999999</c:v>
                </c:pt>
                <c:pt idx="255">
                  <c:v>1169.6400000000001</c:v>
                </c:pt>
                <c:pt idx="256">
                  <c:v>1158.83</c:v>
                </c:pt>
                <c:pt idx="257">
                  <c:v>1136.75</c:v>
                </c:pt>
                <c:pt idx="258">
                  <c:v>1118.46</c:v>
                </c:pt>
                <c:pt idx="259">
                  <c:v>1138.22</c:v>
                </c:pt>
                <c:pt idx="260">
                  <c:v>1118.07</c:v>
                </c:pt>
                <c:pt idx="261">
                  <c:v>1135.8499999999999</c:v>
                </c:pt>
                <c:pt idx="262">
                  <c:v>1131.42</c:v>
                </c:pt>
                <c:pt idx="263">
                  <c:v>1133.74</c:v>
                </c:pt>
                <c:pt idx="264">
                  <c:v>1125.6500000000001</c:v>
                </c:pt>
                <c:pt idx="265">
                  <c:v>1126.17</c:v>
                </c:pt>
                <c:pt idx="266">
                  <c:v>1126.44</c:v>
                </c:pt>
                <c:pt idx="267">
                  <c:v>1142.44</c:v>
                </c:pt>
                <c:pt idx="268">
                  <c:v>1152.6099999999999</c:v>
                </c:pt>
                <c:pt idx="269">
                  <c:v>1153.32</c:v>
                </c:pt>
                <c:pt idx="270">
                  <c:v>1142.77</c:v>
                </c:pt>
                <c:pt idx="271">
                  <c:v>1144.2</c:v>
                </c:pt>
                <c:pt idx="272">
                  <c:v>1137</c:v>
                </c:pt>
                <c:pt idx="273">
                  <c:v>1133.6600000000001</c:v>
                </c:pt>
                <c:pt idx="274">
                  <c:v>1131.18</c:v>
                </c:pt>
                <c:pt idx="275">
                  <c:v>1113.03</c:v>
                </c:pt>
                <c:pt idx="276">
                  <c:v>1122.02</c:v>
                </c:pt>
                <c:pt idx="277">
                  <c:v>1135.49</c:v>
                </c:pt>
                <c:pt idx="278">
                  <c:v>1132.4100000000001</c:v>
                </c:pt>
                <c:pt idx="279">
                  <c:v>1141.6099999999999</c:v>
                </c:pt>
                <c:pt idx="280">
                  <c:v>1134.76</c:v>
                </c:pt>
                <c:pt idx="281">
                  <c:v>1123.2</c:v>
                </c:pt>
                <c:pt idx="282">
                  <c:v>1129.08</c:v>
                </c:pt>
                <c:pt idx="283">
                  <c:v>1134.6199999999999</c:v>
                </c:pt>
                <c:pt idx="284">
                  <c:v>1142.96</c:v>
                </c:pt>
                <c:pt idx="285">
                  <c:v>1140.1600000000001</c:v>
                </c:pt>
                <c:pt idx="286">
                  <c:v>1153.1199999999999</c:v>
                </c:pt>
                <c:pt idx="287">
                  <c:v>1150.1199999999999</c:v>
                </c:pt>
                <c:pt idx="288">
                  <c:v>1143.29</c:v>
                </c:pt>
                <c:pt idx="289">
                  <c:v>1142.99</c:v>
                </c:pt>
                <c:pt idx="290">
                  <c:v>1144.1199999999999</c:v>
                </c:pt>
                <c:pt idx="291">
                  <c:v>1149.42</c:v>
                </c:pt>
                <c:pt idx="292">
                  <c:v>1143.25</c:v>
                </c:pt>
                <c:pt idx="293">
                  <c:v>1149.22</c:v>
                </c:pt>
                <c:pt idx="294">
                  <c:v>1152.27</c:v>
                </c:pt>
                <c:pt idx="295">
                  <c:v>1152.71</c:v>
                </c:pt>
                <c:pt idx="296">
                  <c:v>1159.57</c:v>
                </c:pt>
                <c:pt idx="297">
                  <c:v>1166.1099999999999</c:v>
                </c:pt>
                <c:pt idx="298">
                  <c:v>1175.48</c:v>
                </c:pt>
                <c:pt idx="299">
                  <c:v>1168.74</c:v>
                </c:pt>
                <c:pt idx="300">
                  <c:v>1168.72</c:v>
                </c:pt>
                <c:pt idx="301">
                  <c:v>1172.81</c:v>
                </c:pt>
                <c:pt idx="302">
                  <c:v>1166.32</c:v>
                </c:pt>
                <c:pt idx="303">
                  <c:v>1165.51</c:v>
                </c:pt>
                <c:pt idx="304">
                  <c:v>1162.4000000000001</c:v>
                </c:pt>
                <c:pt idx="305">
                  <c:v>1174.43</c:v>
                </c:pt>
                <c:pt idx="306">
                  <c:v>1178.22</c:v>
                </c:pt>
                <c:pt idx="307">
                  <c:v>1177.08</c:v>
                </c:pt>
                <c:pt idx="308">
                  <c:v>1186.1400000000001</c:v>
                </c:pt>
                <c:pt idx="309">
                  <c:v>1185.9000000000001</c:v>
                </c:pt>
                <c:pt idx="310">
                  <c:v>1185.44</c:v>
                </c:pt>
                <c:pt idx="311">
                  <c:v>1181.31</c:v>
                </c:pt>
                <c:pt idx="312">
                  <c:v>1176.6500000000001</c:v>
                </c:pt>
                <c:pt idx="313">
                  <c:v>1186.21</c:v>
                </c:pt>
                <c:pt idx="314">
                  <c:v>1189.6500000000001</c:v>
                </c:pt>
                <c:pt idx="315">
                  <c:v>1187.53</c:v>
                </c:pt>
                <c:pt idx="316">
                  <c:v>1189.55</c:v>
                </c:pt>
                <c:pt idx="317">
                  <c:v>1197.01</c:v>
                </c:pt>
                <c:pt idx="318">
                  <c:v>1193.1099999999999</c:v>
                </c:pt>
                <c:pt idx="319">
                  <c:v>1194.42</c:v>
                </c:pt>
                <c:pt idx="320">
                  <c:v>1198.83</c:v>
                </c:pt>
                <c:pt idx="321">
                  <c:v>1192.28</c:v>
                </c:pt>
                <c:pt idx="322">
                  <c:v>1189.52</c:v>
                </c:pt>
                <c:pt idx="323">
                  <c:v>1190.8900000000001</c:v>
                </c:pt>
                <c:pt idx="324">
                  <c:v>1191.33</c:v>
                </c:pt>
                <c:pt idx="325">
                  <c:v>1203.52</c:v>
                </c:pt>
                <c:pt idx="326">
                  <c:v>1205.71</c:v>
                </c:pt>
                <c:pt idx="327">
                  <c:v>1207.4100000000001</c:v>
                </c:pt>
                <c:pt idx="328">
                  <c:v>1212.17</c:v>
                </c:pt>
                <c:pt idx="329">
                  <c:v>1213.06</c:v>
                </c:pt>
                <c:pt idx="330">
                  <c:v>1209.5999999999999</c:v>
                </c:pt>
                <c:pt idx="331">
                  <c:v>1198.3900000000001</c:v>
                </c:pt>
                <c:pt idx="332">
                  <c:v>1180.06</c:v>
                </c:pt>
                <c:pt idx="333">
                  <c:v>1194.22</c:v>
                </c:pt>
                <c:pt idx="334">
                  <c:v>1214.6199999999999</c:v>
                </c:pt>
                <c:pt idx="335">
                  <c:v>1235.49</c:v>
                </c:pt>
                <c:pt idx="336">
                  <c:v>1245.8599999999999</c:v>
                </c:pt>
                <c:pt idx="337">
                  <c:v>1244.1600000000001</c:v>
                </c:pt>
                <c:pt idx="338">
                  <c:v>1252.67</c:v>
                </c:pt>
                <c:pt idx="339">
                  <c:v>1249.08</c:v>
                </c:pt>
                <c:pt idx="340">
                  <c:v>1256.78</c:v>
                </c:pt>
                <c:pt idx="341">
                  <c:v>1251.6600000000001</c:v>
                </c:pt>
                <c:pt idx="342">
                  <c:v>1256.08</c:v>
                </c:pt>
                <c:pt idx="343">
                  <c:v>1275.33</c:v>
                </c:pt>
                <c:pt idx="344">
                  <c:v>1265.69</c:v>
                </c:pt>
                <c:pt idx="345">
                  <c:v>1271.4100000000001</c:v>
                </c:pt>
                <c:pt idx="346">
                  <c:v>1271.02</c:v>
                </c:pt>
                <c:pt idx="347">
                  <c:v>1267.1300000000001</c:v>
                </c:pt>
                <c:pt idx="348">
                  <c:v>1267.1400000000001</c:v>
                </c:pt>
                <c:pt idx="349">
                  <c:v>1271.3499999999999</c:v>
                </c:pt>
                <c:pt idx="350">
                  <c:v>1279.31</c:v>
                </c:pt>
                <c:pt idx="351">
                  <c:v>1283.6199999999999</c:v>
                </c:pt>
                <c:pt idx="352">
                  <c:v>1284.99</c:v>
                </c:pt>
                <c:pt idx="353">
                  <c:v>1293.97</c:v>
                </c:pt>
                <c:pt idx="354">
                  <c:v>1293.73</c:v>
                </c:pt>
                <c:pt idx="355">
                  <c:v>1284.24</c:v>
                </c:pt>
                <c:pt idx="356">
                  <c:v>1281.31</c:v>
                </c:pt>
                <c:pt idx="357">
                  <c:v>1307.71</c:v>
                </c:pt>
                <c:pt idx="358">
                  <c:v>1310.58</c:v>
                </c:pt>
                <c:pt idx="359">
                  <c:v>1311.13</c:v>
                </c:pt>
                <c:pt idx="360">
                  <c:v>1311.44</c:v>
                </c:pt>
                <c:pt idx="361">
                  <c:v>1328.51</c:v>
                </c:pt>
                <c:pt idx="362">
                  <c:v>1335.55</c:v>
                </c:pt>
                <c:pt idx="363">
                  <c:v>1358.12</c:v>
                </c:pt>
                <c:pt idx="364">
                  <c:v>1348.56</c:v>
                </c:pt>
                <c:pt idx="365">
                  <c:v>1364.53</c:v>
                </c:pt>
                <c:pt idx="366">
                  <c:v>1386.58</c:v>
                </c:pt>
                <c:pt idx="367">
                  <c:v>1380.85</c:v>
                </c:pt>
                <c:pt idx="368">
                  <c:v>1411.49</c:v>
                </c:pt>
                <c:pt idx="369">
                  <c:v>1430.8</c:v>
                </c:pt>
                <c:pt idx="370">
                  <c:v>1412.89</c:v>
                </c:pt>
                <c:pt idx="371">
                  <c:v>1416.7</c:v>
                </c:pt>
                <c:pt idx="372">
                  <c:v>1421.38</c:v>
                </c:pt>
                <c:pt idx="373">
                  <c:v>1395.33</c:v>
                </c:pt>
                <c:pt idx="374">
                  <c:v>1370.1</c:v>
                </c:pt>
                <c:pt idx="375">
                  <c:v>1377.15</c:v>
                </c:pt>
                <c:pt idx="376">
                  <c:v>1411.63</c:v>
                </c:pt>
                <c:pt idx="377">
                  <c:v>1397.41</c:v>
                </c:pt>
                <c:pt idx="378">
                  <c:v>1411.31</c:v>
                </c:pt>
                <c:pt idx="379">
                  <c:v>1404.5</c:v>
                </c:pt>
                <c:pt idx="380">
                  <c:v>1394.71</c:v>
                </c:pt>
                <c:pt idx="381">
                  <c:v>1390.3</c:v>
                </c:pt>
                <c:pt idx="382">
                  <c:v>1387.84</c:v>
                </c:pt>
                <c:pt idx="383">
                  <c:v>1371.24</c:v>
                </c:pt>
                <c:pt idx="384">
                  <c:v>1388.82</c:v>
                </c:pt>
                <c:pt idx="385">
                  <c:v>1387.78</c:v>
                </c:pt>
                <c:pt idx="386">
                  <c:v>1395.31</c:v>
                </c:pt>
                <c:pt idx="387">
                  <c:v>1413.41</c:v>
                </c:pt>
                <c:pt idx="388">
                  <c:v>1416.09</c:v>
                </c:pt>
                <c:pt idx="389">
                  <c:v>1432.01</c:v>
                </c:pt>
                <c:pt idx="390">
                  <c:v>1444.73</c:v>
                </c:pt>
                <c:pt idx="391">
                  <c:v>1471.75</c:v>
                </c:pt>
                <c:pt idx="392">
                  <c:v>1489.9</c:v>
                </c:pt>
                <c:pt idx="393">
                  <c:v>1500.26</c:v>
                </c:pt>
                <c:pt idx="394">
                  <c:v>1503.1</c:v>
                </c:pt>
                <c:pt idx="395">
                  <c:v>1491.8</c:v>
                </c:pt>
                <c:pt idx="396">
                  <c:v>1486.94</c:v>
                </c:pt>
                <c:pt idx="397">
                  <c:v>1493.24</c:v>
                </c:pt>
                <c:pt idx="398">
                  <c:v>1501.12</c:v>
                </c:pt>
                <c:pt idx="399">
                  <c:v>1477.2</c:v>
                </c:pt>
                <c:pt idx="400">
                  <c:v>1466.78</c:v>
                </c:pt>
                <c:pt idx="401">
                  <c:v>1488.14</c:v>
                </c:pt>
                <c:pt idx="402">
                  <c:v>1523.97</c:v>
                </c:pt>
                <c:pt idx="403">
                  <c:v>1541.58</c:v>
                </c:pt>
                <c:pt idx="404">
                  <c:v>1529.09</c:v>
                </c:pt>
                <c:pt idx="405">
                  <c:v>1536.48</c:v>
                </c:pt>
                <c:pt idx="406">
                  <c:v>1512.96</c:v>
                </c:pt>
                <c:pt idx="407">
                  <c:v>1535.15</c:v>
                </c:pt>
                <c:pt idx="408">
                  <c:v>1538.29</c:v>
                </c:pt>
                <c:pt idx="409">
                  <c:v>1550.85</c:v>
                </c:pt>
                <c:pt idx="410">
                  <c:v>1541.19</c:v>
                </c:pt>
                <c:pt idx="411">
                  <c:v>1572.76</c:v>
                </c:pt>
                <c:pt idx="412">
                  <c:v>1587.28</c:v>
                </c:pt>
                <c:pt idx="413">
                  <c:v>1596.85</c:v>
                </c:pt>
                <c:pt idx="414">
                  <c:v>1601.29</c:v>
                </c:pt>
                <c:pt idx="415">
                  <c:v>1598.68</c:v>
                </c:pt>
                <c:pt idx="416">
                  <c:v>1567.69</c:v>
                </c:pt>
                <c:pt idx="417">
                  <c:v>1604.18</c:v>
                </c:pt>
                <c:pt idx="418">
                  <c:v>1621.2</c:v>
                </c:pt>
                <c:pt idx="419">
                  <c:v>1630.95</c:v>
                </c:pt>
                <c:pt idx="420">
                  <c:v>1594.26</c:v>
                </c:pt>
                <c:pt idx="421">
                  <c:v>1580.89</c:v>
                </c:pt>
                <c:pt idx="422">
                  <c:v>1586.14</c:v>
                </c:pt>
                <c:pt idx="423">
                  <c:v>1591.27</c:v>
                </c:pt>
                <c:pt idx="424">
                  <c:v>1622.6</c:v>
                </c:pt>
                <c:pt idx="425">
                  <c:v>1639.02</c:v>
                </c:pt>
                <c:pt idx="426">
                  <c:v>1645.28</c:v>
                </c:pt>
                <c:pt idx="427">
                  <c:v>1644</c:v>
                </c:pt>
                <c:pt idx="428">
                  <c:v>1635.07</c:v>
                </c:pt>
                <c:pt idx="429">
                  <c:v>1659.49</c:v>
                </c:pt>
                <c:pt idx="430">
                  <c:v>1668.7</c:v>
                </c:pt>
                <c:pt idx="431">
                  <c:v>1666.75</c:v>
                </c:pt>
                <c:pt idx="432">
                  <c:v>1682.03</c:v>
                </c:pt>
                <c:pt idx="433">
                  <c:v>1684.17</c:v>
                </c:pt>
                <c:pt idx="434">
                  <c:v>1691.44</c:v>
                </c:pt>
                <c:pt idx="435">
                  <c:v>1659.74</c:v>
                </c:pt>
                <c:pt idx="436">
                  <c:v>1678.79</c:v>
                </c:pt>
                <c:pt idx="437">
                  <c:v>1680.62</c:v>
                </c:pt>
                <c:pt idx="438">
                  <c:v>1673.79</c:v>
                </c:pt>
                <c:pt idx="439">
                  <c:v>1659</c:v>
                </c:pt>
                <c:pt idx="440">
                  <c:v>1622</c:v>
                </c:pt>
                <c:pt idx="441">
                  <c:v>1576.6</c:v>
                </c:pt>
                <c:pt idx="442">
                  <c:v>1637.84</c:v>
                </c:pt>
                <c:pt idx="443">
                  <c:v>1603.7</c:v>
                </c:pt>
                <c:pt idx="444">
                  <c:v>1599.83</c:v>
                </c:pt>
                <c:pt idx="445">
                  <c:v>1620.82</c:v>
                </c:pt>
                <c:pt idx="446">
                  <c:v>1631.51</c:v>
                </c:pt>
                <c:pt idx="447">
                  <c:v>1661.68</c:v>
                </c:pt>
                <c:pt idx="448">
                  <c:v>1706.61</c:v>
                </c:pt>
                <c:pt idx="449">
                  <c:v>1707.82</c:v>
                </c:pt>
                <c:pt idx="450">
                  <c:v>1704.88</c:v>
                </c:pt>
                <c:pt idx="451">
                  <c:v>1710.99</c:v>
                </c:pt>
                <c:pt idx="452">
                  <c:v>1702.6</c:v>
                </c:pt>
                <c:pt idx="453">
                  <c:v>1714.95</c:v>
                </c:pt>
                <c:pt idx="454">
                  <c:v>1714.91</c:v>
                </c:pt>
                <c:pt idx="455">
                  <c:v>1701.94</c:v>
                </c:pt>
                <c:pt idx="456">
                  <c:v>1688.14</c:v>
                </c:pt>
                <c:pt idx="457">
                  <c:v>1686.67</c:v>
                </c:pt>
                <c:pt idx="458">
                  <c:v>1649.92</c:v>
                </c:pt>
                <c:pt idx="459">
                  <c:v>1612.82</c:v>
                </c:pt>
                <c:pt idx="460">
                  <c:v>1649.24</c:v>
                </c:pt>
                <c:pt idx="461">
                  <c:v>1620.92</c:v>
                </c:pt>
                <c:pt idx="462">
                  <c:v>1633</c:v>
                </c:pt>
                <c:pt idx="463">
                  <c:v>1595.97</c:v>
                </c:pt>
                <c:pt idx="464">
                  <c:v>1584.26</c:v>
                </c:pt>
                <c:pt idx="465">
                  <c:v>1614.05</c:v>
                </c:pt>
                <c:pt idx="466">
                  <c:v>1621.26</c:v>
                </c:pt>
                <c:pt idx="467">
                  <c:v>1638.8</c:v>
                </c:pt>
                <c:pt idx="468">
                  <c:v>1654.14</c:v>
                </c:pt>
                <c:pt idx="469">
                  <c:v>1660.08</c:v>
                </c:pt>
                <c:pt idx="470">
                  <c:v>1645.06</c:v>
                </c:pt>
                <c:pt idx="471">
                  <c:v>1647.44</c:v>
                </c:pt>
                <c:pt idx="472">
                  <c:v>1625.37</c:v>
                </c:pt>
                <c:pt idx="473">
                  <c:v>1613.04</c:v>
                </c:pt>
                <c:pt idx="474">
                  <c:v>1624.03</c:v>
                </c:pt>
                <c:pt idx="475">
                  <c:v>1610.38</c:v>
                </c:pt>
                <c:pt idx="476">
                  <c:v>1605.81</c:v>
                </c:pt>
                <c:pt idx="477">
                  <c:v>1637.62</c:v>
                </c:pt>
                <c:pt idx="478">
                  <c:v>1662.96</c:v>
                </c:pt>
                <c:pt idx="479">
                  <c:v>1678.12</c:v>
                </c:pt>
                <c:pt idx="480">
                  <c:v>1673.96</c:v>
                </c:pt>
                <c:pt idx="481">
                  <c:v>1668.97</c:v>
                </c:pt>
                <c:pt idx="482">
                  <c:v>1653.64</c:v>
                </c:pt>
                <c:pt idx="483">
                  <c:v>1664.5</c:v>
                </c:pt>
                <c:pt idx="484">
                  <c:v>1688.58</c:v>
                </c:pt>
                <c:pt idx="485">
                  <c:v>1694.95</c:v>
                </c:pt>
                <c:pt idx="486">
                  <c:v>1680.6</c:v>
                </c:pt>
                <c:pt idx="487">
                  <c:v>1690.96</c:v>
                </c:pt>
                <c:pt idx="488">
                  <c:v>1682.59</c:v>
                </c:pt>
                <c:pt idx="489">
                  <c:v>1693.18</c:v>
                </c:pt>
                <c:pt idx="490">
                  <c:v>1719.66</c:v>
                </c:pt>
                <c:pt idx="491">
                  <c:v>1734.9</c:v>
                </c:pt>
                <c:pt idx="492">
                  <c:v>1735.44</c:v>
                </c:pt>
                <c:pt idx="493">
                  <c:v>1754.96</c:v>
                </c:pt>
                <c:pt idx="494">
                  <c:v>1756.12</c:v>
                </c:pt>
                <c:pt idx="495">
                  <c:v>1758.34</c:v>
                </c:pt>
                <c:pt idx="496">
                  <c:v>1777.93</c:v>
                </c:pt>
                <c:pt idx="497">
                  <c:v>1775.53</c:v>
                </c:pt>
                <c:pt idx="498">
                  <c:v>1778.2</c:v>
                </c:pt>
                <c:pt idx="499">
                  <c:v>1759.67</c:v>
                </c:pt>
                <c:pt idx="500">
                  <c:v>1748.36</c:v>
                </c:pt>
                <c:pt idx="501">
                  <c:v>1750.68</c:v>
                </c:pt>
                <c:pt idx="502">
                  <c:v>1743.58</c:v>
                </c:pt>
                <c:pt idx="503">
                  <c:v>1713.97</c:v>
                </c:pt>
                <c:pt idx="504">
                  <c:v>1758.01</c:v>
                </c:pt>
                <c:pt idx="505">
                  <c:v>1753.13</c:v>
                </c:pt>
                <c:pt idx="506">
                  <c:v>1747.77</c:v>
                </c:pt>
                <c:pt idx="507">
                  <c:v>1741.67</c:v>
                </c:pt>
                <c:pt idx="508">
                  <c:v>1711.92</c:v>
                </c:pt>
                <c:pt idx="509">
                  <c:v>1723.84</c:v>
                </c:pt>
                <c:pt idx="510">
                  <c:v>1731.76</c:v>
                </c:pt>
                <c:pt idx="511">
                  <c:v>1725</c:v>
                </c:pt>
                <c:pt idx="512">
                  <c:v>1716.01</c:v>
                </c:pt>
                <c:pt idx="513">
                  <c:v>1718.14</c:v>
                </c:pt>
                <c:pt idx="514">
                  <c:v>1756.09</c:v>
                </c:pt>
                <c:pt idx="515">
                  <c:v>1753</c:v>
                </c:pt>
                <c:pt idx="516">
                  <c:v>1744.58</c:v>
                </c:pt>
                <c:pt idx="517">
                  <c:v>1719.04</c:v>
                </c:pt>
                <c:pt idx="518">
                  <c:v>1694.41</c:v>
                </c:pt>
                <c:pt idx="519">
                  <c:v>1670.83</c:v>
                </c:pt>
                <c:pt idx="520">
                  <c:v>1683.07</c:v>
                </c:pt>
                <c:pt idx="521">
                  <c:v>1653.29</c:v>
                </c:pt>
                <c:pt idx="522">
                  <c:v>1634.74</c:v>
                </c:pt>
                <c:pt idx="523">
                  <c:v>1627.83</c:v>
                </c:pt>
                <c:pt idx="524">
                  <c:v>1650.04</c:v>
                </c:pt>
                <c:pt idx="525">
                  <c:v>1599.13</c:v>
                </c:pt>
                <c:pt idx="526">
                  <c:v>1591.23</c:v>
                </c:pt>
                <c:pt idx="527">
                  <c:v>1598.65</c:v>
                </c:pt>
                <c:pt idx="528">
                  <c:v>1597.81</c:v>
                </c:pt>
                <c:pt idx="529">
                  <c:v>1627.4</c:v>
                </c:pt>
                <c:pt idx="530">
                  <c:v>1617.64</c:v>
                </c:pt>
                <c:pt idx="531">
                  <c:v>1592.51</c:v>
                </c:pt>
                <c:pt idx="532">
                  <c:v>1596.14</c:v>
                </c:pt>
                <c:pt idx="533">
                  <c:v>1591.62</c:v>
                </c:pt>
                <c:pt idx="534">
                  <c:v>1600.22</c:v>
                </c:pt>
                <c:pt idx="535">
                  <c:v>1578.04</c:v>
                </c:pt>
                <c:pt idx="536">
                  <c:v>1556.58</c:v>
                </c:pt>
                <c:pt idx="537">
                  <c:v>1518.55</c:v>
                </c:pt>
                <c:pt idx="538">
                  <c:v>1482.84</c:v>
                </c:pt>
                <c:pt idx="539">
                  <c:v>1494.29</c:v>
                </c:pt>
                <c:pt idx="540">
                  <c:v>1494.04</c:v>
                </c:pt>
                <c:pt idx="541">
                  <c:v>1443.56</c:v>
                </c:pt>
                <c:pt idx="542">
                  <c:v>1481.43</c:v>
                </c:pt>
                <c:pt idx="543">
                  <c:v>1507.03</c:v>
                </c:pt>
                <c:pt idx="544">
                  <c:v>1529.42</c:v>
                </c:pt>
                <c:pt idx="545">
                  <c:v>1521.27</c:v>
                </c:pt>
                <c:pt idx="546">
                  <c:v>1515.48</c:v>
                </c:pt>
                <c:pt idx="547">
                  <c:v>1521.33</c:v>
                </c:pt>
                <c:pt idx="548">
                  <c:v>1536.69</c:v>
                </c:pt>
                <c:pt idx="549">
                  <c:v>1542.43</c:v>
                </c:pt>
                <c:pt idx="550">
                  <c:v>1550.75</c:v>
                </c:pt>
                <c:pt idx="551">
                  <c:v>1533.31</c:v>
                </c:pt>
                <c:pt idx="552">
                  <c:v>1535.74</c:v>
                </c:pt>
                <c:pt idx="553">
                  <c:v>1568.7</c:v>
                </c:pt>
                <c:pt idx="554">
                  <c:v>1593.15</c:v>
                </c:pt>
                <c:pt idx="555">
                  <c:v>1605.78</c:v>
                </c:pt>
                <c:pt idx="556">
                  <c:v>1588.68</c:v>
                </c:pt>
                <c:pt idx="557">
                  <c:v>1582.46</c:v>
                </c:pt>
                <c:pt idx="558">
                  <c:v>1583.13</c:v>
                </c:pt>
                <c:pt idx="559">
                  <c:v>1557.43</c:v>
                </c:pt>
                <c:pt idx="560">
                  <c:v>1588.47</c:v>
                </c:pt>
                <c:pt idx="561">
                  <c:v>1578.69</c:v>
                </c:pt>
                <c:pt idx="562">
                  <c:v>1549.72</c:v>
                </c:pt>
                <c:pt idx="563">
                  <c:v>1536.48</c:v>
                </c:pt>
                <c:pt idx="564">
                  <c:v>1507.83</c:v>
                </c:pt>
                <c:pt idx="565">
                  <c:v>1479.81</c:v>
                </c:pt>
                <c:pt idx="566">
                  <c:v>1497.54</c:v>
                </c:pt>
                <c:pt idx="567">
                  <c:v>1517.48</c:v>
                </c:pt>
                <c:pt idx="568">
                  <c:v>1505.49</c:v>
                </c:pt>
                <c:pt idx="569">
                  <c:v>1531.55</c:v>
                </c:pt>
                <c:pt idx="570">
                  <c:v>1541.47</c:v>
                </c:pt>
                <c:pt idx="571">
                  <c:v>1519.51</c:v>
                </c:pt>
                <c:pt idx="572">
                  <c:v>1548.33</c:v>
                </c:pt>
                <c:pt idx="573">
                  <c:v>1572.36</c:v>
                </c:pt>
                <c:pt idx="574">
                  <c:v>1568.46</c:v>
                </c:pt>
                <c:pt idx="575">
                  <c:v>1557.15</c:v>
                </c:pt>
                <c:pt idx="576">
                  <c:v>1575.63</c:v>
                </c:pt>
                <c:pt idx="577">
                  <c:v>1572.44</c:v>
                </c:pt>
                <c:pt idx="578">
                  <c:v>1570.73</c:v>
                </c:pt>
                <c:pt idx="579">
                  <c:v>1545.87</c:v>
                </c:pt>
                <c:pt idx="580">
                  <c:v>1559.15</c:v>
                </c:pt>
                <c:pt idx="581">
                  <c:v>1574.23</c:v>
                </c:pt>
                <c:pt idx="582">
                  <c:v>1579.52</c:v>
                </c:pt>
                <c:pt idx="583">
                  <c:v>1575.64</c:v>
                </c:pt>
                <c:pt idx="584">
                  <c:v>1601.08</c:v>
                </c:pt>
                <c:pt idx="585">
                  <c:v>1619.68</c:v>
                </c:pt>
                <c:pt idx="586">
                  <c:v>1638.99</c:v>
                </c:pt>
                <c:pt idx="587">
                  <c:v>1634.91</c:v>
                </c:pt>
                <c:pt idx="588">
                  <c:v>1641.45</c:v>
                </c:pt>
                <c:pt idx="589">
                  <c:v>1625.22</c:v>
                </c:pt>
                <c:pt idx="590">
                  <c:v>1640.21</c:v>
                </c:pt>
                <c:pt idx="591">
                  <c:v>1632.2</c:v>
                </c:pt>
                <c:pt idx="592">
                  <c:v>1622.61</c:v>
                </c:pt>
                <c:pt idx="593">
                  <c:v>1620.47</c:v>
                </c:pt>
                <c:pt idx="594">
                  <c:v>1611.2</c:v>
                </c:pt>
                <c:pt idx="595">
                  <c:v>1619.43</c:v>
                </c:pt>
                <c:pt idx="596">
                  <c:v>1614.89</c:v>
                </c:pt>
                <c:pt idx="597">
                  <c:v>1628.7</c:v>
                </c:pt>
                <c:pt idx="598">
                  <c:v>1645.94</c:v>
                </c:pt>
                <c:pt idx="599">
                  <c:v>1649.56</c:v>
                </c:pt>
                <c:pt idx="600">
                  <c:v>1649.61</c:v>
                </c:pt>
                <c:pt idx="601">
                  <c:v>1630.33</c:v>
                </c:pt>
                <c:pt idx="602">
                  <c:v>1605.9</c:v>
                </c:pt>
                <c:pt idx="603">
                  <c:v>1619.12</c:v>
                </c:pt>
                <c:pt idx="604">
                  <c:v>1600.72</c:v>
                </c:pt>
                <c:pt idx="605">
                  <c:v>1602.3</c:v>
                </c:pt>
                <c:pt idx="606">
                  <c:v>1589.3</c:v>
                </c:pt>
                <c:pt idx="607">
                  <c:v>1593.57</c:v>
                </c:pt>
                <c:pt idx="608">
                  <c:v>1598.1</c:v>
                </c:pt>
                <c:pt idx="609">
                  <c:v>1580.95</c:v>
                </c:pt>
                <c:pt idx="610">
                  <c:v>1577.92</c:v>
                </c:pt>
                <c:pt idx="611">
                  <c:v>1568.23</c:v>
                </c:pt>
                <c:pt idx="612">
                  <c:v>1557.27</c:v>
                </c:pt>
                <c:pt idx="613">
                  <c:v>1556.36</c:v>
                </c:pt>
                <c:pt idx="614">
                  <c:v>1563.63</c:v>
                </c:pt>
                <c:pt idx="615">
                  <c:v>1597.82</c:v>
                </c:pt>
                <c:pt idx="616">
                  <c:v>1608.8</c:v>
                </c:pt>
                <c:pt idx="617">
                  <c:v>1614.82</c:v>
                </c:pt>
                <c:pt idx="618">
                  <c:v>1619.45</c:v>
                </c:pt>
                <c:pt idx="619">
                  <c:v>1621.85</c:v>
                </c:pt>
                <c:pt idx="620">
                  <c:v>1619.81</c:v>
                </c:pt>
                <c:pt idx="621">
                  <c:v>1633.28</c:v>
                </c:pt>
                <c:pt idx="622">
                  <c:v>1623.95</c:v>
                </c:pt>
                <c:pt idx="623">
                  <c:v>1638.83</c:v>
                </c:pt>
                <c:pt idx="624">
                  <c:v>1620.39</c:v>
                </c:pt>
                <c:pt idx="625">
                  <c:v>1627.55</c:v>
                </c:pt>
                <c:pt idx="626">
                  <c:v>1638.71</c:v>
                </c:pt>
                <c:pt idx="627">
                  <c:v>1646.32</c:v>
                </c:pt>
                <c:pt idx="628">
                  <c:v>1629.36</c:v>
                </c:pt>
                <c:pt idx="629">
                  <c:v>1644.1</c:v>
                </c:pt>
                <c:pt idx="630">
                  <c:v>1635.74</c:v>
                </c:pt>
                <c:pt idx="631">
                  <c:v>1643.42</c:v>
                </c:pt>
                <c:pt idx="632">
                  <c:v>1667.93</c:v>
                </c:pt>
                <c:pt idx="633">
                  <c:v>1667.46</c:v>
                </c:pt>
                <c:pt idx="634">
                  <c:v>1661.76</c:v>
                </c:pt>
                <c:pt idx="635">
                  <c:v>1670.08</c:v>
                </c:pt>
                <c:pt idx="636">
                  <c:v>1637.9</c:v>
                </c:pt>
                <c:pt idx="637">
                  <c:v>1622.77</c:v>
                </c:pt>
                <c:pt idx="638">
                  <c:v>1615.58</c:v>
                </c:pt>
                <c:pt idx="639">
                  <c:v>1614.77</c:v>
                </c:pt>
                <c:pt idx="640">
                  <c:v>1607.88</c:v>
                </c:pt>
                <c:pt idx="641">
                  <c:v>1628.91</c:v>
                </c:pt>
                <c:pt idx="642">
                  <c:v>1616.84</c:v>
                </c:pt>
                <c:pt idx="643">
                  <c:v>1595.35</c:v>
                </c:pt>
                <c:pt idx="644">
                  <c:v>1583.41</c:v>
                </c:pt>
                <c:pt idx="645">
                  <c:v>1573.72</c:v>
                </c:pt>
                <c:pt idx="646">
                  <c:v>1584.7</c:v>
                </c:pt>
                <c:pt idx="647">
                  <c:v>1603.85</c:v>
                </c:pt>
                <c:pt idx="648">
                  <c:v>1595.71</c:v>
                </c:pt>
                <c:pt idx="649">
                  <c:v>1582.71</c:v>
                </c:pt>
                <c:pt idx="650">
                  <c:v>1564.14</c:v>
                </c:pt>
                <c:pt idx="651">
                  <c:v>1536.54</c:v>
                </c:pt>
                <c:pt idx="652">
                  <c:v>1528.45</c:v>
                </c:pt>
                <c:pt idx="653">
                  <c:v>1542.14</c:v>
                </c:pt>
                <c:pt idx="654">
                  <c:v>1527.05</c:v>
                </c:pt>
                <c:pt idx="655">
                  <c:v>1536.93</c:v>
                </c:pt>
                <c:pt idx="656">
                  <c:v>1564.11</c:v>
                </c:pt>
                <c:pt idx="657">
                  <c:v>1591.79</c:v>
                </c:pt>
                <c:pt idx="658">
                  <c:v>1606.27</c:v>
                </c:pt>
                <c:pt idx="659">
                  <c:v>1600.61</c:v>
                </c:pt>
                <c:pt idx="660">
                  <c:v>1612.13</c:v>
                </c:pt>
                <c:pt idx="661">
                  <c:v>1603.87</c:v>
                </c:pt>
                <c:pt idx="662">
                  <c:v>1620.45</c:v>
                </c:pt>
                <c:pt idx="663">
                  <c:v>1621.23</c:v>
                </c:pt>
                <c:pt idx="664">
                  <c:v>1623.35</c:v>
                </c:pt>
                <c:pt idx="665">
                  <c:v>1634.81</c:v>
                </c:pt>
                <c:pt idx="666">
                  <c:v>1632.3</c:v>
                </c:pt>
                <c:pt idx="667">
                  <c:v>1644.05</c:v>
                </c:pt>
                <c:pt idx="668">
                  <c:v>1657.81</c:v>
                </c:pt>
                <c:pt idx="669">
                  <c:v>1663.62</c:v>
                </c:pt>
                <c:pt idx="670">
                  <c:v>1657.83</c:v>
                </c:pt>
                <c:pt idx="671">
                  <c:v>1651.07</c:v>
                </c:pt>
                <c:pt idx="672">
                  <c:v>1669.81</c:v>
                </c:pt>
                <c:pt idx="673">
                  <c:v>1667.67</c:v>
                </c:pt>
                <c:pt idx="674">
                  <c:v>1670.07</c:v>
                </c:pt>
                <c:pt idx="675">
                  <c:v>1661.14</c:v>
                </c:pt>
                <c:pt idx="676">
                  <c:v>1677.46</c:v>
                </c:pt>
                <c:pt idx="677">
                  <c:v>1684.62</c:v>
                </c:pt>
                <c:pt idx="678">
                  <c:v>1679.86</c:v>
                </c:pt>
                <c:pt idx="679">
                  <c:v>1692.94</c:v>
                </c:pt>
                <c:pt idx="680">
                  <c:v>1697.06</c:v>
                </c:pt>
                <c:pt idx="681">
                  <c:v>1672.68</c:v>
                </c:pt>
                <c:pt idx="682">
                  <c:v>1690.59</c:v>
                </c:pt>
                <c:pt idx="683">
                  <c:v>1668.57</c:v>
                </c:pt>
                <c:pt idx="684">
                  <c:v>1670.33</c:v>
                </c:pt>
                <c:pt idx="685">
                  <c:v>1695.07</c:v>
                </c:pt>
                <c:pt idx="686">
                  <c:v>1704.53</c:v>
                </c:pt>
                <c:pt idx="687">
                  <c:v>1700.34</c:v>
                </c:pt>
                <c:pt idx="688">
                  <c:v>1705.82</c:v>
                </c:pt>
                <c:pt idx="689">
                  <c:v>1714.52</c:v>
                </c:pt>
                <c:pt idx="690">
                  <c:v>1725.6</c:v>
                </c:pt>
                <c:pt idx="691">
                  <c:v>1724.02</c:v>
                </c:pt>
                <c:pt idx="692">
                  <c:v>1740.3</c:v>
                </c:pt>
                <c:pt idx="693">
                  <c:v>1748.16</c:v>
                </c:pt>
                <c:pt idx="694">
                  <c:v>1722.07</c:v>
                </c:pt>
                <c:pt idx="695">
                  <c:v>1724.88</c:v>
                </c:pt>
                <c:pt idx="696">
                  <c:v>1736.92</c:v>
                </c:pt>
                <c:pt idx="697">
                  <c:v>1733.58</c:v>
                </c:pt>
                <c:pt idx="698">
                  <c:v>1722.66</c:v>
                </c:pt>
                <c:pt idx="699">
                  <c:v>1743.03</c:v>
                </c:pt>
                <c:pt idx="700">
                  <c:v>1739.29</c:v>
                </c:pt>
                <c:pt idx="701">
                  <c:v>1722.19</c:v>
                </c:pt>
                <c:pt idx="702">
                  <c:v>1730.07</c:v>
                </c:pt>
                <c:pt idx="703">
                  <c:v>1733.92</c:v>
                </c:pt>
                <c:pt idx="704">
                  <c:v>1720.93</c:v>
                </c:pt>
                <c:pt idx="705">
                  <c:v>1743.5</c:v>
                </c:pt>
                <c:pt idx="706">
                  <c:v>1761.14</c:v>
                </c:pt>
                <c:pt idx="707">
                  <c:v>1776.15</c:v>
                </c:pt>
                <c:pt idx="708">
                  <c:v>1770.28</c:v>
                </c:pt>
                <c:pt idx="709">
                  <c:v>1770.7</c:v>
                </c:pt>
                <c:pt idx="710">
                  <c:v>1779.58</c:v>
                </c:pt>
                <c:pt idx="711">
                  <c:v>1779.47</c:v>
                </c:pt>
                <c:pt idx="712">
                  <c:v>1798.53</c:v>
                </c:pt>
                <c:pt idx="713">
                  <c:v>1805.01</c:v>
                </c:pt>
                <c:pt idx="714">
                  <c:v>1816.9</c:v>
                </c:pt>
                <c:pt idx="715">
                  <c:v>1819.12</c:v>
                </c:pt>
                <c:pt idx="716">
                  <c:v>1785.05</c:v>
                </c:pt>
                <c:pt idx="717">
                  <c:v>1754.46</c:v>
                </c:pt>
                <c:pt idx="718">
                  <c:v>1731.2</c:v>
                </c:pt>
                <c:pt idx="719">
                  <c:v>1700.28</c:v>
                </c:pt>
                <c:pt idx="720">
                  <c:v>1664.92</c:v>
                </c:pt>
                <c:pt idx="721">
                  <c:v>1710.43</c:v>
                </c:pt>
                <c:pt idx="722">
                  <c:v>1687.77</c:v>
                </c:pt>
                <c:pt idx="723">
                  <c:v>1729.04</c:v>
                </c:pt>
                <c:pt idx="724">
                  <c:v>1744.2</c:v>
                </c:pt>
                <c:pt idx="725">
                  <c:v>1739.49</c:v>
                </c:pt>
                <c:pt idx="726">
                  <c:v>1703.29</c:v>
                </c:pt>
                <c:pt idx="727">
                  <c:v>1687.93</c:v>
                </c:pt>
                <c:pt idx="728">
                  <c:v>1686.51</c:v>
                </c:pt>
                <c:pt idx="729">
                  <c:v>1671.29</c:v>
                </c:pt>
                <c:pt idx="730">
                  <c:v>1708.97</c:v>
                </c:pt>
                <c:pt idx="731">
                  <c:v>1728.72</c:v>
                </c:pt>
                <c:pt idx="732">
                  <c:v>1742.4</c:v>
                </c:pt>
                <c:pt idx="733">
                  <c:v>1745.33</c:v>
                </c:pt>
                <c:pt idx="734">
                  <c:v>1725.1</c:v>
                </c:pt>
                <c:pt idx="735">
                  <c:v>1720.77</c:v>
                </c:pt>
                <c:pt idx="736">
                  <c:v>1696.32</c:v>
                </c:pt>
                <c:pt idx="737">
                  <c:v>1718.94</c:v>
                </c:pt>
                <c:pt idx="738">
                  <c:v>1719.78</c:v>
                </c:pt>
                <c:pt idx="739">
                  <c:v>1696.46</c:v>
                </c:pt>
                <c:pt idx="740">
                  <c:v>1720.86</c:v>
                </c:pt>
                <c:pt idx="741">
                  <c:v>1728.27</c:v>
                </c:pt>
                <c:pt idx="742">
                  <c:v>1720.54</c:v>
                </c:pt>
                <c:pt idx="743">
                  <c:v>1725.89</c:v>
                </c:pt>
                <c:pt idx="744">
                  <c:v>1729.26</c:v>
                </c:pt>
                <c:pt idx="745">
                  <c:v>1739.4</c:v>
                </c:pt>
                <c:pt idx="746">
                  <c:v>1732.86</c:v>
                </c:pt>
                <c:pt idx="747">
                  <c:v>1732.8</c:v>
                </c:pt>
                <c:pt idx="748">
                  <c:v>1718.69</c:v>
                </c:pt>
                <c:pt idx="749">
                  <c:v>1735.34</c:v>
                </c:pt>
                <c:pt idx="750">
                  <c:v>1717.67</c:v>
                </c:pt>
                <c:pt idx="751">
                  <c:v>1718.99</c:v>
                </c:pt>
                <c:pt idx="752">
                  <c:v>1712.41</c:v>
                </c:pt>
                <c:pt idx="753">
                  <c:v>1720.39</c:v>
                </c:pt>
                <c:pt idx="754">
                  <c:v>1697.46</c:v>
                </c:pt>
                <c:pt idx="755">
                  <c:v>1701.46</c:v>
                </c:pt>
                <c:pt idx="756">
                  <c:v>1694.8</c:v>
                </c:pt>
                <c:pt idx="757">
                  <c:v>1701.75</c:v>
                </c:pt>
                <c:pt idx="758">
                  <c:v>1704.01</c:v>
                </c:pt>
                <c:pt idx="759">
                  <c:v>1695.26</c:v>
                </c:pt>
                <c:pt idx="760">
                  <c:v>1720.18</c:v>
                </c:pt>
                <c:pt idx="761">
                  <c:v>1733.79</c:v>
                </c:pt>
                <c:pt idx="762">
                  <c:v>1730.09</c:v>
                </c:pt>
                <c:pt idx="763">
                  <c:v>1749.72</c:v>
                </c:pt>
                <c:pt idx="764">
                  <c:v>1724.88</c:v>
                </c:pt>
                <c:pt idx="765">
                  <c:v>1736</c:v>
                </c:pt>
                <c:pt idx="766">
                  <c:v>1723.73</c:v>
                </c:pt>
                <c:pt idx="767">
                  <c:v>1712.63</c:v>
                </c:pt>
                <c:pt idx="768">
                  <c:v>1718.02</c:v>
                </c:pt>
                <c:pt idx="769">
                  <c:v>1711.25</c:v>
                </c:pt>
                <c:pt idx="770">
                  <c:v>1702.19</c:v>
                </c:pt>
                <c:pt idx="771">
                  <c:v>1713.29</c:v>
                </c:pt>
                <c:pt idx="772">
                  <c:v>1739.45</c:v>
                </c:pt>
                <c:pt idx="773">
                  <c:v>1735.16</c:v>
                </c:pt>
                <c:pt idx="774">
                  <c:v>1721.24</c:v>
                </c:pt>
                <c:pt idx="775">
                  <c:v>1722.85</c:v>
                </c:pt>
                <c:pt idx="776">
                  <c:v>1719.51</c:v>
                </c:pt>
                <c:pt idx="777">
                  <c:v>1738.85</c:v>
                </c:pt>
                <c:pt idx="778">
                  <c:v>1742.69</c:v>
                </c:pt>
                <c:pt idx="779">
                  <c:v>1763.96</c:v>
                </c:pt>
                <c:pt idx="780">
                  <c:v>1782.37</c:v>
                </c:pt>
                <c:pt idx="781">
                  <c:v>1775.83</c:v>
                </c:pt>
                <c:pt idx="782">
                  <c:v>1763.36</c:v>
                </c:pt>
                <c:pt idx="783">
                  <c:v>1766.86</c:v>
                </c:pt>
                <c:pt idx="784">
                  <c:v>1768.65</c:v>
                </c:pt>
                <c:pt idx="785">
                  <c:v>1763.58</c:v>
                </c:pt>
                <c:pt idx="786">
                  <c:v>1737.45</c:v>
                </c:pt>
                <c:pt idx="787">
                  <c:v>1757.47</c:v>
                </c:pt>
                <c:pt idx="788">
                  <c:v>1765.62</c:v>
                </c:pt>
                <c:pt idx="789">
                  <c:v>1786.99</c:v>
                </c:pt>
                <c:pt idx="790">
                  <c:v>1785.89</c:v>
                </c:pt>
                <c:pt idx="791">
                  <c:v>1782.63</c:v>
                </c:pt>
                <c:pt idx="792">
                  <c:v>1774.95</c:v>
                </c:pt>
                <c:pt idx="793">
                  <c:v>1782.73</c:v>
                </c:pt>
                <c:pt idx="794">
                  <c:v>1770.46</c:v>
                </c:pt>
                <c:pt idx="795">
                  <c:v>1765.97</c:v>
                </c:pt>
                <c:pt idx="796">
                  <c:v>1757.61</c:v>
                </c:pt>
                <c:pt idx="797">
                  <c:v>1750.05</c:v>
                </c:pt>
                <c:pt idx="798">
                  <c:v>1759.17</c:v>
                </c:pt>
                <c:pt idx="799">
                  <c:v>1776.8</c:v>
                </c:pt>
                <c:pt idx="800">
                  <c:v>1785.21</c:v>
                </c:pt>
                <c:pt idx="801">
                  <c:v>1783.39</c:v>
                </c:pt>
                <c:pt idx="802">
                  <c:v>1784.5</c:v>
                </c:pt>
                <c:pt idx="803">
                  <c:v>1784.58</c:v>
                </c:pt>
                <c:pt idx="804">
                  <c:v>1786.75</c:v>
                </c:pt>
                <c:pt idx="805">
                  <c:v>1789.45</c:v>
                </c:pt>
                <c:pt idx="806">
                  <c:v>1773.68</c:v>
                </c:pt>
                <c:pt idx="807">
                  <c:v>1773.35</c:v>
                </c:pt>
                <c:pt idx="808">
                  <c:v>1781.87</c:v>
                </c:pt>
                <c:pt idx="809">
                  <c:v>1785.69</c:v>
                </c:pt>
                <c:pt idx="810">
                  <c:v>1772.12</c:v>
                </c:pt>
                <c:pt idx="811">
                  <c:v>1763.06</c:v>
                </c:pt>
                <c:pt idx="812">
                  <c:v>1773.89</c:v>
                </c:pt>
                <c:pt idx="813">
                  <c:v>1759.89</c:v>
                </c:pt>
                <c:pt idx="814">
                  <c:v>1762.92</c:v>
                </c:pt>
                <c:pt idx="815">
                  <c:v>1747.64</c:v>
                </c:pt>
                <c:pt idx="816">
                  <c:v>1751.03</c:v>
                </c:pt>
                <c:pt idx="817">
                  <c:v>1714.16</c:v>
                </c:pt>
                <c:pt idx="818">
                  <c:v>1685.31</c:v>
                </c:pt>
                <c:pt idx="819">
                  <c:v>1713.33</c:v>
                </c:pt>
                <c:pt idx="820">
                  <c:v>1698.33</c:v>
                </c:pt>
                <c:pt idx="821">
                  <c:v>1674.43</c:v>
                </c:pt>
                <c:pt idx="822">
                  <c:v>1676.73</c:v>
                </c:pt>
                <c:pt idx="823">
                  <c:v>1654.67</c:v>
                </c:pt>
                <c:pt idx="824">
                  <c:v>1677.78</c:v>
                </c:pt>
                <c:pt idx="825">
                  <c:v>1661.66</c:v>
                </c:pt>
                <c:pt idx="826">
                  <c:v>1682.67</c:v>
                </c:pt>
                <c:pt idx="827">
                  <c:v>1662.13</c:v>
                </c:pt>
                <c:pt idx="828">
                  <c:v>1636.14</c:v>
                </c:pt>
                <c:pt idx="829">
                  <c:v>1634.09</c:v>
                </c:pt>
                <c:pt idx="830">
                  <c:v>1619.48</c:v>
                </c:pt>
                <c:pt idx="831">
                  <c:v>1576.05</c:v>
                </c:pt>
                <c:pt idx="832">
                  <c:v>1557.87</c:v>
                </c:pt>
                <c:pt idx="833">
                  <c:v>1500.7</c:v>
                </c:pt>
                <c:pt idx="834">
                  <c:v>1532.6</c:v>
                </c:pt>
                <c:pt idx="835">
                  <c:v>1547.9</c:v>
                </c:pt>
                <c:pt idx="836">
                  <c:v>1562.77</c:v>
                </c:pt>
                <c:pt idx="837">
                  <c:v>1587.81</c:v>
                </c:pt>
                <c:pt idx="838">
                  <c:v>1602.38</c:v>
                </c:pt>
                <c:pt idx="839">
                  <c:v>1578.34</c:v>
                </c:pt>
                <c:pt idx="840">
                  <c:v>1562.82</c:v>
                </c:pt>
                <c:pt idx="841">
                  <c:v>1574.95</c:v>
                </c:pt>
                <c:pt idx="842">
                  <c:v>1575.94</c:v>
                </c:pt>
                <c:pt idx="843">
                  <c:v>1605.66</c:v>
                </c:pt>
                <c:pt idx="844">
                  <c:v>1601.17</c:v>
                </c:pt>
                <c:pt idx="845">
                  <c:v>1605.9</c:v>
                </c:pt>
                <c:pt idx="846">
                  <c:v>1552.88</c:v>
                </c:pt>
                <c:pt idx="847">
                  <c:v>1560.89</c:v>
                </c:pt>
                <c:pt idx="848">
                  <c:v>1536.47</c:v>
                </c:pt>
                <c:pt idx="849">
                  <c:v>1524.02</c:v>
                </c:pt>
                <c:pt idx="850">
                  <c:v>1543.38</c:v>
                </c:pt>
                <c:pt idx="851">
                  <c:v>1536.83</c:v>
                </c:pt>
                <c:pt idx="852">
                  <c:v>1530.1</c:v>
                </c:pt>
                <c:pt idx="853">
                  <c:v>1533.18</c:v>
                </c:pt>
                <c:pt idx="854">
                  <c:v>1531.86</c:v>
                </c:pt>
                <c:pt idx="855">
                  <c:v>1575.75</c:v>
                </c:pt>
                <c:pt idx="856">
                  <c:v>1555.43</c:v>
                </c:pt>
                <c:pt idx="857">
                  <c:v>1551.41</c:v>
                </c:pt>
                <c:pt idx="858">
                  <c:v>1569.07</c:v>
                </c:pt>
                <c:pt idx="859">
                  <c:v>1589.21</c:v>
                </c:pt>
                <c:pt idx="860">
                  <c:v>1620.11</c:v>
                </c:pt>
                <c:pt idx="861">
                  <c:v>1614.23</c:v>
                </c:pt>
                <c:pt idx="862">
                  <c:v>1633.55</c:v>
                </c:pt>
                <c:pt idx="863">
                  <c:v>1642.54</c:v>
                </c:pt>
                <c:pt idx="864">
                  <c:v>1652.82</c:v>
                </c:pt>
                <c:pt idx="865">
                  <c:v>1653.19</c:v>
                </c:pt>
                <c:pt idx="866">
                  <c:v>1663.58</c:v>
                </c:pt>
                <c:pt idx="867">
                  <c:v>1671.02</c:v>
                </c:pt>
                <c:pt idx="868">
                  <c:v>1659.83</c:v>
                </c:pt>
                <c:pt idx="869">
                  <c:v>1671.87</c:v>
                </c:pt>
                <c:pt idx="870">
                  <c:v>1667.69</c:v>
                </c:pt>
                <c:pt idx="871">
                  <c:v>1647.65</c:v>
                </c:pt>
                <c:pt idx="872">
                  <c:v>1623.15</c:v>
                </c:pt>
                <c:pt idx="873">
                  <c:v>1605.61</c:v>
                </c:pt>
                <c:pt idx="874">
                  <c:v>1605.03</c:v>
                </c:pt>
                <c:pt idx="875">
                  <c:v>1568.52</c:v>
                </c:pt>
                <c:pt idx="876">
                  <c:v>1570.93</c:v>
                </c:pt>
                <c:pt idx="877">
                  <c:v>1578.01</c:v>
                </c:pt>
                <c:pt idx="878">
                  <c:v>1560.93</c:v>
                </c:pt>
                <c:pt idx="879">
                  <c:v>1555.62</c:v>
                </c:pt>
                <c:pt idx="880">
                  <c:v>1586.96</c:v>
                </c:pt>
                <c:pt idx="881">
                  <c:v>1605.09</c:v>
                </c:pt>
                <c:pt idx="882">
                  <c:v>1603.06</c:v>
                </c:pt>
                <c:pt idx="883">
                  <c:v>1626.51</c:v>
                </c:pt>
                <c:pt idx="884">
                  <c:v>1614.51</c:v>
                </c:pt>
                <c:pt idx="885">
                  <c:v>1597.72</c:v>
                </c:pt>
                <c:pt idx="886">
                  <c:v>1562.09</c:v>
                </c:pt>
                <c:pt idx="887">
                  <c:v>1585.91</c:v>
                </c:pt>
                <c:pt idx="888">
                  <c:v>1535.99</c:v>
                </c:pt>
                <c:pt idx="889">
                  <c:v>1514.05</c:v>
                </c:pt>
                <c:pt idx="890">
                  <c:v>1475.45</c:v>
                </c:pt>
                <c:pt idx="891">
                  <c:v>1455.87</c:v>
                </c:pt>
                <c:pt idx="892">
                  <c:v>1473.12</c:v>
                </c:pt>
                <c:pt idx="893">
                  <c:v>1503.1</c:v>
                </c:pt>
                <c:pt idx="894">
                  <c:v>1481.29</c:v>
                </c:pt>
                <c:pt idx="895">
                  <c:v>1474.42</c:v>
                </c:pt>
                <c:pt idx="896">
                  <c:v>1439.27</c:v>
                </c:pt>
                <c:pt idx="897">
                  <c:v>1463.32</c:v>
                </c:pt>
                <c:pt idx="898">
                  <c:v>1424.7</c:v>
                </c:pt>
                <c:pt idx="899">
                  <c:v>1442.2</c:v>
                </c:pt>
                <c:pt idx="900">
                  <c:v>1451.17</c:v>
                </c:pt>
                <c:pt idx="901">
                  <c:v>1483.77</c:v>
                </c:pt>
                <c:pt idx="902">
                  <c:v>1493.2</c:v>
                </c:pt>
                <c:pt idx="903">
                  <c:v>1513.17</c:v>
                </c:pt>
                <c:pt idx="904">
                  <c:v>1543.17</c:v>
                </c:pt>
                <c:pt idx="905">
                  <c:v>1530.2</c:v>
                </c:pt>
                <c:pt idx="906">
                  <c:v>1508.69</c:v>
                </c:pt>
                <c:pt idx="907">
                  <c:v>1543.88</c:v>
                </c:pt>
                <c:pt idx="908">
                  <c:v>1563.99</c:v>
                </c:pt>
                <c:pt idx="909">
                  <c:v>1567.08</c:v>
                </c:pt>
                <c:pt idx="910">
                  <c:v>1567.86</c:v>
                </c:pt>
                <c:pt idx="911">
                  <c:v>1547.93</c:v>
                </c:pt>
                <c:pt idx="912">
                  <c:v>1547.67</c:v>
                </c:pt>
                <c:pt idx="913">
                  <c:v>1516.17</c:v>
                </c:pt>
                <c:pt idx="914">
                  <c:v>1493.59</c:v>
                </c:pt>
                <c:pt idx="915">
                  <c:v>1457.63</c:v>
                </c:pt>
                <c:pt idx="916">
                  <c:v>1467.42</c:v>
                </c:pt>
                <c:pt idx="917">
                  <c:v>1467.83</c:v>
                </c:pt>
                <c:pt idx="918">
                  <c:v>1458.54</c:v>
                </c:pt>
                <c:pt idx="919">
                  <c:v>1486.26</c:v>
                </c:pt>
                <c:pt idx="920">
                  <c:v>1500.74</c:v>
                </c:pt>
                <c:pt idx="921">
                  <c:v>1505.58</c:v>
                </c:pt>
                <c:pt idx="922">
                  <c:v>1485.61</c:v>
                </c:pt>
                <c:pt idx="923">
                  <c:v>1461.23</c:v>
                </c:pt>
                <c:pt idx="924">
                  <c:v>1397.37</c:v>
                </c:pt>
                <c:pt idx="925">
                  <c:v>1387.24</c:v>
                </c:pt>
                <c:pt idx="926">
                  <c:v>1387.56</c:v>
                </c:pt>
                <c:pt idx="927">
                  <c:v>1419.76</c:v>
                </c:pt>
                <c:pt idx="928">
                  <c:v>1407.08</c:v>
                </c:pt>
                <c:pt idx="929">
                  <c:v>1377.98</c:v>
                </c:pt>
                <c:pt idx="930">
                  <c:v>1332.9</c:v>
                </c:pt>
                <c:pt idx="931">
                  <c:v>1311.87</c:v>
                </c:pt>
                <c:pt idx="932">
                  <c:v>1311.58</c:v>
                </c:pt>
                <c:pt idx="933">
                  <c:v>1326.74</c:v>
                </c:pt>
                <c:pt idx="934">
                  <c:v>1275.29</c:v>
                </c:pt>
                <c:pt idx="935">
                  <c:v>1236.6099999999999</c:v>
                </c:pt>
                <c:pt idx="936">
                  <c:v>1261</c:v>
                </c:pt>
                <c:pt idx="937">
                  <c:v>1300.3900000000001</c:v>
                </c:pt>
                <c:pt idx="938">
                  <c:v>1330.31</c:v>
                </c:pt>
                <c:pt idx="939">
                  <c:v>1309.03</c:v>
                </c:pt>
                <c:pt idx="940">
                  <c:v>1332.82</c:v>
                </c:pt>
                <c:pt idx="941">
                  <c:v>1307.47</c:v>
                </c:pt>
                <c:pt idx="942">
                  <c:v>1342.54</c:v>
                </c:pt>
                <c:pt idx="943">
                  <c:v>1350.73</c:v>
                </c:pt>
                <c:pt idx="944">
                  <c:v>1360.71</c:v>
                </c:pt>
                <c:pt idx="945">
                  <c:v>1335.97</c:v>
                </c:pt>
                <c:pt idx="946">
                  <c:v>1295.75</c:v>
                </c:pt>
                <c:pt idx="947">
                  <c:v>1300.53</c:v>
                </c:pt>
                <c:pt idx="948">
                  <c:v>1284.5</c:v>
                </c:pt>
                <c:pt idx="949">
                  <c:v>1299.23</c:v>
                </c:pt>
                <c:pt idx="950">
                  <c:v>1302.6600000000001</c:v>
                </c:pt>
                <c:pt idx="951">
                  <c:v>1322.47</c:v>
                </c:pt>
                <c:pt idx="952">
                  <c:v>1335.11</c:v>
                </c:pt>
                <c:pt idx="953">
                  <c:v>1345.15</c:v>
                </c:pt>
                <c:pt idx="954">
                  <c:v>1346.2</c:v>
                </c:pt>
                <c:pt idx="955">
                  <c:v>1316.09</c:v>
                </c:pt>
                <c:pt idx="956">
                  <c:v>1320.64</c:v>
                </c:pt>
                <c:pt idx="957">
                  <c:v>1330.97</c:v>
                </c:pt>
                <c:pt idx="958">
                  <c:v>1367.84</c:v>
                </c:pt>
                <c:pt idx="959">
                  <c:v>1363.49</c:v>
                </c:pt>
                <c:pt idx="960">
                  <c:v>1350.91</c:v>
                </c:pt>
                <c:pt idx="961">
                  <c:v>1337.36</c:v>
                </c:pt>
                <c:pt idx="962">
                  <c:v>1306.8</c:v>
                </c:pt>
                <c:pt idx="963">
                  <c:v>1276.55</c:v>
                </c:pt>
                <c:pt idx="964">
                  <c:v>1263.8900000000001</c:v>
                </c:pt>
                <c:pt idx="965">
                  <c:v>1272.8900000000001</c:v>
                </c:pt>
                <c:pt idx="966">
                  <c:v>1270.01</c:v>
                </c:pt>
                <c:pt idx="967">
                  <c:v>1240.74</c:v>
                </c:pt>
                <c:pt idx="968">
                  <c:v>1211.8</c:v>
                </c:pt>
                <c:pt idx="969">
                  <c:v>1251.99</c:v>
                </c:pt>
                <c:pt idx="970">
                  <c:v>1244.03</c:v>
                </c:pt>
                <c:pt idx="971">
                  <c:v>1221.01</c:v>
                </c:pt>
                <c:pt idx="972">
                  <c:v>1177.8399999999999</c:v>
                </c:pt>
                <c:pt idx="973">
                  <c:v>1150.78</c:v>
                </c:pt>
                <c:pt idx="974">
                  <c:v>1180.21</c:v>
                </c:pt>
                <c:pt idx="975">
                  <c:v>1203.04</c:v>
                </c:pt>
                <c:pt idx="976">
                  <c:v>1219.44</c:v>
                </c:pt>
                <c:pt idx="977">
                  <c:v>1238.99</c:v>
                </c:pt>
                <c:pt idx="978">
                  <c:v>1232.71</c:v>
                </c:pt>
                <c:pt idx="979">
                  <c:v>1228.3800000000001</c:v>
                </c:pt>
                <c:pt idx="980">
                  <c:v>1227.0999999999999</c:v>
                </c:pt>
                <c:pt idx="981">
                  <c:v>1234.5899999999999</c:v>
                </c:pt>
                <c:pt idx="982">
                  <c:v>1218.6400000000001</c:v>
                </c:pt>
                <c:pt idx="983">
                  <c:v>1247.06</c:v>
                </c:pt>
                <c:pt idx="984">
                  <c:v>1283.76</c:v>
                </c:pt>
                <c:pt idx="985">
                  <c:v>1291.06</c:v>
                </c:pt>
                <c:pt idx="986">
                  <c:v>1286.29</c:v>
                </c:pt>
                <c:pt idx="987">
                  <c:v>1299.7</c:v>
                </c:pt>
                <c:pt idx="988">
                  <c:v>1285.19</c:v>
                </c:pt>
                <c:pt idx="989">
                  <c:v>1253.45</c:v>
                </c:pt>
                <c:pt idx="990">
                  <c:v>1255.6600000000001</c:v>
                </c:pt>
                <c:pt idx="991">
                  <c:v>1261.0999999999999</c:v>
                </c:pt>
                <c:pt idx="992">
                  <c:v>1248.31</c:v>
                </c:pt>
                <c:pt idx="993">
                  <c:v>1267.5</c:v>
                </c:pt>
                <c:pt idx="994">
                  <c:v>1286.6600000000001</c:v>
                </c:pt>
                <c:pt idx="995">
                  <c:v>1296.42</c:v>
                </c:pt>
                <c:pt idx="996">
                  <c:v>1319.47</c:v>
                </c:pt>
                <c:pt idx="997">
                  <c:v>1319.92</c:v>
                </c:pt>
                <c:pt idx="998">
                  <c:v>1301</c:v>
                </c:pt>
                <c:pt idx="999">
                  <c:v>1318.22</c:v>
                </c:pt>
                <c:pt idx="1000">
                  <c:v>1315.3</c:v>
                </c:pt>
                <c:pt idx="1001">
                  <c:v>1347.89</c:v>
                </c:pt>
                <c:pt idx="1002">
                  <c:v>1351.2</c:v>
                </c:pt>
                <c:pt idx="1003">
                  <c:v>1352.77</c:v>
                </c:pt>
                <c:pt idx="1004">
                  <c:v>1361.75</c:v>
                </c:pt>
                <c:pt idx="1005">
                  <c:v>1390.16</c:v>
                </c:pt>
                <c:pt idx="1006">
                  <c:v>1384.06</c:v>
                </c:pt>
                <c:pt idx="1007">
                  <c:v>1372.4</c:v>
                </c:pt>
                <c:pt idx="1008">
                  <c:v>1331.49</c:v>
                </c:pt>
                <c:pt idx="1009">
                  <c:v>1351.17</c:v>
                </c:pt>
                <c:pt idx="1010">
                  <c:v>1360.03</c:v>
                </c:pt>
                <c:pt idx="1011">
                  <c:v>1382.01</c:v>
                </c:pt>
                <c:pt idx="1012">
                  <c:v>1404.51</c:v>
                </c:pt>
                <c:pt idx="1013">
                  <c:v>1400.13</c:v>
                </c:pt>
                <c:pt idx="1014">
                  <c:v>1402.35</c:v>
                </c:pt>
                <c:pt idx="1015">
                  <c:v>1384.86</c:v>
                </c:pt>
                <c:pt idx="1016">
                  <c:v>1355.73</c:v>
                </c:pt>
                <c:pt idx="1017">
                  <c:v>1377.26</c:v>
                </c:pt>
                <c:pt idx="1018">
                  <c:v>1363.71</c:v>
                </c:pt>
                <c:pt idx="1019">
                  <c:v>1351.6</c:v>
                </c:pt>
                <c:pt idx="1020">
                  <c:v>1371.35</c:v>
                </c:pt>
                <c:pt idx="1021">
                  <c:v>1359.89</c:v>
                </c:pt>
                <c:pt idx="1022">
                  <c:v>1389.97</c:v>
                </c:pt>
                <c:pt idx="1023">
                  <c:v>1409.09</c:v>
                </c:pt>
                <c:pt idx="1024">
                  <c:v>1410.89</c:v>
                </c:pt>
                <c:pt idx="1025">
                  <c:v>1414.09</c:v>
                </c:pt>
                <c:pt idx="1026">
                  <c:v>1426.4</c:v>
                </c:pt>
                <c:pt idx="1027">
                  <c:v>1441.73</c:v>
                </c:pt>
                <c:pt idx="1028">
                  <c:v>1408.56</c:v>
                </c:pt>
                <c:pt idx="1029">
                  <c:v>1405.87</c:v>
                </c:pt>
                <c:pt idx="1030">
                  <c:v>1392.74</c:v>
                </c:pt>
                <c:pt idx="1031">
                  <c:v>1373.45</c:v>
                </c:pt>
                <c:pt idx="1032">
                  <c:v>1367.78</c:v>
                </c:pt>
                <c:pt idx="1033">
                  <c:v>1385.29</c:v>
                </c:pt>
                <c:pt idx="1034">
                  <c:v>1405.27</c:v>
                </c:pt>
                <c:pt idx="1035">
                  <c:v>1398.86</c:v>
                </c:pt>
                <c:pt idx="1036">
                  <c:v>1397.41</c:v>
                </c:pt>
                <c:pt idx="1037">
                  <c:v>1380.07</c:v>
                </c:pt>
                <c:pt idx="1038">
                  <c:v>1339.75</c:v>
                </c:pt>
                <c:pt idx="1039">
                  <c:v>1341.89</c:v>
                </c:pt>
                <c:pt idx="1040">
                  <c:v>1346.21</c:v>
                </c:pt>
                <c:pt idx="1041">
                  <c:v>1348.48</c:v>
                </c:pt>
                <c:pt idx="1042">
                  <c:v>1325.43</c:v>
                </c:pt>
                <c:pt idx="1043">
                  <c:v>1325.26</c:v>
                </c:pt>
                <c:pt idx="1044">
                  <c:v>1324.11</c:v>
                </c:pt>
                <c:pt idx="1045">
                  <c:v>1325</c:v>
                </c:pt>
                <c:pt idx="1046">
                  <c:v>1290.67</c:v>
                </c:pt>
                <c:pt idx="1047">
                  <c:v>1300.57</c:v>
                </c:pt>
                <c:pt idx="1048">
                  <c:v>1295.5899999999999</c:v>
                </c:pt>
                <c:pt idx="1049">
                  <c:v>1306.5899999999999</c:v>
                </c:pt>
                <c:pt idx="1050">
                  <c:v>1295.75</c:v>
                </c:pt>
                <c:pt idx="1051">
                  <c:v>1276.31</c:v>
                </c:pt>
                <c:pt idx="1052">
                  <c:v>1289.23</c:v>
                </c:pt>
                <c:pt idx="1053">
                  <c:v>1282.79</c:v>
                </c:pt>
                <c:pt idx="1054">
                  <c:v>1270.81</c:v>
                </c:pt>
                <c:pt idx="1055">
                  <c:v>1248.58</c:v>
                </c:pt>
                <c:pt idx="1056">
                  <c:v>1262.1199999999999</c:v>
                </c:pt>
                <c:pt idx="1057">
                  <c:v>1274.45</c:v>
                </c:pt>
                <c:pt idx="1058">
                  <c:v>1264.99</c:v>
                </c:pt>
                <c:pt idx="1059">
                  <c:v>1295.3699999999999</c:v>
                </c:pt>
                <c:pt idx="1060">
                  <c:v>1314.77</c:v>
                </c:pt>
                <c:pt idx="1061">
                  <c:v>1317.2</c:v>
                </c:pt>
                <c:pt idx="1062">
                  <c:v>1306.23</c:v>
                </c:pt>
                <c:pt idx="1063">
                  <c:v>1286.6099999999999</c:v>
                </c:pt>
                <c:pt idx="1064">
                  <c:v>1292.1500000000001</c:v>
                </c:pt>
                <c:pt idx="1065">
                  <c:v>1309.19</c:v>
                </c:pt>
                <c:pt idx="1066">
                  <c:v>1294.3800000000001</c:v>
                </c:pt>
                <c:pt idx="1067">
                  <c:v>1270.5899999999999</c:v>
                </c:pt>
                <c:pt idx="1068">
                  <c:v>1249.31</c:v>
                </c:pt>
                <c:pt idx="1069">
                  <c:v>1259.6300000000001</c:v>
                </c:pt>
                <c:pt idx="1070">
                  <c:v>1276.96</c:v>
                </c:pt>
                <c:pt idx="1071">
                  <c:v>1248.94</c:v>
                </c:pt>
                <c:pt idx="1072">
                  <c:v>1267.4000000000001</c:v>
                </c:pt>
                <c:pt idx="1073">
                  <c:v>1281.73</c:v>
                </c:pt>
                <c:pt idx="1074">
                  <c:v>1262.79</c:v>
                </c:pt>
                <c:pt idx="1075">
                  <c:v>1238.52</c:v>
                </c:pt>
                <c:pt idx="1076">
                  <c:v>1240.77</c:v>
                </c:pt>
                <c:pt idx="1077">
                  <c:v>1245.19</c:v>
                </c:pt>
                <c:pt idx="1078">
                  <c:v>1250.55</c:v>
                </c:pt>
                <c:pt idx="1079">
                  <c:v>1225.08</c:v>
                </c:pt>
                <c:pt idx="1080">
                  <c:v>1237.75</c:v>
                </c:pt>
                <c:pt idx="1081">
                  <c:v>1222.99</c:v>
                </c:pt>
                <c:pt idx="1082">
                  <c:v>1229.03</c:v>
                </c:pt>
                <c:pt idx="1083">
                  <c:v>1224.94</c:v>
                </c:pt>
                <c:pt idx="1084">
                  <c:v>1226.78</c:v>
                </c:pt>
                <c:pt idx="1085">
                  <c:v>1228.96</c:v>
                </c:pt>
                <c:pt idx="1086">
                  <c:v>1232.3499999999999</c:v>
                </c:pt>
                <c:pt idx="1087">
                  <c:v>1242.0999999999999</c:v>
                </c:pt>
                <c:pt idx="1088">
                  <c:v>1226.83</c:v>
                </c:pt>
                <c:pt idx="1089">
                  <c:v>1220.08</c:v>
                </c:pt>
                <c:pt idx="1090">
                  <c:v>1214.44</c:v>
                </c:pt>
                <c:pt idx="1091">
                  <c:v>1184.94</c:v>
                </c:pt>
                <c:pt idx="1092">
                  <c:v>1183.3599999999999</c:v>
                </c:pt>
                <c:pt idx="1093">
                  <c:v>1210.1400000000001</c:v>
                </c:pt>
                <c:pt idx="1094">
                  <c:v>1177.93</c:v>
                </c:pt>
                <c:pt idx="1095">
                  <c:v>1183.3900000000001</c:v>
                </c:pt>
                <c:pt idx="1096">
                  <c:v>1173.8900000000001</c:v>
                </c:pt>
                <c:pt idx="1097">
                  <c:v>1160.1500000000001</c:v>
                </c:pt>
                <c:pt idx="1098">
                  <c:v>1128.57</c:v>
                </c:pt>
                <c:pt idx="1099">
                  <c:v>1105.77</c:v>
                </c:pt>
                <c:pt idx="1100">
                  <c:v>1107.98</c:v>
                </c:pt>
                <c:pt idx="1101">
                  <c:v>1162.48</c:v>
                </c:pt>
                <c:pt idx="1102">
                  <c:v>1160.5899999999999</c:v>
                </c:pt>
                <c:pt idx="1103">
                  <c:v>1150.45</c:v>
                </c:pt>
                <c:pt idx="1104">
                  <c:v>1158.8699999999999</c:v>
                </c:pt>
                <c:pt idx="1105">
                  <c:v>1148.49</c:v>
                </c:pt>
                <c:pt idx="1106">
                  <c:v>1111.27</c:v>
                </c:pt>
                <c:pt idx="1107">
                  <c:v>1099.3399999999999</c:v>
                </c:pt>
                <c:pt idx="1108">
                  <c:v>1106.53</c:v>
                </c:pt>
                <c:pt idx="1109">
                  <c:v>1067.27</c:v>
                </c:pt>
                <c:pt idx="1110">
                  <c:v>1036.92</c:v>
                </c:pt>
                <c:pt idx="1111">
                  <c:v>984.32</c:v>
                </c:pt>
                <c:pt idx="1112">
                  <c:v>963.52</c:v>
                </c:pt>
                <c:pt idx="1113">
                  <c:v>898.95</c:v>
                </c:pt>
                <c:pt idx="1114">
                  <c:v>891.27</c:v>
                </c:pt>
                <c:pt idx="1115">
                  <c:v>854.5</c:v>
                </c:pt>
                <c:pt idx="1116">
                  <c:v>946.89</c:v>
                </c:pt>
                <c:pt idx="1117">
                  <c:v>940.62</c:v>
                </c:pt>
                <c:pt idx="1118">
                  <c:v>877.27</c:v>
                </c:pt>
                <c:pt idx="1119">
                  <c:v>903.54</c:v>
                </c:pt>
                <c:pt idx="1120">
                  <c:v>940.24</c:v>
                </c:pt>
                <c:pt idx="1121">
                  <c:v>945.23</c:v>
                </c:pt>
                <c:pt idx="1122">
                  <c:v>876.2</c:v>
                </c:pt>
                <c:pt idx="1123">
                  <c:v>864.6</c:v>
                </c:pt>
                <c:pt idx="1124">
                  <c:v>797.14</c:v>
                </c:pt>
                <c:pt idx="1125">
                  <c:v>743.04</c:v>
                </c:pt>
                <c:pt idx="1126">
                  <c:v>795.74</c:v>
                </c:pt>
                <c:pt idx="1127">
                  <c:v>834.5</c:v>
                </c:pt>
                <c:pt idx="1128">
                  <c:v>893.67</c:v>
                </c:pt>
                <c:pt idx="1129">
                  <c:v>878.43</c:v>
                </c:pt>
                <c:pt idx="1130">
                  <c:v>922.84</c:v>
                </c:pt>
                <c:pt idx="1131">
                  <c:v>952.57</c:v>
                </c:pt>
                <c:pt idx="1132">
                  <c:v>896.87</c:v>
                </c:pt>
                <c:pt idx="1133">
                  <c:v>891.27</c:v>
                </c:pt>
                <c:pt idx="1134">
                  <c:v>907.67</c:v>
                </c:pt>
                <c:pt idx="1135">
                  <c:v>878.16</c:v>
                </c:pt>
                <c:pt idx="1136">
                  <c:v>862.24</c:v>
                </c:pt>
                <c:pt idx="1137">
                  <c:v>850.71</c:v>
                </c:pt>
                <c:pt idx="1138">
                  <c:v>838.87</c:v>
                </c:pt>
                <c:pt idx="1139">
                  <c:v>843.22</c:v>
                </c:pt>
                <c:pt idx="1140">
                  <c:v>836.35</c:v>
                </c:pt>
                <c:pt idx="1141">
                  <c:v>816.59</c:v>
                </c:pt>
                <c:pt idx="1142">
                  <c:v>771.91</c:v>
                </c:pt>
                <c:pt idx="1143">
                  <c:v>814.35</c:v>
                </c:pt>
                <c:pt idx="1144">
                  <c:v>821.62</c:v>
                </c:pt>
                <c:pt idx="1145">
                  <c:v>824.44</c:v>
                </c:pt>
                <c:pt idx="1146">
                  <c:v>829.98</c:v>
                </c:pt>
                <c:pt idx="1147">
                  <c:v>832.62</c:v>
                </c:pt>
                <c:pt idx="1148">
                  <c:v>816.27</c:v>
                </c:pt>
                <c:pt idx="1149">
                  <c:v>796.95</c:v>
                </c:pt>
                <c:pt idx="1150">
                  <c:v>800.37</c:v>
                </c:pt>
                <c:pt idx="1151">
                  <c:v>791.79</c:v>
                </c:pt>
                <c:pt idx="1152">
                  <c:v>790.02</c:v>
                </c:pt>
                <c:pt idx="1153">
                  <c:v>815.86</c:v>
                </c:pt>
                <c:pt idx="1154">
                  <c:v>816.04</c:v>
                </c:pt>
                <c:pt idx="1155">
                  <c:v>833.96</c:v>
                </c:pt>
                <c:pt idx="1156">
                  <c:v>839.05</c:v>
                </c:pt>
                <c:pt idx="1157">
                  <c:v>823.86</c:v>
                </c:pt>
                <c:pt idx="1158">
                  <c:v>839.1</c:v>
                </c:pt>
                <c:pt idx="1159">
                  <c:v>838.52</c:v>
                </c:pt>
                <c:pt idx="1160">
                  <c:v>833.81</c:v>
                </c:pt>
                <c:pt idx="1161">
                  <c:v>838.06</c:v>
                </c:pt>
                <c:pt idx="1162">
                  <c:v>836.39</c:v>
                </c:pt>
                <c:pt idx="1163">
                  <c:v>841.31</c:v>
                </c:pt>
                <c:pt idx="1164">
                  <c:v>830.14</c:v>
                </c:pt>
                <c:pt idx="1165">
                  <c:v>839.83</c:v>
                </c:pt>
                <c:pt idx="1166">
                  <c:v>846.93</c:v>
                </c:pt>
                <c:pt idx="1167">
                  <c:v>851.58</c:v>
                </c:pt>
                <c:pt idx="1168">
                  <c:v>871.01</c:v>
                </c:pt>
                <c:pt idx="1169">
                  <c:v>883.15</c:v>
                </c:pt>
                <c:pt idx="1170">
                  <c:v>881.43</c:v>
                </c:pt>
                <c:pt idx="1171">
                  <c:v>879.64</c:v>
                </c:pt>
                <c:pt idx="1172">
                  <c:v>863.82</c:v>
                </c:pt>
                <c:pt idx="1173">
                  <c:v>845.07</c:v>
                </c:pt>
                <c:pt idx="1174">
                  <c:v>818.21</c:v>
                </c:pt>
                <c:pt idx="1175">
                  <c:v>807.68</c:v>
                </c:pt>
                <c:pt idx="1176">
                  <c:v>805.24</c:v>
                </c:pt>
                <c:pt idx="1177">
                  <c:v>825.18</c:v>
                </c:pt>
                <c:pt idx="1178">
                  <c:v>812.91</c:v>
                </c:pt>
                <c:pt idx="1179">
                  <c:v>793.7</c:v>
                </c:pt>
                <c:pt idx="1180">
                  <c:v>795.05</c:v>
                </c:pt>
                <c:pt idx="1181">
                  <c:v>789.39</c:v>
                </c:pt>
                <c:pt idx="1182">
                  <c:v>772.59</c:v>
                </c:pt>
                <c:pt idx="1183">
                  <c:v>776.84</c:v>
                </c:pt>
                <c:pt idx="1184">
                  <c:v>802.82</c:v>
                </c:pt>
                <c:pt idx="1185">
                  <c:v>812.42</c:v>
                </c:pt>
                <c:pt idx="1186">
                  <c:v>808.58</c:v>
                </c:pt>
                <c:pt idx="1187">
                  <c:v>785.66</c:v>
                </c:pt>
                <c:pt idx="1188">
                  <c:v>776.48</c:v>
                </c:pt>
                <c:pt idx="1189">
                  <c:v>779.56</c:v>
                </c:pt>
                <c:pt idx="1190">
                  <c:v>790.33</c:v>
                </c:pt>
                <c:pt idx="1191">
                  <c:v>794.62</c:v>
                </c:pt>
                <c:pt idx="1192">
                  <c:v>798.85</c:v>
                </c:pt>
                <c:pt idx="1193">
                  <c:v>787.5</c:v>
                </c:pt>
                <c:pt idx="1194">
                  <c:v>769.02</c:v>
                </c:pt>
                <c:pt idx="1195">
                  <c:v>766.19</c:v>
                </c:pt>
                <c:pt idx="1196">
                  <c:v>763.12</c:v>
                </c:pt>
                <c:pt idx="1197">
                  <c:v>765.1</c:v>
                </c:pt>
                <c:pt idx="1198">
                  <c:v>747.84</c:v>
                </c:pt>
                <c:pt idx="1199">
                  <c:v>753.78</c:v>
                </c:pt>
                <c:pt idx="1200">
                  <c:v>751.9</c:v>
                </c:pt>
                <c:pt idx="1201">
                  <c:v>730.6</c:v>
                </c:pt>
                <c:pt idx="1202">
                  <c:v>725.46</c:v>
                </c:pt>
                <c:pt idx="1203">
                  <c:v>739.47</c:v>
                </c:pt>
                <c:pt idx="1204">
                  <c:v>745.11</c:v>
                </c:pt>
                <c:pt idx="1205">
                  <c:v>744.14</c:v>
                </c:pt>
                <c:pt idx="1206">
                  <c:v>745.74</c:v>
                </c:pt>
                <c:pt idx="1207">
                  <c:v>724.04</c:v>
                </c:pt>
                <c:pt idx="1208">
                  <c:v>720.01</c:v>
                </c:pt>
                <c:pt idx="1209">
                  <c:v>736.83</c:v>
                </c:pt>
                <c:pt idx="1210">
                  <c:v>731.93</c:v>
                </c:pt>
                <c:pt idx="1211">
                  <c:v>721.81</c:v>
                </c:pt>
                <c:pt idx="1212">
                  <c:v>705.49</c:v>
                </c:pt>
                <c:pt idx="1213">
                  <c:v>713.91</c:v>
                </c:pt>
                <c:pt idx="1214">
                  <c:v>717.87</c:v>
                </c:pt>
                <c:pt idx="1215">
                  <c:v>707.62</c:v>
                </c:pt>
                <c:pt idx="1216">
                  <c:v>731.61</c:v>
                </c:pt>
                <c:pt idx="1217">
                  <c:v>747.64</c:v>
                </c:pt>
                <c:pt idx="1218">
                  <c:v>766.23</c:v>
                </c:pt>
                <c:pt idx="1219">
                  <c:v>771.25</c:v>
                </c:pt>
                <c:pt idx="1220">
                  <c:v>766.92</c:v>
                </c:pt>
                <c:pt idx="1221">
                  <c:v>803.28</c:v>
                </c:pt>
                <c:pt idx="1222">
                  <c:v>815.77</c:v>
                </c:pt>
                <c:pt idx="1223">
                  <c:v>813.85</c:v>
                </c:pt>
                <c:pt idx="1224">
                  <c:v>833.96</c:v>
                </c:pt>
                <c:pt idx="1225">
                  <c:v>825.06</c:v>
                </c:pt>
                <c:pt idx="1226">
                  <c:v>785.7</c:v>
                </c:pt>
                <c:pt idx="1227">
                  <c:v>780.51</c:v>
                </c:pt>
                <c:pt idx="1228">
                  <c:v>803.57</c:v>
                </c:pt>
                <c:pt idx="1229">
                  <c:v>835.01</c:v>
                </c:pt>
                <c:pt idx="1230">
                  <c:v>840.75</c:v>
                </c:pt>
                <c:pt idx="1231">
                  <c:v>830.93</c:v>
                </c:pt>
                <c:pt idx="1232">
                  <c:v>824.6</c:v>
                </c:pt>
                <c:pt idx="1233">
                  <c:v>822.2</c:v>
                </c:pt>
                <c:pt idx="1234">
                  <c:v>850.64</c:v>
                </c:pt>
                <c:pt idx="1235">
                  <c:v>844.28</c:v>
                </c:pt>
                <c:pt idx="1236">
                  <c:v>852.17</c:v>
                </c:pt>
                <c:pt idx="1237">
                  <c:v>838.53</c:v>
                </c:pt>
                <c:pt idx="1238">
                  <c:v>843.49</c:v>
                </c:pt>
                <c:pt idx="1239">
                  <c:v>840.24</c:v>
                </c:pt>
                <c:pt idx="1240">
                  <c:v>847</c:v>
                </c:pt>
                <c:pt idx="1241">
                  <c:v>838.02</c:v>
                </c:pt>
                <c:pt idx="1242">
                  <c:v>836.8</c:v>
                </c:pt>
                <c:pt idx="1243">
                  <c:v>833.28</c:v>
                </c:pt>
                <c:pt idx="1244">
                  <c:v>839.36</c:v>
                </c:pt>
                <c:pt idx="1245">
                  <c:v>838.97</c:v>
                </c:pt>
                <c:pt idx="1246">
                  <c:v>830.07</c:v>
                </c:pt>
                <c:pt idx="1247">
                  <c:v>822.9</c:v>
                </c:pt>
                <c:pt idx="1248">
                  <c:v>840.13</c:v>
                </c:pt>
                <c:pt idx="1249">
                  <c:v>858.93</c:v>
                </c:pt>
                <c:pt idx="1250">
                  <c:v>883.36</c:v>
                </c:pt>
                <c:pt idx="1251">
                  <c:v>899.57</c:v>
                </c:pt>
                <c:pt idx="1252">
                  <c:v>892.54</c:v>
                </c:pt>
                <c:pt idx="1253">
                  <c:v>886.77</c:v>
                </c:pt>
                <c:pt idx="1254">
                  <c:v>877.83</c:v>
                </c:pt>
                <c:pt idx="1255">
                  <c:v>868.78</c:v>
                </c:pt>
                <c:pt idx="1256">
                  <c:v>872.98</c:v>
                </c:pt>
                <c:pt idx="1257">
                  <c:v>871.59</c:v>
                </c:pt>
                <c:pt idx="1258">
                  <c:v>885.62</c:v>
                </c:pt>
                <c:pt idx="1259">
                  <c:v>880.09</c:v>
                </c:pt>
                <c:pt idx="1260">
                  <c:v>871.49</c:v>
                </c:pt>
                <c:pt idx="1261">
                  <c:v>878.48</c:v>
                </c:pt>
                <c:pt idx="1262">
                  <c:v>887.1</c:v>
                </c:pt>
                <c:pt idx="1263">
                  <c:v>893.48</c:v>
                </c:pt>
                <c:pt idx="1264">
                  <c:v>885.76</c:v>
                </c:pt>
                <c:pt idx="1265">
                  <c:v>897.99</c:v>
                </c:pt>
                <c:pt idx="1266">
                  <c:v>898.35</c:v>
                </c:pt>
                <c:pt idx="1267">
                  <c:v>922.92</c:v>
                </c:pt>
                <c:pt idx="1268">
                  <c:v>914.73</c:v>
                </c:pt>
                <c:pt idx="1269">
                  <c:v>910.26</c:v>
                </c:pt>
                <c:pt idx="1270">
                  <c:v>918.59</c:v>
                </c:pt>
                <c:pt idx="1271">
                  <c:v>923.25</c:v>
                </c:pt>
                <c:pt idx="1272">
                  <c:v>924.02</c:v>
                </c:pt>
                <c:pt idx="1273">
                  <c:v>923.33</c:v>
                </c:pt>
                <c:pt idx="1274">
                  <c:v>937.87</c:v>
                </c:pt>
                <c:pt idx="1275">
                  <c:v>946.3</c:v>
                </c:pt>
                <c:pt idx="1276">
                  <c:v>952.88</c:v>
                </c:pt>
                <c:pt idx="1277">
                  <c:v>936.11</c:v>
                </c:pt>
                <c:pt idx="1278">
                  <c:v>911.1</c:v>
                </c:pt>
                <c:pt idx="1279">
                  <c:v>919.54</c:v>
                </c:pt>
                <c:pt idx="1280">
                  <c:v>917.09</c:v>
                </c:pt>
                <c:pt idx="1281">
                  <c:v>921.02</c:v>
                </c:pt>
                <c:pt idx="1282">
                  <c:v>911.6</c:v>
                </c:pt>
                <c:pt idx="1283">
                  <c:v>905.38</c:v>
                </c:pt>
                <c:pt idx="1284">
                  <c:v>907.33</c:v>
                </c:pt>
                <c:pt idx="1285">
                  <c:v>926.65</c:v>
                </c:pt>
                <c:pt idx="1286">
                  <c:v>925.89</c:v>
                </c:pt>
                <c:pt idx="1287">
                  <c:v>925.34</c:v>
                </c:pt>
                <c:pt idx="1288">
                  <c:v>924.18</c:v>
                </c:pt>
                <c:pt idx="1289">
                  <c:v>933.77</c:v>
                </c:pt>
                <c:pt idx="1290">
                  <c:v>913.88</c:v>
                </c:pt>
                <c:pt idx="1291">
                  <c:v>915.32</c:v>
                </c:pt>
                <c:pt idx="1292">
                  <c:v>914.54</c:v>
                </c:pt>
                <c:pt idx="1293">
                  <c:v>899.79</c:v>
                </c:pt>
                <c:pt idx="1294">
                  <c:v>880.63</c:v>
                </c:pt>
                <c:pt idx="1295">
                  <c:v>877.53</c:v>
                </c:pt>
                <c:pt idx="1296">
                  <c:v>867.73</c:v>
                </c:pt>
                <c:pt idx="1297">
                  <c:v>863.04</c:v>
                </c:pt>
                <c:pt idx="1298">
                  <c:v>872.89</c:v>
                </c:pt>
                <c:pt idx="1299">
                  <c:v>877.39</c:v>
                </c:pt>
                <c:pt idx="1300">
                  <c:v>879.15</c:v>
                </c:pt>
                <c:pt idx="1301">
                  <c:v>889.12</c:v>
                </c:pt>
                <c:pt idx="1302">
                  <c:v>901.94</c:v>
                </c:pt>
                <c:pt idx="1303">
                  <c:v>906.14</c:v>
                </c:pt>
                <c:pt idx="1304">
                  <c:v>918.84</c:v>
                </c:pt>
                <c:pt idx="1305">
                  <c:v>927.44</c:v>
                </c:pt>
                <c:pt idx="1306">
                  <c:v>931.12</c:v>
                </c:pt>
                <c:pt idx="1307">
                  <c:v>925.38</c:v>
                </c:pt>
                <c:pt idx="1308">
                  <c:v>933.66</c:v>
                </c:pt>
                <c:pt idx="1309">
                  <c:v>945.55</c:v>
                </c:pt>
                <c:pt idx="1310">
                  <c:v>953.53</c:v>
                </c:pt>
                <c:pt idx="1311">
                  <c:v>966.94</c:v>
                </c:pt>
                <c:pt idx="1312">
                  <c:v>961.61</c:v>
                </c:pt>
                <c:pt idx="1313">
                  <c:v>950.9</c:v>
                </c:pt>
                <c:pt idx="1314">
                  <c:v>955.11</c:v>
                </c:pt>
                <c:pt idx="1315">
                  <c:v>967.02</c:v>
                </c:pt>
                <c:pt idx="1316">
                  <c:v>968.46</c:v>
                </c:pt>
                <c:pt idx="1317">
                  <c:v>965.12</c:v>
                </c:pt>
                <c:pt idx="1318">
                  <c:v>967.19</c:v>
                </c:pt>
                <c:pt idx="1319">
                  <c:v>969.79</c:v>
                </c:pt>
                <c:pt idx="1320">
                  <c:v>968.15</c:v>
                </c:pt>
                <c:pt idx="1321">
                  <c:v>941.78</c:v>
                </c:pt>
                <c:pt idx="1322">
                  <c:v>950.25</c:v>
                </c:pt>
                <c:pt idx="1323">
                  <c:v>947.81</c:v>
                </c:pt>
                <c:pt idx="1324">
                  <c:v>958.16</c:v>
                </c:pt>
                <c:pt idx="1325">
                  <c:v>960.4</c:v>
                </c:pt>
                <c:pt idx="1326">
                  <c:v>965.58</c:v>
                </c:pt>
                <c:pt idx="1327">
                  <c:v>970.27</c:v>
                </c:pt>
                <c:pt idx="1328">
                  <c:v>970</c:v>
                </c:pt>
                <c:pt idx="1329">
                  <c:v>968.46</c:v>
                </c:pt>
                <c:pt idx="1330">
                  <c:v>974.87</c:v>
                </c:pt>
                <c:pt idx="1331">
                  <c:v>962.29</c:v>
                </c:pt>
                <c:pt idx="1332">
                  <c:v>956.51</c:v>
                </c:pt>
                <c:pt idx="1333">
                  <c:v>944.74</c:v>
                </c:pt>
                <c:pt idx="1334">
                  <c:v>944.05</c:v>
                </c:pt>
                <c:pt idx="1335">
                  <c:v>943.27</c:v>
                </c:pt>
                <c:pt idx="1336">
                  <c:v>946.41</c:v>
                </c:pt>
                <c:pt idx="1337">
                  <c:v>943.54</c:v>
                </c:pt>
                <c:pt idx="1338">
                  <c:v>946.13</c:v>
                </c:pt>
                <c:pt idx="1339">
                  <c:v>959.94</c:v>
                </c:pt>
                <c:pt idx="1340">
                  <c:v>946.68</c:v>
                </c:pt>
                <c:pt idx="1341">
                  <c:v>936.52</c:v>
                </c:pt>
                <c:pt idx="1342">
                  <c:v>937.75</c:v>
                </c:pt>
                <c:pt idx="1343">
                  <c:v>939.95</c:v>
                </c:pt>
                <c:pt idx="1344">
                  <c:v>934.38</c:v>
                </c:pt>
                <c:pt idx="1345">
                  <c:v>941.79</c:v>
                </c:pt>
                <c:pt idx="1346">
                  <c:v>936.16</c:v>
                </c:pt>
                <c:pt idx="1347">
                  <c:v>911.41</c:v>
                </c:pt>
                <c:pt idx="1348">
                  <c:v>908.02</c:v>
                </c:pt>
                <c:pt idx="1349">
                  <c:v>905.19</c:v>
                </c:pt>
                <c:pt idx="1350">
                  <c:v>905.39</c:v>
                </c:pt>
                <c:pt idx="1351">
                  <c:v>884.19</c:v>
                </c:pt>
                <c:pt idx="1352">
                  <c:v>875.1</c:v>
                </c:pt>
                <c:pt idx="1353">
                  <c:v>872.64</c:v>
                </c:pt>
                <c:pt idx="1354">
                  <c:v>876.59</c:v>
                </c:pt>
                <c:pt idx="1355">
                  <c:v>886.49</c:v>
                </c:pt>
                <c:pt idx="1356">
                  <c:v>891.8</c:v>
                </c:pt>
                <c:pt idx="1357">
                  <c:v>903.29</c:v>
                </c:pt>
                <c:pt idx="1358">
                  <c:v>901.12</c:v>
                </c:pt>
                <c:pt idx="1359">
                  <c:v>904.23</c:v>
                </c:pt>
                <c:pt idx="1360">
                  <c:v>906.23</c:v>
                </c:pt>
                <c:pt idx="1361">
                  <c:v>895.7</c:v>
                </c:pt>
                <c:pt idx="1362">
                  <c:v>913.08</c:v>
                </c:pt>
                <c:pt idx="1363">
                  <c:v>909.21</c:v>
                </c:pt>
                <c:pt idx="1364">
                  <c:v>907.38</c:v>
                </c:pt>
                <c:pt idx="1365">
                  <c:v>912.58</c:v>
                </c:pt>
                <c:pt idx="1366">
                  <c:v>903.5</c:v>
                </c:pt>
                <c:pt idx="1367">
                  <c:v>904.42</c:v>
                </c:pt>
                <c:pt idx="1368">
                  <c:v>893.7</c:v>
                </c:pt>
                <c:pt idx="1369">
                  <c:v>877.94</c:v>
                </c:pt>
                <c:pt idx="1370">
                  <c:v>891.38</c:v>
                </c:pt>
                <c:pt idx="1371">
                  <c:v>884.08</c:v>
                </c:pt>
                <c:pt idx="1372">
                  <c:v>877.69</c:v>
                </c:pt>
                <c:pt idx="1373">
                  <c:v>879.42</c:v>
                </c:pt>
                <c:pt idx="1374">
                  <c:v>880.5</c:v>
                </c:pt>
                <c:pt idx="1375">
                  <c:v>871.86</c:v>
                </c:pt>
                <c:pt idx="1376">
                  <c:v>877.33</c:v>
                </c:pt>
                <c:pt idx="1377">
                  <c:v>873.48</c:v>
                </c:pt>
                <c:pt idx="1378">
                  <c:v>875.79</c:v>
                </c:pt>
                <c:pt idx="1379">
                  <c:v>866.72</c:v>
                </c:pt>
                <c:pt idx="1380">
                  <c:v>865.21</c:v>
                </c:pt>
                <c:pt idx="1381">
                  <c:v>863.16</c:v>
                </c:pt>
                <c:pt idx="1382">
                  <c:v>853.42</c:v>
                </c:pt>
                <c:pt idx="1383">
                  <c:v>849.46</c:v>
                </c:pt>
                <c:pt idx="1384">
                  <c:v>831.03</c:v>
                </c:pt>
                <c:pt idx="1385">
                  <c:v>839.34</c:v>
                </c:pt>
                <c:pt idx="1386">
                  <c:v>828.45</c:v>
                </c:pt>
                <c:pt idx="1387">
                  <c:v>826.97</c:v>
                </c:pt>
                <c:pt idx="1388">
                  <c:v>819.41</c:v>
                </c:pt>
                <c:pt idx="1389">
                  <c:v>819.37</c:v>
                </c:pt>
                <c:pt idx="1390">
                  <c:v>833.52</c:v>
                </c:pt>
                <c:pt idx="1391">
                  <c:v>854.66</c:v>
                </c:pt>
                <c:pt idx="1392">
                  <c:v>867.65</c:v>
                </c:pt>
                <c:pt idx="1393">
                  <c:v>890.62</c:v>
                </c:pt>
                <c:pt idx="1394">
                  <c:v>898.86</c:v>
                </c:pt>
                <c:pt idx="1395">
                  <c:v>893.14</c:v>
                </c:pt>
                <c:pt idx="1396">
                  <c:v>889</c:v>
                </c:pt>
                <c:pt idx="1397">
                  <c:v>882.34</c:v>
                </c:pt>
                <c:pt idx="1398">
                  <c:v>880.01</c:v>
                </c:pt>
                <c:pt idx="1399">
                  <c:v>890.48</c:v>
                </c:pt>
                <c:pt idx="1400">
                  <c:v>882.27</c:v>
                </c:pt>
                <c:pt idx="1401">
                  <c:v>892.94</c:v>
                </c:pt>
                <c:pt idx="1402">
                  <c:v>900.87</c:v>
                </c:pt>
                <c:pt idx="1403">
                  <c:v>892.15</c:v>
                </c:pt>
                <c:pt idx="1404">
                  <c:v>896.68</c:v>
                </c:pt>
                <c:pt idx="1405">
                  <c:v>897.58</c:v>
                </c:pt>
                <c:pt idx="1406">
                  <c:v>907.83</c:v>
                </c:pt>
                <c:pt idx="1407">
                  <c:v>914.3</c:v>
                </c:pt>
                <c:pt idx="1408">
                  <c:v>910.91</c:v>
                </c:pt>
                <c:pt idx="1409">
                  <c:v>913.58</c:v>
                </c:pt>
                <c:pt idx="1410">
                  <c:v>920.54</c:v>
                </c:pt>
                <c:pt idx="1411">
                  <c:v>912.48</c:v>
                </c:pt>
                <c:pt idx="1412">
                  <c:v>926.07</c:v>
                </c:pt>
                <c:pt idx="1413">
                  <c:v>925.06</c:v>
                </c:pt>
                <c:pt idx="1414">
                  <c:v>933.84</c:v>
                </c:pt>
                <c:pt idx="1415">
                  <c:v>937.53</c:v>
                </c:pt>
                <c:pt idx="1416">
                  <c:v>940.61</c:v>
                </c:pt>
                <c:pt idx="1417">
                  <c:v>947.66</c:v>
                </c:pt>
                <c:pt idx="1418">
                  <c:v>948.63</c:v>
                </c:pt>
                <c:pt idx="1419">
                  <c:v>962.24</c:v>
                </c:pt>
                <c:pt idx="1420">
                  <c:v>957.72</c:v>
                </c:pt>
                <c:pt idx="1421">
                  <c:v>957.69</c:v>
                </c:pt>
                <c:pt idx="1422">
                  <c:v>956.41</c:v>
                </c:pt>
                <c:pt idx="1423">
                  <c:v>940.92</c:v>
                </c:pt>
                <c:pt idx="1424">
                  <c:v>942.92</c:v>
                </c:pt>
                <c:pt idx="1425">
                  <c:v>930.64</c:v>
                </c:pt>
                <c:pt idx="1426">
                  <c:v>934.01</c:v>
                </c:pt>
                <c:pt idx="1427">
                  <c:v>917.8</c:v>
                </c:pt>
                <c:pt idx="1428">
                  <c:v>911.13</c:v>
                </c:pt>
                <c:pt idx="1429">
                  <c:v>908.73</c:v>
                </c:pt>
                <c:pt idx="1430">
                  <c:v>900.38</c:v>
                </c:pt>
                <c:pt idx="1431">
                  <c:v>905.78</c:v>
                </c:pt>
                <c:pt idx="1432">
                  <c:v>918.2</c:v>
                </c:pt>
                <c:pt idx="1433">
                  <c:v>918.02</c:v>
                </c:pt>
                <c:pt idx="1434">
                  <c:v>896.29</c:v>
                </c:pt>
                <c:pt idx="1435">
                  <c:v>887.9</c:v>
                </c:pt>
                <c:pt idx="1436">
                  <c:v>877.89</c:v>
                </c:pt>
                <c:pt idx="1437">
                  <c:v>887.98</c:v>
                </c:pt>
                <c:pt idx="1438">
                  <c:v>891.8</c:v>
                </c:pt>
                <c:pt idx="1439">
                  <c:v>892.72</c:v>
                </c:pt>
                <c:pt idx="1440">
                  <c:v>885.23</c:v>
                </c:pt>
                <c:pt idx="1441">
                  <c:v>895.87</c:v>
                </c:pt>
                <c:pt idx="1442">
                  <c:v>907.14</c:v>
                </c:pt>
                <c:pt idx="1443">
                  <c:v>904.85</c:v>
                </c:pt>
                <c:pt idx="1444">
                  <c:v>902.76</c:v>
                </c:pt>
                <c:pt idx="1445">
                  <c:v>906.62</c:v>
                </c:pt>
                <c:pt idx="1446">
                  <c:v>895.7</c:v>
                </c:pt>
                <c:pt idx="1447">
                  <c:v>899.59</c:v>
                </c:pt>
                <c:pt idx="1448">
                  <c:v>890.9</c:v>
                </c:pt>
                <c:pt idx="1449">
                  <c:v>895.23</c:v>
                </c:pt>
                <c:pt idx="1450">
                  <c:v>900.5</c:v>
                </c:pt>
                <c:pt idx="1451">
                  <c:v>900.62</c:v>
                </c:pt>
                <c:pt idx="1452">
                  <c:v>905.29</c:v>
                </c:pt>
                <c:pt idx="1453">
                  <c:v>905.11</c:v>
                </c:pt>
                <c:pt idx="1454">
                  <c:v>923.56</c:v>
                </c:pt>
                <c:pt idx="1455">
                  <c:v>925.69</c:v>
                </c:pt>
                <c:pt idx="1456">
                  <c:v>924.1</c:v>
                </c:pt>
                <c:pt idx="1457">
                  <c:v>928</c:v>
                </c:pt>
                <c:pt idx="1458">
                  <c:v>935.95</c:v>
                </c:pt>
                <c:pt idx="1459">
                  <c:v>940.81</c:v>
                </c:pt>
                <c:pt idx="1460">
                  <c:v>936.68</c:v>
                </c:pt>
                <c:pt idx="1461">
                  <c:v>943.75</c:v>
                </c:pt>
                <c:pt idx="1462">
                  <c:v>947.83</c:v>
                </c:pt>
                <c:pt idx="1463">
                  <c:v>944.15</c:v>
                </c:pt>
                <c:pt idx="1464">
                  <c:v>948.1</c:v>
                </c:pt>
                <c:pt idx="1465">
                  <c:v>952.53</c:v>
                </c:pt>
                <c:pt idx="1466">
                  <c:v>955.76</c:v>
                </c:pt>
                <c:pt idx="1467">
                  <c:v>957.39</c:v>
                </c:pt>
                <c:pt idx="1468">
                  <c:v>958.19</c:v>
                </c:pt>
                <c:pt idx="1469">
                  <c:v>971.28</c:v>
                </c:pt>
                <c:pt idx="1470">
                  <c:v>981.76</c:v>
                </c:pt>
                <c:pt idx="1471">
                  <c:v>983.99</c:v>
                </c:pt>
                <c:pt idx="1472">
                  <c:v>991.06</c:v>
                </c:pt>
                <c:pt idx="1473">
                  <c:v>996.05</c:v>
                </c:pt>
                <c:pt idx="1474">
                  <c:v>997.11</c:v>
                </c:pt>
                <c:pt idx="1475">
                  <c:v>991.82</c:v>
                </c:pt>
                <c:pt idx="1476">
                  <c:v>987.6</c:v>
                </c:pt>
                <c:pt idx="1477">
                  <c:v>985.62</c:v>
                </c:pt>
                <c:pt idx="1478">
                  <c:v>996.34</c:v>
                </c:pt>
                <c:pt idx="1479">
                  <c:v>993.26</c:v>
                </c:pt>
                <c:pt idx="1480">
                  <c:v>991.49</c:v>
                </c:pt>
                <c:pt idx="1481">
                  <c:v>999.54</c:v>
                </c:pt>
                <c:pt idx="1482">
                  <c:v>996.55</c:v>
                </c:pt>
                <c:pt idx="1483">
                  <c:v>974.43</c:v>
                </c:pt>
                <c:pt idx="1484">
                  <c:v>975.92</c:v>
                </c:pt>
                <c:pt idx="1485">
                  <c:v>982.98</c:v>
                </c:pt>
                <c:pt idx="1486">
                  <c:v>981.02</c:v>
                </c:pt>
                <c:pt idx="1487">
                  <c:v>976.33</c:v>
                </c:pt>
                <c:pt idx="1488">
                  <c:v>987.35</c:v>
                </c:pt>
                <c:pt idx="1489">
                  <c:v>992.82</c:v>
                </c:pt>
                <c:pt idx="1490">
                  <c:v>980.93</c:v>
                </c:pt>
                <c:pt idx="1491">
                  <c:v>988.94</c:v>
                </c:pt>
                <c:pt idx="1492">
                  <c:v>970.44</c:v>
                </c:pt>
                <c:pt idx="1493">
                  <c:v>937.51</c:v>
                </c:pt>
                <c:pt idx="1494">
                  <c:v>930.54</c:v>
                </c:pt>
                <c:pt idx="1495">
                  <c:v>954.04</c:v>
                </c:pt>
                <c:pt idx="1496">
                  <c:v>936.56</c:v>
                </c:pt>
                <c:pt idx="1497">
                  <c:v>943.48</c:v>
                </c:pt>
                <c:pt idx="1498">
                  <c:v>936.79</c:v>
                </c:pt>
                <c:pt idx="1499">
                  <c:v>926.55</c:v>
                </c:pt>
                <c:pt idx="1500">
                  <c:v>924.23</c:v>
                </c:pt>
                <c:pt idx="1501">
                  <c:v>902.69</c:v>
                </c:pt>
                <c:pt idx="1502">
                  <c:v>904.59</c:v>
                </c:pt>
                <c:pt idx="1503">
                  <c:v>880.9</c:v>
                </c:pt>
                <c:pt idx="1504">
                  <c:v>878.42</c:v>
                </c:pt>
                <c:pt idx="1505">
                  <c:v>872.12</c:v>
                </c:pt>
                <c:pt idx="1506">
                  <c:v>864.18</c:v>
                </c:pt>
                <c:pt idx="1507">
                  <c:v>851.7</c:v>
                </c:pt>
                <c:pt idx="1508">
                  <c:v>883.51</c:v>
                </c:pt>
                <c:pt idx="1509">
                  <c:v>876.6</c:v>
                </c:pt>
                <c:pt idx="1510">
                  <c:v>879.43</c:v>
                </c:pt>
                <c:pt idx="1511">
                  <c:v>871.6</c:v>
                </c:pt>
                <c:pt idx="1512">
                  <c:v>881.66</c:v>
                </c:pt>
                <c:pt idx="1513">
                  <c:v>891.35</c:v>
                </c:pt>
                <c:pt idx="1514">
                  <c:v>874.36</c:v>
                </c:pt>
                <c:pt idx="1515">
                  <c:v>854.33</c:v>
                </c:pt>
                <c:pt idx="1516">
                  <c:v>854.26</c:v>
                </c:pt>
                <c:pt idx="1517">
                  <c:v>853.33</c:v>
                </c:pt>
                <c:pt idx="1518">
                  <c:v>869.6</c:v>
                </c:pt>
                <c:pt idx="1519">
                  <c:v>875.29</c:v>
                </c:pt>
                <c:pt idx="1520">
                  <c:v>876.52</c:v>
                </c:pt>
                <c:pt idx="1521">
                  <c:v>890.53</c:v>
                </c:pt>
                <c:pt idx="1522">
                  <c:v>889.04</c:v>
                </c:pt>
                <c:pt idx="1523">
                  <c:v>887.83</c:v>
                </c:pt>
                <c:pt idx="1524">
                  <c:v>891.86</c:v>
                </c:pt>
                <c:pt idx="1525">
                  <c:v>895.27</c:v>
                </c:pt>
                <c:pt idx="1526">
                  <c:v>883.91</c:v>
                </c:pt>
                <c:pt idx="1527">
                  <c:v>878.91</c:v>
                </c:pt>
                <c:pt idx="1528">
                  <c:v>870.11</c:v>
                </c:pt>
                <c:pt idx="1529">
                  <c:v>867.27</c:v>
                </c:pt>
                <c:pt idx="1530">
                  <c:v>862.55</c:v>
                </c:pt>
                <c:pt idx="1531">
                  <c:v>839.03</c:v>
                </c:pt>
                <c:pt idx="1532">
                  <c:v>834.72</c:v>
                </c:pt>
                <c:pt idx="1533">
                  <c:v>831.3</c:v>
                </c:pt>
                <c:pt idx="1534">
                  <c:v>833.71</c:v>
                </c:pt>
                <c:pt idx="1535">
                  <c:v>829.81</c:v>
                </c:pt>
                <c:pt idx="1536">
                  <c:v>845.69</c:v>
                </c:pt>
                <c:pt idx="1537">
                  <c:v>856.09</c:v>
                </c:pt>
                <c:pt idx="1538">
                  <c:v>864.14</c:v>
                </c:pt>
                <c:pt idx="1539">
                  <c:v>859.21</c:v>
                </c:pt>
                <c:pt idx="1540">
                  <c:v>861.23</c:v>
                </c:pt>
                <c:pt idx="1541">
                  <c:v>867.6</c:v>
                </c:pt>
                <c:pt idx="1542">
                  <c:v>863.75</c:v>
                </c:pt>
                <c:pt idx="1543">
                  <c:v>850.61</c:v>
                </c:pt>
                <c:pt idx="1544">
                  <c:v>829.84</c:v>
                </c:pt>
                <c:pt idx="1545">
                  <c:v>838.64</c:v>
                </c:pt>
                <c:pt idx="1546">
                  <c:v>824.06</c:v>
                </c:pt>
                <c:pt idx="1547">
                  <c:v>837.26</c:v>
                </c:pt>
                <c:pt idx="1548">
                  <c:v>848.79</c:v>
                </c:pt>
                <c:pt idx="1549">
                  <c:v>846.2</c:v>
                </c:pt>
                <c:pt idx="1550">
                  <c:v>855.88</c:v>
                </c:pt>
                <c:pt idx="1551">
                  <c:v>859.39</c:v>
                </c:pt>
                <c:pt idx="1552">
                  <c:v>858.86</c:v>
                </c:pt>
                <c:pt idx="1553">
                  <c:v>851.45</c:v>
                </c:pt>
                <c:pt idx="1554">
                  <c:v>861.82</c:v>
                </c:pt>
                <c:pt idx="1555">
                  <c:v>854.43</c:v>
                </c:pt>
                <c:pt idx="1556">
                  <c:v>856.44</c:v>
                </c:pt>
                <c:pt idx="1557">
                  <c:v>851.83</c:v>
                </c:pt>
                <c:pt idx="1558">
                  <c:v>853.33</c:v>
                </c:pt>
                <c:pt idx="1559">
                  <c:v>860.68</c:v>
                </c:pt>
                <c:pt idx="1560">
                  <c:v>845.54</c:v>
                </c:pt>
                <c:pt idx="1561">
                  <c:v>820.69</c:v>
                </c:pt>
                <c:pt idx="1562">
                  <c:v>826.95</c:v>
                </c:pt>
                <c:pt idx="1563">
                  <c:v>823.05</c:v>
                </c:pt>
                <c:pt idx="1564">
                  <c:v>820.89</c:v>
                </c:pt>
                <c:pt idx="1565">
                  <c:v>834.25</c:v>
                </c:pt>
                <c:pt idx="1566">
                  <c:v>835.41</c:v>
                </c:pt>
                <c:pt idx="1567">
                  <c:v>833.89</c:v>
                </c:pt>
                <c:pt idx="1568">
                  <c:v>826.67</c:v>
                </c:pt>
                <c:pt idx="1569">
                  <c:v>817.23</c:v>
                </c:pt>
                <c:pt idx="1570">
                  <c:v>809.54</c:v>
                </c:pt>
                <c:pt idx="1571">
                  <c:v>811.08</c:v>
                </c:pt>
                <c:pt idx="1572">
                  <c:v>804.44</c:v>
                </c:pt>
                <c:pt idx="1573">
                  <c:v>830.38</c:v>
                </c:pt>
                <c:pt idx="1574">
                  <c:v>818.3</c:v>
                </c:pt>
                <c:pt idx="1575">
                  <c:v>804.25</c:v>
                </c:pt>
                <c:pt idx="1576">
                  <c:v>822.26</c:v>
                </c:pt>
                <c:pt idx="1577">
                  <c:v>822.32</c:v>
                </c:pt>
                <c:pt idx="1578">
                  <c:v>829.48</c:v>
                </c:pt>
                <c:pt idx="1579">
                  <c:v>833.77</c:v>
                </c:pt>
                <c:pt idx="1580">
                  <c:v>824.81</c:v>
                </c:pt>
                <c:pt idx="1581">
                  <c:v>827.95</c:v>
                </c:pt>
                <c:pt idx="1582">
                  <c:v>830.42</c:v>
                </c:pt>
                <c:pt idx="1583">
                  <c:v>840.2</c:v>
                </c:pt>
                <c:pt idx="1584">
                  <c:v>838.07</c:v>
                </c:pt>
                <c:pt idx="1585">
                  <c:v>832.27</c:v>
                </c:pt>
                <c:pt idx="1586">
                  <c:v>856.8</c:v>
                </c:pt>
                <c:pt idx="1587">
                  <c:v>850.03</c:v>
                </c:pt>
                <c:pt idx="1588">
                  <c:v>858.32</c:v>
                </c:pt>
                <c:pt idx="1589">
                  <c:v>847.6</c:v>
                </c:pt>
                <c:pt idx="1590">
                  <c:v>837.79</c:v>
                </c:pt>
                <c:pt idx="1591">
                  <c:v>844.88</c:v>
                </c:pt>
                <c:pt idx="1592">
                  <c:v>843.04</c:v>
                </c:pt>
                <c:pt idx="1593">
                  <c:v>844.06</c:v>
                </c:pt>
                <c:pt idx="1594">
                  <c:v>846.96</c:v>
                </c:pt>
                <c:pt idx="1595">
                  <c:v>833.46</c:v>
                </c:pt>
                <c:pt idx="1596">
                  <c:v>830.35</c:v>
                </c:pt>
                <c:pt idx="1597">
                  <c:v>820.23</c:v>
                </c:pt>
                <c:pt idx="1598">
                  <c:v>838.72</c:v>
                </c:pt>
                <c:pt idx="1599">
                  <c:v>843.11</c:v>
                </c:pt>
                <c:pt idx="1600">
                  <c:v>844.46</c:v>
                </c:pt>
                <c:pt idx="1601">
                  <c:v>844.69</c:v>
                </c:pt>
                <c:pt idx="1602">
                  <c:v>829.74</c:v>
                </c:pt>
                <c:pt idx="1603">
                  <c:v>830.43</c:v>
                </c:pt>
                <c:pt idx="1604">
                  <c:v>834.36</c:v>
                </c:pt>
                <c:pt idx="1605">
                  <c:v>827.21</c:v>
                </c:pt>
                <c:pt idx="1606">
                  <c:v>830.65</c:v>
                </c:pt>
                <c:pt idx="1607">
                  <c:v>824.04</c:v>
                </c:pt>
                <c:pt idx="1608">
                  <c:v>824.11</c:v>
                </c:pt>
                <c:pt idx="1609">
                  <c:v>821.57</c:v>
                </c:pt>
                <c:pt idx="1610">
                  <c:v>824.31</c:v>
                </c:pt>
                <c:pt idx="1611">
                  <c:v>819.3</c:v>
                </c:pt>
                <c:pt idx="1612">
                  <c:v>821.8</c:v>
                </c:pt>
                <c:pt idx="1613">
                  <c:v>816.44</c:v>
                </c:pt>
                <c:pt idx="1614">
                  <c:v>812.98</c:v>
                </c:pt>
                <c:pt idx="1615">
                  <c:v>806.55</c:v>
                </c:pt>
                <c:pt idx="1616">
                  <c:v>802.36</c:v>
                </c:pt>
                <c:pt idx="1617">
                  <c:v>812.97</c:v>
                </c:pt>
                <c:pt idx="1618">
                  <c:v>827.46</c:v>
                </c:pt>
                <c:pt idx="1619">
                  <c:v>840.67</c:v>
                </c:pt>
                <c:pt idx="1620">
                  <c:v>838.18</c:v>
                </c:pt>
                <c:pt idx="1621">
                  <c:v>843.89</c:v>
                </c:pt>
                <c:pt idx="1622">
                  <c:v>856.14</c:v>
                </c:pt>
                <c:pt idx="1623">
                  <c:v>851.99</c:v>
                </c:pt>
                <c:pt idx="1624">
                  <c:v>851.62</c:v>
                </c:pt>
                <c:pt idx="1625">
                  <c:v>856.21</c:v>
                </c:pt>
                <c:pt idx="1626">
                  <c:v>840.22</c:v>
                </c:pt>
                <c:pt idx="1627">
                  <c:v>851.81</c:v>
                </c:pt>
                <c:pt idx="1628">
                  <c:v>876.8</c:v>
                </c:pt>
                <c:pt idx="1629">
                  <c:v>877.04</c:v>
                </c:pt>
                <c:pt idx="1630">
                  <c:v>862.23</c:v>
                </c:pt>
                <c:pt idx="1631">
                  <c:v>873.34</c:v>
                </c:pt>
                <c:pt idx="1632">
                  <c:v>870.1</c:v>
                </c:pt>
                <c:pt idx="1633">
                  <c:v>868.69</c:v>
                </c:pt>
                <c:pt idx="1634">
                  <c:v>872.21</c:v>
                </c:pt>
                <c:pt idx="1635">
                  <c:v>860.7</c:v>
                </c:pt>
                <c:pt idx="1636">
                  <c:v>878.61</c:v>
                </c:pt>
                <c:pt idx="1637">
                  <c:v>883.08</c:v>
                </c:pt>
                <c:pt idx="1638">
                  <c:v>879.49</c:v>
                </c:pt>
                <c:pt idx="1639">
                  <c:v>880.29</c:v>
                </c:pt>
                <c:pt idx="1640">
                  <c:v>881.88</c:v>
                </c:pt>
                <c:pt idx="1641">
                  <c:v>890.08</c:v>
                </c:pt>
                <c:pt idx="1642">
                  <c:v>896.37</c:v>
                </c:pt>
                <c:pt idx="1643">
                  <c:v>887.54</c:v>
                </c:pt>
                <c:pt idx="1644">
                  <c:v>896.4</c:v>
                </c:pt>
                <c:pt idx="1645">
                  <c:v>904.78</c:v>
                </c:pt>
                <c:pt idx="1646">
                  <c:v>901.41</c:v>
                </c:pt>
                <c:pt idx="1647">
                  <c:v>903.78</c:v>
                </c:pt>
                <c:pt idx="1648">
                  <c:v>903.79</c:v>
                </c:pt>
                <c:pt idx="1649">
                  <c:v>900.91</c:v>
                </c:pt>
                <c:pt idx="1650">
                  <c:v>905.43</c:v>
                </c:pt>
                <c:pt idx="1651">
                  <c:v>901.99</c:v>
                </c:pt>
                <c:pt idx="1652">
                  <c:v>901.47</c:v>
                </c:pt>
                <c:pt idx="1653">
                  <c:v>904.31</c:v>
                </c:pt>
                <c:pt idx="1654">
                  <c:v>902.55</c:v>
                </c:pt>
                <c:pt idx="1655">
                  <c:v>905.71</c:v>
                </c:pt>
                <c:pt idx="1656">
                  <c:v>909.44</c:v>
                </c:pt>
                <c:pt idx="1657">
                  <c:v>912.24</c:v>
                </c:pt>
                <c:pt idx="1658">
                  <c:v>919.81</c:v>
                </c:pt>
                <c:pt idx="1659">
                  <c:v>924.69</c:v>
                </c:pt>
                <c:pt idx="1660">
                  <c:v>923.71</c:v>
                </c:pt>
                <c:pt idx="1661">
                  <c:v>932.51</c:v>
                </c:pt>
                <c:pt idx="1662">
                  <c:v>938</c:v>
                </c:pt>
                <c:pt idx="1663">
                  <c:v>933.93</c:v>
                </c:pt>
                <c:pt idx="1664">
                  <c:v>936.61</c:v>
                </c:pt>
                <c:pt idx="1665">
                  <c:v>926.59</c:v>
                </c:pt>
                <c:pt idx="1666">
                  <c:v>935.72</c:v>
                </c:pt>
                <c:pt idx="1667">
                  <c:v>932.15</c:v>
                </c:pt>
                <c:pt idx="1668">
                  <c:v>929.01</c:v>
                </c:pt>
                <c:pt idx="1669">
                  <c:v>914.79</c:v>
                </c:pt>
                <c:pt idx="1670">
                  <c:v>920.96</c:v>
                </c:pt>
                <c:pt idx="1671">
                  <c:v>926.27</c:v>
                </c:pt>
                <c:pt idx="1672">
                  <c:v>925.6</c:v>
                </c:pt>
                <c:pt idx="1673">
                  <c:v>928.21</c:v>
                </c:pt>
                <c:pt idx="1674">
                  <c:v>908.3</c:v>
                </c:pt>
                <c:pt idx="1675">
                  <c:v>914.34</c:v>
                </c:pt>
                <c:pt idx="1676">
                  <c:v>921.9</c:v>
                </c:pt>
                <c:pt idx="1677">
                  <c:v>928.42</c:v>
                </c:pt>
                <c:pt idx="1678">
                  <c:v>935.12</c:v>
                </c:pt>
                <c:pt idx="1679">
                  <c:v>943.14</c:v>
                </c:pt>
                <c:pt idx="1680">
                  <c:v>944.76</c:v>
                </c:pt>
                <c:pt idx="1681">
                  <c:v>948.56</c:v>
                </c:pt>
                <c:pt idx="1682">
                  <c:v>940.91</c:v>
                </c:pt>
                <c:pt idx="1683">
                  <c:v>954.24</c:v>
                </c:pt>
                <c:pt idx="1684">
                  <c:v>960.69</c:v>
                </c:pt>
                <c:pt idx="1685">
                  <c:v>963.31</c:v>
                </c:pt>
                <c:pt idx="1686">
                  <c:v>974.33</c:v>
                </c:pt>
                <c:pt idx="1687">
                  <c:v>973.65</c:v>
                </c:pt>
                <c:pt idx="1688">
                  <c:v>972.56</c:v>
                </c:pt>
                <c:pt idx="1689">
                  <c:v>966.87</c:v>
                </c:pt>
                <c:pt idx="1690">
                  <c:v>947.41</c:v>
                </c:pt>
                <c:pt idx="1691">
                  <c:v>942.11</c:v>
                </c:pt>
                <c:pt idx="1692">
                  <c:v>935.21</c:v>
                </c:pt>
                <c:pt idx="1693">
                  <c:v>941.51</c:v>
                </c:pt>
                <c:pt idx="1694">
                  <c:v>956.34</c:v>
                </c:pt>
                <c:pt idx="1695">
                  <c:v>952.05</c:v>
                </c:pt>
                <c:pt idx="1696">
                  <c:v>945.18</c:v>
                </c:pt>
                <c:pt idx="1697">
                  <c:v>960.92</c:v>
                </c:pt>
                <c:pt idx="1698">
                  <c:v>950.22</c:v>
                </c:pt>
                <c:pt idx="1699">
                  <c:v>941.3</c:v>
                </c:pt>
                <c:pt idx="1700">
                  <c:v>946.58</c:v>
                </c:pt>
                <c:pt idx="1701">
                  <c:v>941.31</c:v>
                </c:pt>
                <c:pt idx="1702">
                  <c:v>920.79</c:v>
                </c:pt>
                <c:pt idx="1703">
                  <c:v>896.68</c:v>
                </c:pt>
                <c:pt idx="1704">
                  <c:v>831.52</c:v>
                </c:pt>
                <c:pt idx="1705">
                  <c:v>779.89</c:v>
                </c:pt>
                <c:pt idx="1706">
                  <c:v>800.8</c:v>
                </c:pt>
                <c:pt idx="1707">
                  <c:v>821.27</c:v>
                </c:pt>
                <c:pt idx="1708">
                  <c:v>848.12</c:v>
                </c:pt>
                <c:pt idx="1709">
                  <c:v>868.62</c:v>
                </c:pt>
                <c:pt idx="1710">
                  <c:v>860.78</c:v>
                </c:pt>
                <c:pt idx="1711">
                  <c:v>865.1</c:v>
                </c:pt>
                <c:pt idx="1712">
                  <c:v>858.77</c:v>
                </c:pt>
                <c:pt idx="1713">
                  <c:v>846.22</c:v>
                </c:pt>
                <c:pt idx="1714">
                  <c:v>852.04</c:v>
                </c:pt>
                <c:pt idx="1715">
                  <c:v>871.02</c:v>
                </c:pt>
                <c:pt idx="1716">
                  <c:v>870.96</c:v>
                </c:pt>
                <c:pt idx="1717">
                  <c:v>867.33</c:v>
                </c:pt>
                <c:pt idx="1718">
                  <c:v>859.91</c:v>
                </c:pt>
                <c:pt idx="1719">
                  <c:v>850</c:v>
                </c:pt>
                <c:pt idx="1720">
                  <c:v>845</c:v>
                </c:pt>
                <c:pt idx="1721">
                  <c:v>837.64</c:v>
                </c:pt>
                <c:pt idx="1722">
                  <c:v>850.75</c:v>
                </c:pt>
                <c:pt idx="1723">
                  <c:v>842.47</c:v>
                </c:pt>
                <c:pt idx="1724">
                  <c:v>835.4</c:v>
                </c:pt>
                <c:pt idx="1725">
                  <c:v>841.02</c:v>
                </c:pt>
                <c:pt idx="1726">
                  <c:v>845.52</c:v>
                </c:pt>
                <c:pt idx="1727">
                  <c:v>841.98</c:v>
                </c:pt>
                <c:pt idx="1728">
                  <c:v>828.11</c:v>
                </c:pt>
                <c:pt idx="1729">
                  <c:v>833.72</c:v>
                </c:pt>
                <c:pt idx="1730">
                  <c:v>842.35</c:v>
                </c:pt>
                <c:pt idx="1731">
                  <c:v>836.92</c:v>
                </c:pt>
                <c:pt idx="1732">
                  <c:v>842.88</c:v>
                </c:pt>
                <c:pt idx="1733">
                  <c:v>837.94</c:v>
                </c:pt>
                <c:pt idx="1734">
                  <c:v>838.42</c:v>
                </c:pt>
                <c:pt idx="1735">
                  <c:v>844.45</c:v>
                </c:pt>
                <c:pt idx="1736">
                  <c:v>861.6</c:v>
                </c:pt>
                <c:pt idx="1737">
                  <c:v>855.16</c:v>
                </c:pt>
                <c:pt idx="1738">
                  <c:v>859.83</c:v>
                </c:pt>
                <c:pt idx="1739">
                  <c:v>854.47</c:v>
                </c:pt>
                <c:pt idx="1740">
                  <c:v>863.01</c:v>
                </c:pt>
                <c:pt idx="1741">
                  <c:v>852.08</c:v>
                </c:pt>
                <c:pt idx="1742">
                  <c:v>851.36</c:v>
                </c:pt>
                <c:pt idx="1743">
                  <c:v>833.98</c:v>
                </c:pt>
                <c:pt idx="1744">
                  <c:v>827.09</c:v>
                </c:pt>
                <c:pt idx="1745">
                  <c:v>831.4</c:v>
                </c:pt>
                <c:pt idx="1746">
                  <c:v>841.7</c:v>
                </c:pt>
                <c:pt idx="1747">
                  <c:v>830.4</c:v>
                </c:pt>
                <c:pt idx="1748">
                  <c:v>824.05</c:v>
                </c:pt>
                <c:pt idx="1749">
                  <c:v>812.88</c:v>
                </c:pt>
                <c:pt idx="1750">
                  <c:v>821.98</c:v>
                </c:pt>
                <c:pt idx="1751">
                  <c:v>822.72</c:v>
                </c:pt>
                <c:pt idx="1752">
                  <c:v>824.7</c:v>
                </c:pt>
                <c:pt idx="1753">
                  <c:v>823.05</c:v>
                </c:pt>
                <c:pt idx="1754">
                  <c:v>823.02</c:v>
                </c:pt>
                <c:pt idx="1755">
                  <c:v>839.41</c:v>
                </c:pt>
                <c:pt idx="1756">
                  <c:v>826.94</c:v>
                </c:pt>
                <c:pt idx="1757">
                  <c:v>825.11</c:v>
                </c:pt>
                <c:pt idx="1758">
                  <c:v>814.57</c:v>
                </c:pt>
                <c:pt idx="1759">
                  <c:v>807.07</c:v>
                </c:pt>
                <c:pt idx="1760">
                  <c:v>812.93</c:v>
                </c:pt>
                <c:pt idx="1761">
                  <c:v>811</c:v>
                </c:pt>
                <c:pt idx="1762">
                  <c:v>818.64</c:v>
                </c:pt>
                <c:pt idx="1763">
                  <c:v>808.95</c:v>
                </c:pt>
                <c:pt idx="1764">
                  <c:v>812.13</c:v>
                </c:pt>
                <c:pt idx="1765">
                  <c:v>826.74</c:v>
                </c:pt>
                <c:pt idx="1766">
                  <c:v>817.14</c:v>
                </c:pt>
                <c:pt idx="1767">
                  <c:v>814.71</c:v>
                </c:pt>
                <c:pt idx="1768">
                  <c:v>807.88</c:v>
                </c:pt>
                <c:pt idx="1769">
                  <c:v>811.37</c:v>
                </c:pt>
                <c:pt idx="1770">
                  <c:v>819.51</c:v>
                </c:pt>
                <c:pt idx="1771">
                  <c:v>823.73</c:v>
                </c:pt>
                <c:pt idx="1772">
                  <c:v>827.25</c:v>
                </c:pt>
                <c:pt idx="1773">
                  <c:v>831.21</c:v>
                </c:pt>
                <c:pt idx="1774">
                  <c:v>832.51</c:v>
                </c:pt>
                <c:pt idx="1775">
                  <c:v>839.82</c:v>
                </c:pt>
                <c:pt idx="1776">
                  <c:v>849.14</c:v>
                </c:pt>
                <c:pt idx="1777">
                  <c:v>854.83</c:v>
                </c:pt>
                <c:pt idx="1778">
                  <c:v>863.5</c:v>
                </c:pt>
                <c:pt idx="1779">
                  <c:v>864.12</c:v>
                </c:pt>
                <c:pt idx="1780">
                  <c:v>865.65</c:v>
                </c:pt>
                <c:pt idx="1781">
                  <c:v>869.98</c:v>
                </c:pt>
                <c:pt idx="1782">
                  <c:v>878.39</c:v>
                </c:pt>
                <c:pt idx="1783">
                  <c:v>869.49</c:v>
                </c:pt>
                <c:pt idx="1784">
                  <c:v>859.14</c:v>
                </c:pt>
                <c:pt idx="1785">
                  <c:v>853.48</c:v>
                </c:pt>
                <c:pt idx="1786">
                  <c:v>858.01</c:v>
                </c:pt>
                <c:pt idx="1787">
                  <c:v>856.06</c:v>
                </c:pt>
                <c:pt idx="1788">
                  <c:v>854.81</c:v>
                </c:pt>
                <c:pt idx="1789">
                  <c:v>862.39</c:v>
                </c:pt>
                <c:pt idx="1790">
                  <c:v>862.07</c:v>
                </c:pt>
                <c:pt idx="1791">
                  <c:v>866.95</c:v>
                </c:pt>
                <c:pt idx="1792">
                  <c:v>866.12</c:v>
                </c:pt>
                <c:pt idx="1793">
                  <c:v>863.67</c:v>
                </c:pt>
                <c:pt idx="1794">
                  <c:v>861.69</c:v>
                </c:pt>
                <c:pt idx="1795">
                  <c:v>850.14</c:v>
                </c:pt>
                <c:pt idx="1796">
                  <c:v>846.65</c:v>
                </c:pt>
                <c:pt idx="1797">
                  <c:v>847.12</c:v>
                </c:pt>
                <c:pt idx="1798">
                  <c:v>845.77</c:v>
                </c:pt>
                <c:pt idx="1799">
                  <c:v>831.48</c:v>
                </c:pt>
                <c:pt idx="1800">
                  <c:v>829.07</c:v>
                </c:pt>
                <c:pt idx="1801">
                  <c:v>809.46</c:v>
                </c:pt>
                <c:pt idx="1802">
                  <c:v>789.59</c:v>
                </c:pt>
                <c:pt idx="1803">
                  <c:v>766.94</c:v>
                </c:pt>
                <c:pt idx="1804">
                  <c:v>783.91</c:v>
                </c:pt>
                <c:pt idx="1805">
                  <c:v>762.7</c:v>
                </c:pt>
                <c:pt idx="1806">
                  <c:v>778.78</c:v>
                </c:pt>
                <c:pt idx="1807">
                  <c:v>778.07</c:v>
                </c:pt>
                <c:pt idx="1808">
                  <c:v>781.36</c:v>
                </c:pt>
                <c:pt idx="1809">
                  <c:v>775.38</c:v>
                </c:pt>
                <c:pt idx="1810">
                  <c:v>775.57</c:v>
                </c:pt>
                <c:pt idx="1811">
                  <c:v>753.27</c:v>
                </c:pt>
                <c:pt idx="1812">
                  <c:v>748.51</c:v>
                </c:pt>
                <c:pt idx="1813">
                  <c:v>747.97</c:v>
                </c:pt>
                <c:pt idx="1814">
                  <c:v>756.95</c:v>
                </c:pt>
                <c:pt idx="1815">
                  <c:v>749.93</c:v>
                </c:pt>
                <c:pt idx="1816">
                  <c:v>750.82</c:v>
                </c:pt>
                <c:pt idx="1817">
                  <c:v>757.21</c:v>
                </c:pt>
                <c:pt idx="1818">
                  <c:v>768</c:v>
                </c:pt>
                <c:pt idx="1819">
                  <c:v>767.14</c:v>
                </c:pt>
                <c:pt idx="1820">
                  <c:v>776.04</c:v>
                </c:pt>
                <c:pt idx="1821">
                  <c:v>772.42</c:v>
                </c:pt>
                <c:pt idx="1822">
                  <c:v>760.77</c:v>
                </c:pt>
                <c:pt idx="1823">
                  <c:v>750.31</c:v>
                </c:pt>
                <c:pt idx="1824">
                  <c:v>750.87</c:v>
                </c:pt>
                <c:pt idx="1825">
                  <c:v>761.76</c:v>
                </c:pt>
                <c:pt idx="1826">
                  <c:v>754.6</c:v>
                </c:pt>
                <c:pt idx="1827">
                  <c:v>742.61</c:v>
                </c:pt>
                <c:pt idx="1828">
                  <c:v>745.4</c:v>
                </c:pt>
                <c:pt idx="1829">
                  <c:v>749.81</c:v>
                </c:pt>
                <c:pt idx="1830">
                  <c:v>750.53</c:v>
                </c:pt>
                <c:pt idx="1831">
                  <c:v>760.41</c:v>
                </c:pt>
                <c:pt idx="1832">
                  <c:v>760.62</c:v>
                </c:pt>
                <c:pt idx="1833">
                  <c:v>755.5</c:v>
                </c:pt>
                <c:pt idx="1834">
                  <c:v>749.56</c:v>
                </c:pt>
                <c:pt idx="1835">
                  <c:v>744.06</c:v>
                </c:pt>
                <c:pt idx="1836">
                  <c:v>738.64</c:v>
                </c:pt>
                <c:pt idx="1837">
                  <c:v>746.96</c:v>
                </c:pt>
                <c:pt idx="1838">
                  <c:v>747.78</c:v>
                </c:pt>
                <c:pt idx="1839">
                  <c:v>764.06</c:v>
                </c:pt>
                <c:pt idx="1840">
                  <c:v>748.8</c:v>
                </c:pt>
                <c:pt idx="1841">
                  <c:v>737.2</c:v>
                </c:pt>
                <c:pt idx="1842">
                  <c:v>739.36</c:v>
                </c:pt>
                <c:pt idx="1843">
                  <c:v>732.6</c:v>
                </c:pt>
                <c:pt idx="1844">
                  <c:v>742.98</c:v>
                </c:pt>
                <c:pt idx="1845">
                  <c:v>752.38</c:v>
                </c:pt>
                <c:pt idx="1846">
                  <c:v>750.71</c:v>
                </c:pt>
                <c:pt idx="1847">
                  <c:v>761.08</c:v>
                </c:pt>
                <c:pt idx="1848">
                  <c:v>752.81</c:v>
                </c:pt>
                <c:pt idx="1849">
                  <c:v>759.36</c:v>
                </c:pt>
                <c:pt idx="1850">
                  <c:v>752.62</c:v>
                </c:pt>
                <c:pt idx="1851">
                  <c:v>756.34</c:v>
                </c:pt>
                <c:pt idx="1852">
                  <c:v>749.73</c:v>
                </c:pt>
                <c:pt idx="1853">
                  <c:v>744.77</c:v>
                </c:pt>
                <c:pt idx="1854">
                  <c:v>749.25</c:v>
                </c:pt>
                <c:pt idx="1855">
                  <c:v>757.6</c:v>
                </c:pt>
                <c:pt idx="1856">
                  <c:v>741.78</c:v>
                </c:pt>
                <c:pt idx="1857">
                  <c:v>748.11</c:v>
                </c:pt>
                <c:pt idx="1858">
                  <c:v>774.11</c:v>
                </c:pt>
                <c:pt idx="1859">
                  <c:v>768.55</c:v>
                </c:pt>
                <c:pt idx="1860">
                  <c:v>757.77</c:v>
                </c:pt>
                <c:pt idx="1861">
                  <c:v>745.07</c:v>
                </c:pt>
                <c:pt idx="1862">
                  <c:v>747.69</c:v>
                </c:pt>
                <c:pt idx="1863">
                  <c:v>749.96</c:v>
                </c:pt>
                <c:pt idx="1864">
                  <c:v>747.57</c:v>
                </c:pt>
                <c:pt idx="1865">
                  <c:v>744.06</c:v>
                </c:pt>
                <c:pt idx="1866">
                  <c:v>735.64</c:v>
                </c:pt>
                <c:pt idx="1867">
                  <c:v>731.54</c:v>
                </c:pt>
                <c:pt idx="1868">
                  <c:v>738.04</c:v>
                </c:pt>
                <c:pt idx="1869">
                  <c:v>731.82</c:v>
                </c:pt>
                <c:pt idx="1870">
                  <c:v>730.57</c:v>
                </c:pt>
                <c:pt idx="1871">
                  <c:v>720.63</c:v>
                </c:pt>
                <c:pt idx="1872">
                  <c:v>719.57</c:v>
                </c:pt>
                <c:pt idx="1873">
                  <c:v>716.87</c:v>
                </c:pt>
                <c:pt idx="1874">
                  <c:v>710.31</c:v>
                </c:pt>
                <c:pt idx="1875">
                  <c:v>708.05</c:v>
                </c:pt>
                <c:pt idx="1876">
                  <c:v>704.08</c:v>
                </c:pt>
                <c:pt idx="1877">
                  <c:v>714.09</c:v>
                </c:pt>
                <c:pt idx="1878">
                  <c:v>721.94</c:v>
                </c:pt>
                <c:pt idx="1879">
                  <c:v>724.87</c:v>
                </c:pt>
                <c:pt idx="1880">
                  <c:v>740.7</c:v>
                </c:pt>
                <c:pt idx="1881">
                  <c:v>741.83</c:v>
                </c:pt>
                <c:pt idx="1882">
                  <c:v>748.99</c:v>
                </c:pt>
                <c:pt idx="1883">
                  <c:v>745.55</c:v>
                </c:pt>
                <c:pt idx="1884">
                  <c:v>741.36</c:v>
                </c:pt>
                <c:pt idx="1885">
                  <c:v>745.62</c:v>
                </c:pt>
                <c:pt idx="1886">
                  <c:v>735.99</c:v>
                </c:pt>
                <c:pt idx="1887">
                  <c:v>747.73</c:v>
                </c:pt>
                <c:pt idx="1888">
                  <c:v>737.47</c:v>
                </c:pt>
                <c:pt idx="1889">
                  <c:v>738.45</c:v>
                </c:pt>
                <c:pt idx="1890">
                  <c:v>732.17</c:v>
                </c:pt>
                <c:pt idx="1891">
                  <c:v>726.99</c:v>
                </c:pt>
                <c:pt idx="1892">
                  <c:v>720.38</c:v>
                </c:pt>
                <c:pt idx="1893">
                  <c:v>718.13</c:v>
                </c:pt>
                <c:pt idx="1894">
                  <c:v>727</c:v>
                </c:pt>
                <c:pt idx="1895">
                  <c:v>724.19</c:v>
                </c:pt>
                <c:pt idx="1896">
                  <c:v>730.21</c:v>
                </c:pt>
                <c:pt idx="1897">
                  <c:v>723.75</c:v>
                </c:pt>
                <c:pt idx="1898">
                  <c:v>723.34</c:v>
                </c:pt>
                <c:pt idx="1899">
                  <c:v>719.24</c:v>
                </c:pt>
                <c:pt idx="1900">
                  <c:v>724.39</c:v>
                </c:pt>
                <c:pt idx="1901">
                  <c:v>737.52</c:v>
                </c:pt>
                <c:pt idx="1902">
                  <c:v>740.7</c:v>
                </c:pt>
                <c:pt idx="1903">
                  <c:v>735.25</c:v>
                </c:pt>
                <c:pt idx="1904">
                  <c:v>732.95</c:v>
                </c:pt>
                <c:pt idx="1905">
                  <c:v>733.45</c:v>
                </c:pt>
                <c:pt idx="1906">
                  <c:v>732.13</c:v>
                </c:pt>
                <c:pt idx="1907">
                  <c:v>731.82</c:v>
                </c:pt>
                <c:pt idx="1908">
                  <c:v>728.54</c:v>
                </c:pt>
                <c:pt idx="1909">
                  <c:v>727.97</c:v>
                </c:pt>
                <c:pt idx="1910">
                  <c:v>730.23</c:v>
                </c:pt>
                <c:pt idx="1911">
                  <c:v>738.68</c:v>
                </c:pt>
                <c:pt idx="1912">
                  <c:v>750.48</c:v>
                </c:pt>
                <c:pt idx="1913">
                  <c:v>755.41</c:v>
                </c:pt>
                <c:pt idx="1914">
                  <c:v>760.25</c:v>
                </c:pt>
                <c:pt idx="1915">
                  <c:v>761.79</c:v>
                </c:pt>
                <c:pt idx="1916">
                  <c:v>768.14</c:v>
                </c:pt>
                <c:pt idx="1917">
                  <c:v>763.95</c:v>
                </c:pt>
                <c:pt idx="1918">
                  <c:v>758.56</c:v>
                </c:pt>
                <c:pt idx="1919">
                  <c:v>755.69</c:v>
                </c:pt>
                <c:pt idx="1920">
                  <c:v>755.1</c:v>
                </c:pt>
                <c:pt idx="1921">
                  <c:v>762.52</c:v>
                </c:pt>
                <c:pt idx="1922">
                  <c:v>761.63</c:v>
                </c:pt>
                <c:pt idx="1923">
                  <c:v>770.01</c:v>
                </c:pt>
                <c:pt idx="1924">
                  <c:v>768.64</c:v>
                </c:pt>
                <c:pt idx="1925">
                  <c:v>776.52</c:v>
                </c:pt>
                <c:pt idx="1926">
                  <c:v>781.34</c:v>
                </c:pt>
                <c:pt idx="1927">
                  <c:v>785.88</c:v>
                </c:pt>
                <c:pt idx="1928">
                  <c:v>777.45</c:v>
                </c:pt>
                <c:pt idx="1929">
                  <c:v>780.25</c:v>
                </c:pt>
                <c:pt idx="1930">
                  <c:v>791.76</c:v>
                </c:pt>
                <c:pt idx="1931">
                  <c:v>799.87</c:v>
                </c:pt>
                <c:pt idx="1932">
                  <c:v>810.69</c:v>
                </c:pt>
                <c:pt idx="1933">
                  <c:v>821.45</c:v>
                </c:pt>
                <c:pt idx="1934">
                  <c:v>817.82</c:v>
                </c:pt>
                <c:pt idx="1935">
                  <c:v>816.99</c:v>
                </c:pt>
                <c:pt idx="1936">
                  <c:v>825.19</c:v>
                </c:pt>
                <c:pt idx="1937">
                  <c:v>829.8</c:v>
                </c:pt>
                <c:pt idx="1938">
                  <c:v>841.45</c:v>
                </c:pt>
                <c:pt idx="1939">
                  <c:v>828.69</c:v>
                </c:pt>
                <c:pt idx="1940">
                  <c:v>843.82</c:v>
                </c:pt>
                <c:pt idx="1941">
                  <c:v>840.23</c:v>
                </c:pt>
                <c:pt idx="1942">
                  <c:v>839.33</c:v>
                </c:pt>
                <c:pt idx="1943">
                  <c:v>836.44</c:v>
                </c:pt>
                <c:pt idx="1944">
                  <c:v>833.14</c:v>
                </c:pt>
                <c:pt idx="1945">
                  <c:v>815.87</c:v>
                </c:pt>
                <c:pt idx="1946">
                  <c:v>830.2</c:v>
                </c:pt>
                <c:pt idx="1947">
                  <c:v>847.26</c:v>
                </c:pt>
                <c:pt idx="1948">
                  <c:v>854.37</c:v>
                </c:pt>
                <c:pt idx="1949">
                  <c:v>846.54</c:v>
                </c:pt>
                <c:pt idx="1950">
                  <c:v>858.64</c:v>
                </c:pt>
                <c:pt idx="1951">
                  <c:v>862.62</c:v>
                </c:pt>
                <c:pt idx="1952">
                  <c:v>862.48</c:v>
                </c:pt>
                <c:pt idx="1953">
                  <c:v>868.38</c:v>
                </c:pt>
                <c:pt idx="1954">
                  <c:v>864.47</c:v>
                </c:pt>
                <c:pt idx="1955">
                  <c:v>856.39</c:v>
                </c:pt>
                <c:pt idx="1956">
                  <c:v>852.77</c:v>
                </c:pt>
                <c:pt idx="1957">
                  <c:v>854.41</c:v>
                </c:pt>
                <c:pt idx="1958">
                  <c:v>862.36</c:v>
                </c:pt>
                <c:pt idx="1959">
                  <c:v>863.02</c:v>
                </c:pt>
                <c:pt idx="1960">
                  <c:v>860.92</c:v>
                </c:pt>
                <c:pt idx="1961">
                  <c:v>857.2</c:v>
                </c:pt>
                <c:pt idx="1962">
                  <c:v>862.07</c:v>
                </c:pt>
                <c:pt idx="1963">
                  <c:v>854.17</c:v>
                </c:pt>
                <c:pt idx="1964">
                  <c:v>851.77</c:v>
                </c:pt>
                <c:pt idx="1965">
                  <c:v>827.07</c:v>
                </c:pt>
                <c:pt idx="1966">
                  <c:v>826.67</c:v>
                </c:pt>
                <c:pt idx="1967">
                  <c:v>815.36</c:v>
                </c:pt>
                <c:pt idx="1968">
                  <c:v>817.28</c:v>
                </c:pt>
                <c:pt idx="1969">
                  <c:v>802.16</c:v>
                </c:pt>
                <c:pt idx="1970">
                  <c:v>807.9</c:v>
                </c:pt>
                <c:pt idx="1971">
                  <c:v>816.4</c:v>
                </c:pt>
                <c:pt idx="1972">
                  <c:v>806.99</c:v>
                </c:pt>
                <c:pt idx="1973">
                  <c:v>805.14</c:v>
                </c:pt>
                <c:pt idx="1974">
                  <c:v>813.55</c:v>
                </c:pt>
                <c:pt idx="1975">
                  <c:v>814.37</c:v>
                </c:pt>
                <c:pt idx="1976">
                  <c:v>814.12</c:v>
                </c:pt>
                <c:pt idx="1977">
                  <c:v>814.41</c:v>
                </c:pt>
                <c:pt idx="1978">
                  <c:v>802.85</c:v>
                </c:pt>
                <c:pt idx="1979">
                  <c:v>812.81</c:v>
                </c:pt>
                <c:pt idx="1980">
                  <c:v>814.65</c:v>
                </c:pt>
                <c:pt idx="1981">
                  <c:v>809.8</c:v>
                </c:pt>
                <c:pt idx="1982">
                  <c:v>801.76</c:v>
                </c:pt>
                <c:pt idx="1983">
                  <c:v>794.59</c:v>
                </c:pt>
                <c:pt idx="1984">
                  <c:v>777.85</c:v>
                </c:pt>
                <c:pt idx="1985">
                  <c:v>777.53</c:v>
                </c:pt>
                <c:pt idx="1986">
                  <c:v>770.77</c:v>
                </c:pt>
                <c:pt idx="1987">
                  <c:v>763.81</c:v>
                </c:pt>
                <c:pt idx="1988">
                  <c:v>765.91</c:v>
                </c:pt>
                <c:pt idx="1989">
                  <c:v>758.98</c:v>
                </c:pt>
                <c:pt idx="1990">
                  <c:v>749.76</c:v>
                </c:pt>
                <c:pt idx="1991">
                  <c:v>745.57</c:v>
                </c:pt>
                <c:pt idx="1992">
                  <c:v>736.96</c:v>
                </c:pt>
                <c:pt idx="1993">
                  <c:v>734.19</c:v>
                </c:pt>
                <c:pt idx="1994">
                  <c:v>724.01</c:v>
                </c:pt>
                <c:pt idx="1995">
                  <c:v>732.36</c:v>
                </c:pt>
                <c:pt idx="1996">
                  <c:v>732.94</c:v>
                </c:pt>
                <c:pt idx="1997">
                  <c:v>720.16</c:v>
                </c:pt>
                <c:pt idx="1998">
                  <c:v>725.87</c:v>
                </c:pt>
                <c:pt idx="1999">
                  <c:v>723.01</c:v>
                </c:pt>
                <c:pt idx="2000">
                  <c:v>718.94</c:v>
                </c:pt>
                <c:pt idx="2001">
                  <c:v>725.26</c:v>
                </c:pt>
                <c:pt idx="2002">
                  <c:v>713.25</c:v>
                </c:pt>
                <c:pt idx="2003">
                  <c:v>712.18</c:v>
                </c:pt>
                <c:pt idx="2004">
                  <c:v>695.67</c:v>
                </c:pt>
                <c:pt idx="2005">
                  <c:v>699.57</c:v>
                </c:pt>
                <c:pt idx="2006">
                  <c:v>711.47</c:v>
                </c:pt>
                <c:pt idx="2007">
                  <c:v>727.54</c:v>
                </c:pt>
                <c:pt idx="2008">
                  <c:v>729.77</c:v>
                </c:pt>
                <c:pt idx="2009">
                  <c:v>728.99</c:v>
                </c:pt>
                <c:pt idx="2010">
                  <c:v>719.73</c:v>
                </c:pt>
                <c:pt idx="2011">
                  <c:v>725.33</c:v>
                </c:pt>
                <c:pt idx="2012">
                  <c:v>722.79</c:v>
                </c:pt>
                <c:pt idx="2013">
                  <c:v>728.99</c:v>
                </c:pt>
                <c:pt idx="2014">
                  <c:v>738.53</c:v>
                </c:pt>
                <c:pt idx="2015">
                  <c:v>736.54</c:v>
                </c:pt>
                <c:pt idx="2016">
                  <c:v>742.35</c:v>
                </c:pt>
                <c:pt idx="2017">
                  <c:v>750.8</c:v>
                </c:pt>
                <c:pt idx="2018">
                  <c:v>746.49</c:v>
                </c:pt>
                <c:pt idx="2019">
                  <c:v>755.19</c:v>
                </c:pt>
                <c:pt idx="2020">
                  <c:v>739.66</c:v>
                </c:pt>
                <c:pt idx="2021">
                  <c:v>740.01</c:v>
                </c:pt>
                <c:pt idx="2022">
                  <c:v>751.55</c:v>
                </c:pt>
                <c:pt idx="2023">
                  <c:v>755.69</c:v>
                </c:pt>
                <c:pt idx="2024">
                  <c:v>778.66</c:v>
                </c:pt>
                <c:pt idx="2025">
                  <c:v>771.66</c:v>
                </c:pt>
                <c:pt idx="2026">
                  <c:v>780.63</c:v>
                </c:pt>
                <c:pt idx="2027">
                  <c:v>776.58</c:v>
                </c:pt>
                <c:pt idx="2028">
                  <c:v>774.49</c:v>
                </c:pt>
                <c:pt idx="2029">
                  <c:v>764.17</c:v>
                </c:pt>
                <c:pt idx="2030">
                  <c:v>766.04</c:v>
                </c:pt>
                <c:pt idx="2031">
                  <c:v>756.33</c:v>
                </c:pt>
                <c:pt idx="2032">
                  <c:v>757.91</c:v>
                </c:pt>
                <c:pt idx="2033">
                  <c:v>744.8</c:v>
                </c:pt>
                <c:pt idx="2034">
                  <c:v>747.61</c:v>
                </c:pt>
                <c:pt idx="2035">
                  <c:v>746.24</c:v>
                </c:pt>
                <c:pt idx="2036">
                  <c:v>745.87</c:v>
                </c:pt>
                <c:pt idx="2037">
                  <c:v>745.91</c:v>
                </c:pt>
                <c:pt idx="2038">
                  <c:v>726.53</c:v>
                </c:pt>
                <c:pt idx="2039">
                  <c:v>718.69</c:v>
                </c:pt>
                <c:pt idx="2040">
                  <c:v>711.96</c:v>
                </c:pt>
                <c:pt idx="2041">
                  <c:v>709.9</c:v>
                </c:pt>
                <c:pt idx="2042">
                  <c:v>723.36</c:v>
                </c:pt>
                <c:pt idx="2043">
                  <c:v>733.49</c:v>
                </c:pt>
                <c:pt idx="2044">
                  <c:v>729.74</c:v>
                </c:pt>
                <c:pt idx="2045">
                  <c:v>731.11</c:v>
                </c:pt>
                <c:pt idx="2046">
                  <c:v>730.47</c:v>
                </c:pt>
                <c:pt idx="2047">
                  <c:v>724.5</c:v>
                </c:pt>
                <c:pt idx="2048">
                  <c:v>734.2</c:v>
                </c:pt>
                <c:pt idx="2049">
                  <c:v>735.67</c:v>
                </c:pt>
                <c:pt idx="2050">
                  <c:v>750.07</c:v>
                </c:pt>
                <c:pt idx="2051">
                  <c:v>744.55</c:v>
                </c:pt>
                <c:pt idx="2052">
                  <c:v>748.39</c:v>
                </c:pt>
                <c:pt idx="2053">
                  <c:v>745.78</c:v>
                </c:pt>
                <c:pt idx="2054">
                  <c:v>749.42</c:v>
                </c:pt>
                <c:pt idx="2055">
                  <c:v>751.04</c:v>
                </c:pt>
                <c:pt idx="2056">
                  <c:v>750.41</c:v>
                </c:pt>
                <c:pt idx="2057">
                  <c:v>761.66</c:v>
                </c:pt>
                <c:pt idx="2058">
                  <c:v>768.92</c:v>
                </c:pt>
                <c:pt idx="2059">
                  <c:v>764.71</c:v>
                </c:pt>
                <c:pt idx="2060">
                  <c:v>765.18</c:v>
                </c:pt>
                <c:pt idx="2061">
                  <c:v>758.75</c:v>
                </c:pt>
                <c:pt idx="2062">
                  <c:v>756.91</c:v>
                </c:pt>
                <c:pt idx="2063">
                  <c:v>761.73</c:v>
                </c:pt>
                <c:pt idx="2064">
                  <c:v>757.54</c:v>
                </c:pt>
                <c:pt idx="2065">
                  <c:v>746.64</c:v>
                </c:pt>
                <c:pt idx="2066">
                  <c:v>749.24</c:v>
                </c:pt>
                <c:pt idx="2067">
                  <c:v>736.71</c:v>
                </c:pt>
                <c:pt idx="2068">
                  <c:v>731.87</c:v>
                </c:pt>
                <c:pt idx="2069">
                  <c:v>729.82</c:v>
                </c:pt>
                <c:pt idx="2070">
                  <c:v>725.01</c:v>
                </c:pt>
                <c:pt idx="2071">
                  <c:v>719.14</c:v>
                </c:pt>
                <c:pt idx="2072">
                  <c:v>730.52</c:v>
                </c:pt>
                <c:pt idx="2073">
                  <c:v>734.49</c:v>
                </c:pt>
                <c:pt idx="2074">
                  <c:v>731.37</c:v>
                </c:pt>
                <c:pt idx="2075">
                  <c:v>732.9</c:v>
                </c:pt>
                <c:pt idx="2076">
                  <c:v>741.25</c:v>
                </c:pt>
                <c:pt idx="2077">
                  <c:v>751.96</c:v>
                </c:pt>
                <c:pt idx="2078">
                  <c:v>757.66</c:v>
                </c:pt>
                <c:pt idx="2079">
                  <c:v>760.43</c:v>
                </c:pt>
                <c:pt idx="2080">
                  <c:v>760.72</c:v>
                </c:pt>
                <c:pt idx="2081">
                  <c:v>754.89</c:v>
                </c:pt>
                <c:pt idx="2082">
                  <c:v>754.37</c:v>
                </c:pt>
                <c:pt idx="2083">
                  <c:v>750.85</c:v>
                </c:pt>
                <c:pt idx="2084">
                  <c:v>743.51</c:v>
                </c:pt>
                <c:pt idx="2085">
                  <c:v>738.34</c:v>
                </c:pt>
                <c:pt idx="2086">
                  <c:v>748.24</c:v>
                </c:pt>
                <c:pt idx="2087">
                  <c:v>732.78</c:v>
                </c:pt>
                <c:pt idx="2088">
                  <c:v>734.57</c:v>
                </c:pt>
                <c:pt idx="2089">
                  <c:v>730.44</c:v>
                </c:pt>
                <c:pt idx="2090">
                  <c:v>730.35</c:v>
                </c:pt>
                <c:pt idx="2091">
                  <c:v>737.03</c:v>
                </c:pt>
                <c:pt idx="2092">
                  <c:v>733.79</c:v>
                </c:pt>
                <c:pt idx="2093">
                  <c:v>718.64</c:v>
                </c:pt>
                <c:pt idx="2094">
                  <c:v>711.05</c:v>
                </c:pt>
                <c:pt idx="2095">
                  <c:v>717.34</c:v>
                </c:pt>
                <c:pt idx="2096">
                  <c:v>717.66</c:v>
                </c:pt>
                <c:pt idx="2097">
                  <c:v>727.85</c:v>
                </c:pt>
                <c:pt idx="2098">
                  <c:v>738.55</c:v>
                </c:pt>
                <c:pt idx="2099">
                  <c:v>745.54</c:v>
                </c:pt>
                <c:pt idx="2100">
                  <c:v>749.01</c:v>
                </c:pt>
                <c:pt idx="2101">
                  <c:v>744.58</c:v>
                </c:pt>
                <c:pt idx="2102">
                  <c:v>757.32</c:v>
                </c:pt>
                <c:pt idx="2103">
                  <c:v>741.06</c:v>
                </c:pt>
                <c:pt idx="2104">
                  <c:v>743.12</c:v>
                </c:pt>
                <c:pt idx="2105">
                  <c:v>751.14</c:v>
                </c:pt>
                <c:pt idx="2106">
                  <c:v>742.25</c:v>
                </c:pt>
                <c:pt idx="2107">
                  <c:v>741.06</c:v>
                </c:pt>
                <c:pt idx="2108">
                  <c:v>738.36</c:v>
                </c:pt>
                <c:pt idx="2109">
                  <c:v>743.02</c:v>
                </c:pt>
                <c:pt idx="2110">
                  <c:v>750.44</c:v>
                </c:pt>
                <c:pt idx="2111">
                  <c:v>748.35</c:v>
                </c:pt>
                <c:pt idx="2112">
                  <c:v>745.49</c:v>
                </c:pt>
                <c:pt idx="2113">
                  <c:v>749.38</c:v>
                </c:pt>
                <c:pt idx="2114">
                  <c:v>737.6</c:v>
                </c:pt>
                <c:pt idx="2115">
                  <c:v>729.04</c:v>
                </c:pt>
                <c:pt idx="2116">
                  <c:v>726.69</c:v>
                </c:pt>
                <c:pt idx="2117">
                  <c:v>724.06</c:v>
                </c:pt>
                <c:pt idx="2118">
                  <c:v>722.12</c:v>
                </c:pt>
                <c:pt idx="2119">
                  <c:v>725.64</c:v>
                </c:pt>
                <c:pt idx="2120">
                  <c:v>742.92</c:v>
                </c:pt>
                <c:pt idx="2121">
                  <c:v>760.82</c:v>
                </c:pt>
                <c:pt idx="2122">
                  <c:v>767.05</c:v>
                </c:pt>
                <c:pt idx="2123">
                  <c:v>767.66</c:v>
                </c:pt>
                <c:pt idx="2124">
                  <c:v>775.45</c:v>
                </c:pt>
                <c:pt idx="2125">
                  <c:v>784.74</c:v>
                </c:pt>
                <c:pt idx="2126">
                  <c:v>778.18</c:v>
                </c:pt>
                <c:pt idx="2127">
                  <c:v>777.37</c:v>
                </c:pt>
                <c:pt idx="2128">
                  <c:v>776.25</c:v>
                </c:pt>
                <c:pt idx="2129">
                  <c:v>783.17</c:v>
                </c:pt>
                <c:pt idx="2130">
                  <c:v>785.48</c:v>
                </c:pt>
                <c:pt idx="2131">
                  <c:v>779.62</c:v>
                </c:pt>
                <c:pt idx="2132">
                  <c:v>777.44</c:v>
                </c:pt>
                <c:pt idx="2133">
                  <c:v>788.54</c:v>
                </c:pt>
                <c:pt idx="2134">
                  <c:v>789.23</c:v>
                </c:pt>
                <c:pt idx="2135">
                  <c:v>793.9</c:v>
                </c:pt>
                <c:pt idx="2136">
                  <c:v>787.02</c:v>
                </c:pt>
                <c:pt idx="2137">
                  <c:v>792.01</c:v>
                </c:pt>
                <c:pt idx="2138">
                  <c:v>799.2</c:v>
                </c:pt>
                <c:pt idx="2139">
                  <c:v>796.33</c:v>
                </c:pt>
                <c:pt idx="2140">
                  <c:v>811.86</c:v>
                </c:pt>
                <c:pt idx="2141">
                  <c:v>809.91</c:v>
                </c:pt>
                <c:pt idx="2142">
                  <c:v>826.47</c:v>
                </c:pt>
                <c:pt idx="2143">
                  <c:v>837.38</c:v>
                </c:pt>
                <c:pt idx="2144">
                  <c:v>846.86</c:v>
                </c:pt>
                <c:pt idx="2145">
                  <c:v>843.89</c:v>
                </c:pt>
                <c:pt idx="2146">
                  <c:v>842.52</c:v>
                </c:pt>
                <c:pt idx="2147">
                  <c:v>853.7</c:v>
                </c:pt>
                <c:pt idx="2148">
                  <c:v>860.36</c:v>
                </c:pt>
                <c:pt idx="2149">
                  <c:v>876.97</c:v>
                </c:pt>
                <c:pt idx="2150">
                  <c:v>895.11</c:v>
                </c:pt>
                <c:pt idx="2151">
                  <c:v>877.58</c:v>
                </c:pt>
                <c:pt idx="2152">
                  <c:v>863.19</c:v>
                </c:pt>
                <c:pt idx="2153">
                  <c:v>884.63</c:v>
                </c:pt>
                <c:pt idx="2154">
                  <c:v>899.32</c:v>
                </c:pt>
                <c:pt idx="2155">
                  <c:v>908.06</c:v>
                </c:pt>
                <c:pt idx="2156">
                  <c:v>903.14</c:v>
                </c:pt>
                <c:pt idx="2157">
                  <c:v>893.62</c:v>
                </c:pt>
                <c:pt idx="2158">
                  <c:v>903.94</c:v>
                </c:pt>
                <c:pt idx="2159">
                  <c:v>913.85</c:v>
                </c:pt>
                <c:pt idx="2160">
                  <c:v>905.98</c:v>
                </c:pt>
                <c:pt idx="2161">
                  <c:v>891.61</c:v>
                </c:pt>
                <c:pt idx="2162">
                  <c:v>881.67</c:v>
                </c:pt>
                <c:pt idx="2163">
                  <c:v>909.86</c:v>
                </c:pt>
                <c:pt idx="2164">
                  <c:v>924.28</c:v>
                </c:pt>
                <c:pt idx="2165">
                  <c:v>910.42</c:v>
                </c:pt>
                <c:pt idx="2166">
                  <c:v>923.75</c:v>
                </c:pt>
                <c:pt idx="2167">
                  <c:v>934.77</c:v>
                </c:pt>
                <c:pt idx="2168">
                  <c:v>945.54</c:v>
                </c:pt>
                <c:pt idx="2169">
                  <c:v>949.34</c:v>
                </c:pt>
                <c:pt idx="2170">
                  <c:v>944.58</c:v>
                </c:pt>
                <c:pt idx="2171">
                  <c:v>954.77</c:v>
                </c:pt>
                <c:pt idx="2172">
                  <c:v>966.17</c:v>
                </c:pt>
                <c:pt idx="2173">
                  <c:v>962.13</c:v>
                </c:pt>
                <c:pt idx="2174">
                  <c:v>971.18</c:v>
                </c:pt>
                <c:pt idx="2175">
                  <c:v>965.76</c:v>
                </c:pt>
                <c:pt idx="2176">
                  <c:v>958.57</c:v>
                </c:pt>
                <c:pt idx="2177">
                  <c:v>948.52</c:v>
                </c:pt>
                <c:pt idx="2178">
                  <c:v>952.84</c:v>
                </c:pt>
                <c:pt idx="2179">
                  <c:v>958.21</c:v>
                </c:pt>
                <c:pt idx="2180">
                  <c:v>973.37</c:v>
                </c:pt>
                <c:pt idx="2181">
                  <c:v>968.87</c:v>
                </c:pt>
                <c:pt idx="2182">
                  <c:v>954.87</c:v>
                </c:pt>
                <c:pt idx="2183">
                  <c:v>977.48</c:v>
                </c:pt>
                <c:pt idx="2184">
                  <c:v>964.68</c:v>
                </c:pt>
                <c:pt idx="2185">
                  <c:v>968.17</c:v>
                </c:pt>
                <c:pt idx="2186">
                  <c:v>964.49</c:v>
                </c:pt>
                <c:pt idx="2187">
                  <c:v>971.99</c:v>
                </c:pt>
                <c:pt idx="2188">
                  <c:v>991.7</c:v>
                </c:pt>
                <c:pt idx="2189">
                  <c:v>998.49</c:v>
                </c:pt>
                <c:pt idx="2190">
                  <c:v>998.9</c:v>
                </c:pt>
                <c:pt idx="2191">
                  <c:v>1009.55</c:v>
                </c:pt>
                <c:pt idx="2192">
                  <c:v>1009.09</c:v>
                </c:pt>
                <c:pt idx="2193">
                  <c:v>1030.58</c:v>
                </c:pt>
                <c:pt idx="2194">
                  <c:v>1047.7</c:v>
                </c:pt>
                <c:pt idx="2195">
                  <c:v>1031.3</c:v>
                </c:pt>
                <c:pt idx="2196">
                  <c:v>1037.29</c:v>
                </c:pt>
                <c:pt idx="2197">
                  <c:v>1044.26</c:v>
                </c:pt>
                <c:pt idx="2198">
                  <c:v>1039.25</c:v>
                </c:pt>
                <c:pt idx="2199">
                  <c:v>1040.57</c:v>
                </c:pt>
                <c:pt idx="2200">
                  <c:v>1055.81</c:v>
                </c:pt>
                <c:pt idx="2201">
                  <c:v>1050.71</c:v>
                </c:pt>
                <c:pt idx="2202">
                  <c:v>1050.6199999999999</c:v>
                </c:pt>
                <c:pt idx="2203">
                  <c:v>1041.5</c:v>
                </c:pt>
                <c:pt idx="2204">
                  <c:v>1043.07</c:v>
                </c:pt>
                <c:pt idx="2205">
                  <c:v>1044.5899999999999</c:v>
                </c:pt>
                <c:pt idx="2206">
                  <c:v>1039.69</c:v>
                </c:pt>
                <c:pt idx="2207">
                  <c:v>1031.75</c:v>
                </c:pt>
                <c:pt idx="2208">
                  <c:v>990.13</c:v>
                </c:pt>
                <c:pt idx="2209">
                  <c:v>996.86</c:v>
                </c:pt>
                <c:pt idx="2210">
                  <c:v>998.99</c:v>
                </c:pt>
                <c:pt idx="2211">
                  <c:v>1056.8399999999999</c:v>
                </c:pt>
                <c:pt idx="2212">
                  <c:v>1084.4000000000001</c:v>
                </c:pt>
                <c:pt idx="2213">
                  <c:v>1110.79</c:v>
                </c:pt>
                <c:pt idx="2214">
                  <c:v>1101.24</c:v>
                </c:pt>
                <c:pt idx="2215">
                  <c:v>1133.72</c:v>
                </c:pt>
                <c:pt idx="2216">
                  <c:v>1147.3800000000001</c:v>
                </c:pt>
                <c:pt idx="2217">
                  <c:v>1138.08</c:v>
                </c:pt>
                <c:pt idx="2218">
                  <c:v>1112.8699999999999</c:v>
                </c:pt>
                <c:pt idx="2219">
                  <c:v>1129.8800000000001</c:v>
                </c:pt>
                <c:pt idx="2220">
                  <c:v>1128.4000000000001</c:v>
                </c:pt>
                <c:pt idx="2221">
                  <c:v>1126.67</c:v>
                </c:pt>
                <c:pt idx="2222">
                  <c:v>1144.42</c:v>
                </c:pt>
                <c:pt idx="2223">
                  <c:v>1144.78</c:v>
                </c:pt>
                <c:pt idx="2224">
                  <c:v>1156.03</c:v>
                </c:pt>
                <c:pt idx="2225">
                  <c:v>1167.83</c:v>
                </c:pt>
                <c:pt idx="2226">
                  <c:v>1176.32</c:v>
                </c:pt>
                <c:pt idx="2227">
                  <c:v>1164.3</c:v>
                </c:pt>
                <c:pt idx="2228">
                  <c:v>1164.31</c:v>
                </c:pt>
                <c:pt idx="2229">
                  <c:v>1152.69</c:v>
                </c:pt>
                <c:pt idx="2230">
                  <c:v>1174.02</c:v>
                </c:pt>
                <c:pt idx="2231">
                  <c:v>1191.17</c:v>
                </c:pt>
                <c:pt idx="2232">
                  <c:v>1199.8900000000001</c:v>
                </c:pt>
                <c:pt idx="2233">
                  <c:v>1201.42</c:v>
                </c:pt>
                <c:pt idx="2234">
                  <c:v>1222.23</c:v>
                </c:pt>
                <c:pt idx="2235">
                  <c:v>1236.26</c:v>
                </c:pt>
                <c:pt idx="2236">
                  <c:v>1246</c:v>
                </c:pt>
                <c:pt idx="2237">
                  <c:v>1257.07</c:v>
                </c:pt>
                <c:pt idx="2238">
                  <c:v>1237.97</c:v>
                </c:pt>
                <c:pt idx="2239">
                  <c:v>1266.4000000000001</c:v>
                </c:pt>
                <c:pt idx="2240">
                  <c:v>1266.79</c:v>
                </c:pt>
                <c:pt idx="2241">
                  <c:v>1277.03</c:v>
                </c:pt>
                <c:pt idx="2242">
                  <c:v>1279.49</c:v>
                </c:pt>
                <c:pt idx="2243">
                  <c:v>1205.5999999999999</c:v>
                </c:pt>
                <c:pt idx="2244">
                  <c:v>1176.92</c:v>
                </c:pt>
                <c:pt idx="2245">
                  <c:v>1140.98</c:v>
                </c:pt>
                <c:pt idx="2246">
                  <c:v>1188.31</c:v>
                </c:pt>
                <c:pt idx="2247">
                  <c:v>1160.56</c:v>
                </c:pt>
                <c:pt idx="2248">
                  <c:v>1150.48</c:v>
                </c:pt>
                <c:pt idx="2249">
                  <c:v>1122.0999999999999</c:v>
                </c:pt>
                <c:pt idx="2250">
                  <c:v>1088.8699999999999</c:v>
                </c:pt>
                <c:pt idx="2251">
                  <c:v>1123.25</c:v>
                </c:pt>
                <c:pt idx="2252">
                  <c:v>1076.3</c:v>
                </c:pt>
                <c:pt idx="2253">
                  <c:v>1054.1099999999999</c:v>
                </c:pt>
                <c:pt idx="2254">
                  <c:v>1078.08</c:v>
                </c:pt>
                <c:pt idx="2255">
                  <c:v>1113.58</c:v>
                </c:pt>
                <c:pt idx="2256">
                  <c:v>1083.98</c:v>
                </c:pt>
                <c:pt idx="2257">
                  <c:v>1077.75</c:v>
                </c:pt>
                <c:pt idx="2258">
                  <c:v>1063.53</c:v>
                </c:pt>
                <c:pt idx="2259">
                  <c:v>1051.26</c:v>
                </c:pt>
                <c:pt idx="2260">
                  <c:v>1088.17</c:v>
                </c:pt>
                <c:pt idx="2261">
                  <c:v>1104.3599999999999</c:v>
                </c:pt>
                <c:pt idx="2262">
                  <c:v>1097.45</c:v>
                </c:pt>
                <c:pt idx="2263">
                  <c:v>1071.77</c:v>
                </c:pt>
                <c:pt idx="2264">
                  <c:v>1112.31</c:v>
                </c:pt>
                <c:pt idx="2265">
                  <c:v>1088.3499999999999</c:v>
                </c:pt>
                <c:pt idx="2266">
                  <c:v>1092.1400000000001</c:v>
                </c:pt>
                <c:pt idx="2267">
                  <c:v>1080.17</c:v>
                </c:pt>
                <c:pt idx="2268">
                  <c:v>1112.79</c:v>
                </c:pt>
                <c:pt idx="2269">
                  <c:v>1143.96</c:v>
                </c:pt>
                <c:pt idx="2270">
                  <c:v>1162.52</c:v>
                </c:pt>
                <c:pt idx="2271">
                  <c:v>1174.75</c:v>
                </c:pt>
                <c:pt idx="2272">
                  <c:v>1167.29</c:v>
                </c:pt>
                <c:pt idx="2273">
                  <c:v>1181.18</c:v>
                </c:pt>
                <c:pt idx="2274">
                  <c:v>1201.3399999999999</c:v>
                </c:pt>
                <c:pt idx="2275">
                  <c:v>1188.1600000000001</c:v>
                </c:pt>
                <c:pt idx="2276">
                  <c:v>1198.21</c:v>
                </c:pt>
                <c:pt idx="2277">
                  <c:v>1184.46</c:v>
                </c:pt>
                <c:pt idx="2278">
                  <c:v>1195.22</c:v>
                </c:pt>
                <c:pt idx="2279">
                  <c:v>1209.68</c:v>
                </c:pt>
                <c:pt idx="2280">
                  <c:v>1203.0999999999999</c:v>
                </c:pt>
                <c:pt idx="2281">
                  <c:v>1216.49</c:v>
                </c:pt>
                <c:pt idx="2282">
                  <c:v>1230.17</c:v>
                </c:pt>
                <c:pt idx="2283">
                  <c:v>1222.75</c:v>
                </c:pt>
                <c:pt idx="2284">
                  <c:v>1210.28</c:v>
                </c:pt>
                <c:pt idx="2285">
                  <c:v>1218.77</c:v>
                </c:pt>
                <c:pt idx="2286">
                  <c:v>1221.1099999999999</c:v>
                </c:pt>
                <c:pt idx="2287">
                  <c:v>1185.97</c:v>
                </c:pt>
                <c:pt idx="2288">
                  <c:v>1148.69</c:v>
                </c:pt>
                <c:pt idx="2289">
                  <c:v>1127.01</c:v>
                </c:pt>
                <c:pt idx="2290">
                  <c:v>1141.45</c:v>
                </c:pt>
                <c:pt idx="2291">
                  <c:v>1134.8399999999999</c:v>
                </c:pt>
                <c:pt idx="2292">
                  <c:v>1177.74</c:v>
                </c:pt>
                <c:pt idx="2293">
                  <c:v>1186.9100000000001</c:v>
                </c:pt>
                <c:pt idx="2294">
                  <c:v>1181.53</c:v>
                </c:pt>
                <c:pt idx="2295">
                  <c:v>1175.25</c:v>
                </c:pt>
                <c:pt idx="2296">
                  <c:v>1148.97</c:v>
                </c:pt>
                <c:pt idx="2297">
                  <c:v>1146.6300000000001</c:v>
                </c:pt>
                <c:pt idx="2298">
                  <c:v>1132.07</c:v>
                </c:pt>
                <c:pt idx="2299">
                  <c:v>1146.55</c:v>
                </c:pt>
                <c:pt idx="2300">
                  <c:v>1164.75</c:v>
                </c:pt>
                <c:pt idx="2301">
                  <c:v>1157.3</c:v>
                </c:pt>
                <c:pt idx="2302">
                  <c:v>1136.6400000000001</c:v>
                </c:pt>
                <c:pt idx="2303">
                  <c:v>1142.42</c:v>
                </c:pt>
                <c:pt idx="2304">
                  <c:v>1140.28</c:v>
                </c:pt>
                <c:pt idx="2305">
                  <c:v>1125.33</c:v>
                </c:pt>
                <c:pt idx="2306">
                  <c:v>1115.26</c:v>
                </c:pt>
                <c:pt idx="2307">
                  <c:v>1135.6300000000001</c:v>
                </c:pt>
                <c:pt idx="2308">
                  <c:v>1145.9100000000001</c:v>
                </c:pt>
                <c:pt idx="2309">
                  <c:v>1133.18</c:v>
                </c:pt>
                <c:pt idx="2310">
                  <c:v>1114.3</c:v>
                </c:pt>
                <c:pt idx="2311">
                  <c:v>1114.8</c:v>
                </c:pt>
                <c:pt idx="2312">
                  <c:v>1124.26</c:v>
                </c:pt>
                <c:pt idx="2313">
                  <c:v>1109.4100000000001</c:v>
                </c:pt>
                <c:pt idx="2314">
                  <c:v>1133.1600000000001</c:v>
                </c:pt>
                <c:pt idx="2315">
                  <c:v>1140.4000000000001</c:v>
                </c:pt>
                <c:pt idx="2316">
                  <c:v>1162.83</c:v>
                </c:pt>
                <c:pt idx="2317">
                  <c:v>1160.96</c:v>
                </c:pt>
                <c:pt idx="2318">
                  <c:v>1169.8</c:v>
                </c:pt>
                <c:pt idx="2319">
                  <c:v>1181.31</c:v>
                </c:pt>
                <c:pt idx="2320">
                  <c:v>1199.03</c:v>
                </c:pt>
                <c:pt idx="2321">
                  <c:v>1187.3499999999999</c:v>
                </c:pt>
                <c:pt idx="2322">
                  <c:v>1179.26</c:v>
                </c:pt>
                <c:pt idx="2323">
                  <c:v>1190.55</c:v>
                </c:pt>
                <c:pt idx="2324">
                  <c:v>1188.95</c:v>
                </c:pt>
                <c:pt idx="2325">
                  <c:v>1205.67</c:v>
                </c:pt>
                <c:pt idx="2326">
                  <c:v>1219.3699999999999</c:v>
                </c:pt>
                <c:pt idx="2327">
                  <c:v>1208.67</c:v>
                </c:pt>
                <c:pt idx="2328">
                  <c:v>1212.9100000000001</c:v>
                </c:pt>
                <c:pt idx="2329">
                  <c:v>1200.92</c:v>
                </c:pt>
                <c:pt idx="2330">
                  <c:v>1220.77</c:v>
                </c:pt>
                <c:pt idx="2331">
                  <c:v>1200.1500000000001</c:v>
                </c:pt>
                <c:pt idx="2332">
                  <c:v>1198.18</c:v>
                </c:pt>
                <c:pt idx="2333">
                  <c:v>1193.99</c:v>
                </c:pt>
                <c:pt idx="2334">
                  <c:v>1174.5899999999999</c:v>
                </c:pt>
                <c:pt idx="2335">
                  <c:v>1164.1099999999999</c:v>
                </c:pt>
                <c:pt idx="2336">
                  <c:v>1164.52</c:v>
                </c:pt>
                <c:pt idx="2337">
                  <c:v>1142.3699999999999</c:v>
                </c:pt>
                <c:pt idx="2338">
                  <c:v>1142.1099999999999</c:v>
                </c:pt>
                <c:pt idx="2339">
                  <c:v>1170.18</c:v>
                </c:pt>
                <c:pt idx="2340">
                  <c:v>1193.6099999999999</c:v>
                </c:pt>
                <c:pt idx="2341">
                  <c:v>1204.8499999999999</c:v>
                </c:pt>
                <c:pt idx="2342">
                  <c:v>1196.92</c:v>
                </c:pt>
                <c:pt idx="2343">
                  <c:v>1209.6500000000001</c:v>
                </c:pt>
                <c:pt idx="2344">
                  <c:v>1207.24</c:v>
                </c:pt>
                <c:pt idx="2345">
                  <c:v>1210.26</c:v>
                </c:pt>
                <c:pt idx="2346">
                  <c:v>1213.18</c:v>
                </c:pt>
                <c:pt idx="2347">
                  <c:v>1219.32</c:v>
                </c:pt>
                <c:pt idx="2348">
                  <c:v>1191.1400000000001</c:v>
                </c:pt>
                <c:pt idx="2349">
                  <c:v>1201.44</c:v>
                </c:pt>
                <c:pt idx="2350">
                  <c:v>1190.2</c:v>
                </c:pt>
                <c:pt idx="2351">
                  <c:v>1190.3499999999999</c:v>
                </c:pt>
                <c:pt idx="2352">
                  <c:v>1202.81</c:v>
                </c:pt>
                <c:pt idx="2353">
                  <c:v>1204.6500000000001</c:v>
                </c:pt>
                <c:pt idx="2354">
                  <c:v>1199.68</c:v>
                </c:pt>
                <c:pt idx="2355">
                  <c:v>1192.04</c:v>
                </c:pt>
                <c:pt idx="2356">
                  <c:v>1179.8900000000001</c:v>
                </c:pt>
                <c:pt idx="2357">
                  <c:v>1193.4100000000001</c:v>
                </c:pt>
                <c:pt idx="2358">
                  <c:v>1171.3800000000001</c:v>
                </c:pt>
                <c:pt idx="2359">
                  <c:v>1190.3599999999999</c:v>
                </c:pt>
                <c:pt idx="2360">
                  <c:v>1185.8699999999999</c:v>
                </c:pt>
                <c:pt idx="2361">
                  <c:v>1204.0899999999999</c:v>
                </c:pt>
                <c:pt idx="2362">
                  <c:v>1210.6300000000001</c:v>
                </c:pt>
                <c:pt idx="2363">
                  <c:v>1229.2</c:v>
                </c:pt>
                <c:pt idx="2364">
                  <c:v>1246.49</c:v>
                </c:pt>
                <c:pt idx="2365">
                  <c:v>1237.3900000000001</c:v>
                </c:pt>
                <c:pt idx="2366">
                  <c:v>1239.6099999999999</c:v>
                </c:pt>
                <c:pt idx="2367">
                  <c:v>1237.43</c:v>
                </c:pt>
                <c:pt idx="2368">
                  <c:v>1256.51</c:v>
                </c:pt>
                <c:pt idx="2369">
                  <c:v>1256.25</c:v>
                </c:pt>
                <c:pt idx="2370">
                  <c:v>1252.49</c:v>
                </c:pt>
                <c:pt idx="2371">
                  <c:v>1247.21</c:v>
                </c:pt>
                <c:pt idx="2372">
                  <c:v>1258.01</c:v>
                </c:pt>
                <c:pt idx="2373">
                  <c:v>1257.27</c:v>
                </c:pt>
                <c:pt idx="2374">
                  <c:v>1260.97</c:v>
                </c:pt>
                <c:pt idx="2375">
                  <c:v>1263.99</c:v>
                </c:pt>
                <c:pt idx="2376">
                  <c:v>1249.4100000000001</c:v>
                </c:pt>
                <c:pt idx="2377">
                  <c:v>1238.69</c:v>
                </c:pt>
                <c:pt idx="2378">
                  <c:v>1227.2</c:v>
                </c:pt>
                <c:pt idx="2379">
                  <c:v>1251.8800000000001</c:v>
                </c:pt>
                <c:pt idx="2380">
                  <c:v>1255.55</c:v>
                </c:pt>
                <c:pt idx="2381">
                  <c:v>1251.04</c:v>
                </c:pt>
                <c:pt idx="2382">
                  <c:v>1241.99</c:v>
                </c:pt>
                <c:pt idx="2383">
                  <c:v>1239.6500000000001</c:v>
                </c:pt>
                <c:pt idx="2384">
                  <c:v>1237.17</c:v>
                </c:pt>
                <c:pt idx="2385">
                  <c:v>1232.07</c:v>
                </c:pt>
                <c:pt idx="2386">
                  <c:v>1230.19</c:v>
                </c:pt>
                <c:pt idx="2387">
                  <c:v>1263.8399999999999</c:v>
                </c:pt>
                <c:pt idx="2388">
                  <c:v>1258.94</c:v>
                </c:pt>
                <c:pt idx="2389">
                  <c:v>1265.1400000000001</c:v>
                </c:pt>
                <c:pt idx="2390">
                  <c:v>1253.5</c:v>
                </c:pt>
                <c:pt idx="2391">
                  <c:v>1263.32</c:v>
                </c:pt>
                <c:pt idx="2392">
                  <c:v>1284.9000000000001</c:v>
                </c:pt>
                <c:pt idx="2393">
                  <c:v>1298.8699999999999</c:v>
                </c:pt>
                <c:pt idx="2394">
                  <c:v>1297.79</c:v>
                </c:pt>
                <c:pt idx="2395">
                  <c:v>1287.23</c:v>
                </c:pt>
                <c:pt idx="2396">
                  <c:v>1292.3900000000001</c:v>
                </c:pt>
                <c:pt idx="2397">
                  <c:v>1302.3</c:v>
                </c:pt>
                <c:pt idx="2398">
                  <c:v>1290.17</c:v>
                </c:pt>
                <c:pt idx="2399">
                  <c:v>1279.43</c:v>
                </c:pt>
                <c:pt idx="2400">
                  <c:v>1285.1400000000001</c:v>
                </c:pt>
                <c:pt idx="2401">
                  <c:v>1299.77</c:v>
                </c:pt>
                <c:pt idx="2402">
                  <c:v>1292.56</c:v>
                </c:pt>
                <c:pt idx="2403">
                  <c:v>1299.29</c:v>
                </c:pt>
                <c:pt idx="2404">
                  <c:v>1296.43</c:v>
                </c:pt>
                <c:pt idx="2405">
                  <c:v>1294.5</c:v>
                </c:pt>
                <c:pt idx="2406">
                  <c:v>1304.94</c:v>
                </c:pt>
                <c:pt idx="2407">
                  <c:v>1271.25</c:v>
                </c:pt>
                <c:pt idx="2408">
                  <c:v>1240.02</c:v>
                </c:pt>
                <c:pt idx="2409">
                  <c:v>1234.55</c:v>
                </c:pt>
                <c:pt idx="2410">
                  <c:v>1239.83</c:v>
                </c:pt>
                <c:pt idx="2411">
                  <c:v>1235.67</c:v>
                </c:pt>
                <c:pt idx="2412">
                  <c:v>1234.3800000000001</c:v>
                </c:pt>
                <c:pt idx="2413">
                  <c:v>1212.97</c:v>
                </c:pt>
                <c:pt idx="2414">
                  <c:v>1173.6199999999999</c:v>
                </c:pt>
                <c:pt idx="2415">
                  <c:v>1157</c:v>
                </c:pt>
                <c:pt idx="2416">
                  <c:v>1166.92</c:v>
                </c:pt>
                <c:pt idx="2417">
                  <c:v>1180.76</c:v>
                </c:pt>
                <c:pt idx="2418">
                  <c:v>1206.02</c:v>
                </c:pt>
                <c:pt idx="2419">
                  <c:v>1217.3900000000001</c:v>
                </c:pt>
                <c:pt idx="2420">
                  <c:v>1220.3699999999999</c:v>
                </c:pt>
                <c:pt idx="2421">
                  <c:v>1201.01</c:v>
                </c:pt>
                <c:pt idx="2422">
                  <c:v>1184.18</c:v>
                </c:pt>
                <c:pt idx="2423">
                  <c:v>1197.6600000000001</c:v>
                </c:pt>
                <c:pt idx="2424">
                  <c:v>1217.58</c:v>
                </c:pt>
                <c:pt idx="2425">
                  <c:v>1212.52</c:v>
                </c:pt>
                <c:pt idx="2426">
                  <c:v>1208.28</c:v>
                </c:pt>
                <c:pt idx="2427">
                  <c:v>1220.51</c:v>
                </c:pt>
                <c:pt idx="2428">
                  <c:v>1228.8499999999999</c:v>
                </c:pt>
                <c:pt idx="2429">
                  <c:v>1223.1400000000001</c:v>
                </c:pt>
                <c:pt idx="2430">
                  <c:v>1221.8800000000001</c:v>
                </c:pt>
                <c:pt idx="2431">
                  <c:v>1216.6400000000001</c:v>
                </c:pt>
                <c:pt idx="2432">
                  <c:v>1197.77</c:v>
                </c:pt>
                <c:pt idx="2433">
                  <c:v>1186.25</c:v>
                </c:pt>
                <c:pt idx="2434">
                  <c:v>1218.51</c:v>
                </c:pt>
                <c:pt idx="2435">
                  <c:v>1215.06</c:v>
                </c:pt>
                <c:pt idx="2436">
                  <c:v>1239.08</c:v>
                </c:pt>
                <c:pt idx="2437">
                  <c:v>1231.51</c:v>
                </c:pt>
                <c:pt idx="2438">
                  <c:v>1230.6600000000001</c:v>
                </c:pt>
                <c:pt idx="2439">
                  <c:v>1217.33</c:v>
                </c:pt>
                <c:pt idx="2440">
                  <c:v>1205.8</c:v>
                </c:pt>
                <c:pt idx="2441">
                  <c:v>1182.03</c:v>
                </c:pt>
                <c:pt idx="2442">
                  <c:v>1158.8900000000001</c:v>
                </c:pt>
                <c:pt idx="2443">
                  <c:v>1173.6600000000001</c:v>
                </c:pt>
                <c:pt idx="2444">
                  <c:v>1172.3900000000001</c:v>
                </c:pt>
                <c:pt idx="2445">
                  <c:v>1169.8</c:v>
                </c:pt>
                <c:pt idx="2446">
                  <c:v>1150.8599999999999</c:v>
                </c:pt>
                <c:pt idx="2447">
                  <c:v>1158.99</c:v>
                </c:pt>
                <c:pt idx="2448">
                  <c:v>1170.96</c:v>
                </c:pt>
                <c:pt idx="2449">
                  <c:v>1158.31</c:v>
                </c:pt>
                <c:pt idx="2450">
                  <c:v>1174.6400000000001</c:v>
                </c:pt>
                <c:pt idx="2451">
                  <c:v>1198.8399999999999</c:v>
                </c:pt>
                <c:pt idx="2452">
                  <c:v>1207.6300000000001</c:v>
                </c:pt>
                <c:pt idx="2453">
                  <c:v>1210.42</c:v>
                </c:pt>
                <c:pt idx="2454">
                  <c:v>1216.72</c:v>
                </c:pt>
                <c:pt idx="2455">
                  <c:v>1213.1300000000001</c:v>
                </c:pt>
                <c:pt idx="2456">
                  <c:v>1202.3900000000001</c:v>
                </c:pt>
                <c:pt idx="2457">
                  <c:v>1187.57</c:v>
                </c:pt>
                <c:pt idx="2458">
                  <c:v>1159.81</c:v>
                </c:pt>
                <c:pt idx="2459">
                  <c:v>1164.5</c:v>
                </c:pt>
                <c:pt idx="2460">
                  <c:v>1129.28</c:v>
                </c:pt>
                <c:pt idx="2461">
                  <c:v>1128.07</c:v>
                </c:pt>
                <c:pt idx="2462">
                  <c:v>1144.03</c:v>
                </c:pt>
                <c:pt idx="2463">
                  <c:v>1146.55</c:v>
                </c:pt>
                <c:pt idx="2464">
                  <c:v>1167.3399999999999</c:v>
                </c:pt>
                <c:pt idx="2465">
                  <c:v>1172</c:v>
                </c:pt>
                <c:pt idx="2466">
                  <c:v>1175.6199999999999</c:v>
                </c:pt>
                <c:pt idx="2467">
                  <c:v>1175.53</c:v>
                </c:pt>
                <c:pt idx="2468">
                  <c:v>1170.49</c:v>
                </c:pt>
                <c:pt idx="2469">
                  <c:v>1174.47</c:v>
                </c:pt>
                <c:pt idx="2470">
                  <c:v>1163.58</c:v>
                </c:pt>
                <c:pt idx="2471">
                  <c:v>1160.01</c:v>
                </c:pt>
                <c:pt idx="2472">
                  <c:v>1169.1500000000001</c:v>
                </c:pt>
                <c:pt idx="2473">
                  <c:v>1167.25</c:v>
                </c:pt>
                <c:pt idx="2474">
                  <c:v>1179.57</c:v>
                </c:pt>
                <c:pt idx="2475">
                  <c:v>1171.01</c:v>
                </c:pt>
                <c:pt idx="2476">
                  <c:v>1157.95</c:v>
                </c:pt>
                <c:pt idx="2477">
                  <c:v>1154.48</c:v>
                </c:pt>
                <c:pt idx="2478">
                  <c:v>1164.33</c:v>
                </c:pt>
                <c:pt idx="2479">
                  <c:v>1175.0899999999999</c:v>
                </c:pt>
                <c:pt idx="2480">
                  <c:v>1176.75</c:v>
                </c:pt>
                <c:pt idx="2481">
                  <c:v>1173.19</c:v>
                </c:pt>
                <c:pt idx="2482">
                  <c:v>1162.17</c:v>
                </c:pt>
                <c:pt idx="2483">
                  <c:v>1159.0899999999999</c:v>
                </c:pt>
                <c:pt idx="2484">
                  <c:v>1155.47</c:v>
                </c:pt>
                <c:pt idx="2485">
                  <c:v>1145.17</c:v>
                </c:pt>
                <c:pt idx="2486">
                  <c:v>1159.0999999999999</c:v>
                </c:pt>
                <c:pt idx="2487">
                  <c:v>1175.3900000000001</c:v>
                </c:pt>
                <c:pt idx="2488">
                  <c:v>1192.01</c:v>
                </c:pt>
                <c:pt idx="2489">
                  <c:v>1194.3399999999999</c:v>
                </c:pt>
                <c:pt idx="2490">
                  <c:v>1197.71</c:v>
                </c:pt>
                <c:pt idx="2491">
                  <c:v>1193.01</c:v>
                </c:pt>
                <c:pt idx="2492">
                  <c:v>1202.71</c:v>
                </c:pt>
                <c:pt idx="2493">
                  <c:v>1210.82</c:v>
                </c:pt>
                <c:pt idx="2494">
                  <c:v>1231.9000000000001</c:v>
                </c:pt>
                <c:pt idx="2495">
                  <c:v>1231.56</c:v>
                </c:pt>
                <c:pt idx="2496">
                  <c:v>1236.17</c:v>
                </c:pt>
                <c:pt idx="2497">
                  <c:v>1237.54</c:v>
                </c:pt>
                <c:pt idx="2498">
                  <c:v>1243.01</c:v>
                </c:pt>
                <c:pt idx="2499">
                  <c:v>1236.25</c:v>
                </c:pt>
                <c:pt idx="2500">
                  <c:v>1228.98</c:v>
                </c:pt>
                <c:pt idx="2501">
                  <c:v>1230.07</c:v>
                </c:pt>
                <c:pt idx="2502">
                  <c:v>1227.5999999999999</c:v>
                </c:pt>
                <c:pt idx="2503">
                  <c:v>1241.8699999999999</c:v>
                </c:pt>
                <c:pt idx="2504">
                  <c:v>1237.47</c:v>
                </c:pt>
                <c:pt idx="2505">
                  <c:v>1240.9000000000001</c:v>
                </c:pt>
                <c:pt idx="2506">
                  <c:v>1250.6099999999999</c:v>
                </c:pt>
                <c:pt idx="2507">
                  <c:v>1270.52</c:v>
                </c:pt>
                <c:pt idx="2508">
                  <c:v>1272.32</c:v>
                </c:pt>
                <c:pt idx="2509">
                  <c:v>1263.1099999999999</c:v>
                </c:pt>
                <c:pt idx="2510">
                  <c:v>1263.8599999999999</c:v>
                </c:pt>
                <c:pt idx="2511">
                  <c:v>1265.28</c:v>
                </c:pt>
                <c:pt idx="2512">
                  <c:v>1262.7</c:v>
                </c:pt>
                <c:pt idx="2513">
                  <c:v>1257.33</c:v>
                </c:pt>
                <c:pt idx="2514">
                  <c:v>1265.32</c:v>
                </c:pt>
                <c:pt idx="2515">
                  <c:v>1283.01</c:v>
                </c:pt>
                <c:pt idx="2516">
                  <c:v>1284.7</c:v>
                </c:pt>
                <c:pt idx="2517">
                  <c:v>1289.17</c:v>
                </c:pt>
                <c:pt idx="2518">
                  <c:v>1284.08</c:v>
                </c:pt>
                <c:pt idx="2519">
                  <c:v>1273.51</c:v>
                </c:pt>
                <c:pt idx="2520">
                  <c:v>1264.0899999999999</c:v>
                </c:pt>
                <c:pt idx="2521">
                  <c:v>1272.3499999999999</c:v>
                </c:pt>
                <c:pt idx="2522">
                  <c:v>1248.96</c:v>
                </c:pt>
                <c:pt idx="2523">
                  <c:v>1256.82</c:v>
                </c:pt>
                <c:pt idx="2524">
                  <c:v>1271.6500000000001</c:v>
                </c:pt>
                <c:pt idx="2525">
                  <c:v>1272.92</c:v>
                </c:pt>
                <c:pt idx="2526">
                  <c:v>1277.4100000000001</c:v>
                </c:pt>
                <c:pt idx="2527">
                  <c:v>1258.17</c:v>
                </c:pt>
                <c:pt idx="2528">
                  <c:v>1269.49</c:v>
                </c:pt>
                <c:pt idx="2529">
                  <c:v>1275.56</c:v>
                </c:pt>
                <c:pt idx="2530">
                  <c:v>1273.3</c:v>
                </c:pt>
                <c:pt idx="2531">
                  <c:v>1274.05</c:v>
                </c:pt>
                <c:pt idx="2532">
                  <c:v>1279.57</c:v>
                </c:pt>
                <c:pt idx="2533">
                  <c:v>1287.6400000000001</c:v>
                </c:pt>
                <c:pt idx="2534">
                  <c:v>1289.8499999999999</c:v>
                </c:pt>
                <c:pt idx="2535">
                  <c:v>1299.2</c:v>
                </c:pt>
                <c:pt idx="2536">
                  <c:v>1279.0899999999999</c:v>
                </c:pt>
                <c:pt idx="2537">
                  <c:v>1276.8</c:v>
                </c:pt>
                <c:pt idx="2538">
                  <c:v>1278.45</c:v>
                </c:pt>
                <c:pt idx="2539">
                  <c:v>1260.05</c:v>
                </c:pt>
                <c:pt idx="2540">
                  <c:v>1251.6600000000001</c:v>
                </c:pt>
                <c:pt idx="2541">
                  <c:v>1246.73</c:v>
                </c:pt>
                <c:pt idx="2542">
                  <c:v>1247.23</c:v>
                </c:pt>
                <c:pt idx="2543">
                  <c:v>1256.25</c:v>
                </c:pt>
                <c:pt idx="2544">
                  <c:v>1254.69</c:v>
                </c:pt>
                <c:pt idx="2545">
                  <c:v>1268.51</c:v>
                </c:pt>
                <c:pt idx="2546">
                  <c:v>1270.76</c:v>
                </c:pt>
                <c:pt idx="2547">
                  <c:v>1272.1400000000001</c:v>
                </c:pt>
                <c:pt idx="2548">
                  <c:v>1280.0999999999999</c:v>
                </c:pt>
                <c:pt idx="2549">
                  <c:v>1283.54</c:v>
                </c:pt>
                <c:pt idx="2550">
                  <c:v>1284.95</c:v>
                </c:pt>
                <c:pt idx="2551">
                  <c:v>1296.02</c:v>
                </c:pt>
                <c:pt idx="2552">
                  <c:v>1291.2</c:v>
                </c:pt>
                <c:pt idx="2553">
                  <c:v>1291.6199999999999</c:v>
                </c:pt>
                <c:pt idx="2554">
                  <c:v>1286.73</c:v>
                </c:pt>
                <c:pt idx="2555">
                  <c:v>1281.08</c:v>
                </c:pt>
                <c:pt idx="2556">
                  <c:v>1277.3499999999999</c:v>
                </c:pt>
                <c:pt idx="2557">
                  <c:v>1280.54</c:v>
                </c:pt>
                <c:pt idx="2558">
                  <c:v>1286.22</c:v>
                </c:pt>
                <c:pt idx="2559">
                  <c:v>1306.44</c:v>
                </c:pt>
                <c:pt idx="2560">
                  <c:v>1301.06</c:v>
                </c:pt>
                <c:pt idx="2561">
                  <c:v>1303.9100000000001</c:v>
                </c:pt>
                <c:pt idx="2562">
                  <c:v>1298.57</c:v>
                </c:pt>
                <c:pt idx="2563">
                  <c:v>1305.4100000000001</c:v>
                </c:pt>
                <c:pt idx="2564">
                  <c:v>1294.1600000000001</c:v>
                </c:pt>
                <c:pt idx="2565">
                  <c:v>1314.63</c:v>
                </c:pt>
                <c:pt idx="2566">
                  <c:v>1311.09</c:v>
                </c:pt>
                <c:pt idx="2567">
                  <c:v>1311.56</c:v>
                </c:pt>
                <c:pt idx="2568">
                  <c:v>1312.52</c:v>
                </c:pt>
                <c:pt idx="2569">
                  <c:v>1315.97</c:v>
                </c:pt>
                <c:pt idx="2570">
                  <c:v>1324.34</c:v>
                </c:pt>
                <c:pt idx="2571">
                  <c:v>1333.63</c:v>
                </c:pt>
                <c:pt idx="2572">
                  <c:v>1321.51</c:v>
                </c:pt>
                <c:pt idx="2573">
                  <c:v>1336.65</c:v>
                </c:pt>
                <c:pt idx="2574">
                  <c:v>1321.83</c:v>
                </c:pt>
                <c:pt idx="2575">
                  <c:v>1340.49</c:v>
                </c:pt>
                <c:pt idx="2576">
                  <c:v>1334.21</c:v>
                </c:pt>
                <c:pt idx="2577">
                  <c:v>1325.55</c:v>
                </c:pt>
                <c:pt idx="2578">
                  <c:v>1302.47</c:v>
                </c:pt>
                <c:pt idx="2579">
                  <c:v>1275.17</c:v>
                </c:pt>
                <c:pt idx="2580">
                  <c:v>1299.03</c:v>
                </c:pt>
                <c:pt idx="2581">
                  <c:v>1296.24</c:v>
                </c:pt>
                <c:pt idx="2582">
                  <c:v>1272.8900000000001</c:v>
                </c:pt>
                <c:pt idx="2583">
                  <c:v>1279.81</c:v>
                </c:pt>
                <c:pt idx="2584">
                  <c:v>1240.69</c:v>
                </c:pt>
                <c:pt idx="2585">
                  <c:v>1221.1099999999999</c:v>
                </c:pt>
                <c:pt idx="2586">
                  <c:v>1219.81</c:v>
                </c:pt>
                <c:pt idx="2587">
                  <c:v>1201.9000000000001</c:v>
                </c:pt>
                <c:pt idx="2588">
                  <c:v>1197.95</c:v>
                </c:pt>
                <c:pt idx="2589">
                  <c:v>1201.17</c:v>
                </c:pt>
                <c:pt idx="2590">
                  <c:v>1227.48</c:v>
                </c:pt>
                <c:pt idx="2591">
                  <c:v>1224.5</c:v>
                </c:pt>
                <c:pt idx="2592">
                  <c:v>1230.25</c:v>
                </c:pt>
                <c:pt idx="2593">
                  <c:v>1249.3499999999999</c:v>
                </c:pt>
                <c:pt idx="2594">
                  <c:v>1251.44</c:v>
                </c:pt>
                <c:pt idx="2595">
                  <c:v>1251.68</c:v>
                </c:pt>
                <c:pt idx="2596">
                  <c:v>1260.83</c:v>
                </c:pt>
                <c:pt idx="2597">
                  <c:v>1273.6199999999999</c:v>
                </c:pt>
                <c:pt idx="2598">
                  <c:v>1291.69</c:v>
                </c:pt>
                <c:pt idx="2599">
                  <c:v>1358.97</c:v>
                </c:pt>
                <c:pt idx="2600">
                  <c:v>1363.51</c:v>
                </c:pt>
                <c:pt idx="2601">
                  <c:v>1375.87</c:v>
                </c:pt>
                <c:pt idx="2602">
                  <c:v>1366.02</c:v>
                </c:pt>
                <c:pt idx="2603">
                  <c:v>1355.14</c:v>
                </c:pt>
                <c:pt idx="2604">
                  <c:v>1365.27</c:v>
                </c:pt>
                <c:pt idx="2605">
                  <c:v>1385.89</c:v>
                </c:pt>
                <c:pt idx="2606">
                  <c:v>1376.01</c:v>
                </c:pt>
                <c:pt idx="2607">
                  <c:v>1401.17</c:v>
                </c:pt>
                <c:pt idx="2608">
                  <c:v>1394.46</c:v>
                </c:pt>
                <c:pt idx="2609">
                  <c:v>1381.98</c:v>
                </c:pt>
                <c:pt idx="2610">
                  <c:v>1399.83</c:v>
                </c:pt>
                <c:pt idx="2611">
                  <c:v>1404.74</c:v>
                </c:pt>
                <c:pt idx="2612">
                  <c:v>1397.78</c:v>
                </c:pt>
                <c:pt idx="2613">
                  <c:v>1413.27</c:v>
                </c:pt>
                <c:pt idx="2614">
                  <c:v>1405.07</c:v>
                </c:pt>
                <c:pt idx="2615">
                  <c:v>1401.62</c:v>
                </c:pt>
                <c:pt idx="2616">
                  <c:v>1397.23</c:v>
                </c:pt>
                <c:pt idx="2617">
                  <c:v>1413.6</c:v>
                </c:pt>
                <c:pt idx="2618">
                  <c:v>1414</c:v>
                </c:pt>
                <c:pt idx="2619">
                  <c:v>1435.98</c:v>
                </c:pt>
                <c:pt idx="2620">
                  <c:v>1441.46</c:v>
                </c:pt>
                <c:pt idx="2621">
                  <c:v>1438.9</c:v>
                </c:pt>
                <c:pt idx="2622">
                  <c:v>1453.89</c:v>
                </c:pt>
                <c:pt idx="2623">
                  <c:v>1436.14</c:v>
                </c:pt>
                <c:pt idx="2624">
                  <c:v>1421.03</c:v>
                </c:pt>
                <c:pt idx="2625">
                  <c:v>1386.96</c:v>
                </c:pt>
                <c:pt idx="2626">
                  <c:v>1394.97</c:v>
                </c:pt>
                <c:pt idx="2627">
                  <c:v>1383.05</c:v>
                </c:pt>
                <c:pt idx="2628">
                  <c:v>1362.52</c:v>
                </c:pt>
                <c:pt idx="2629">
                  <c:v>1347.03</c:v>
                </c:pt>
                <c:pt idx="2630">
                  <c:v>1377.77</c:v>
                </c:pt>
                <c:pt idx="2631">
                  <c:v>1399.92</c:v>
                </c:pt>
                <c:pt idx="2632">
                  <c:v>1415.97</c:v>
                </c:pt>
                <c:pt idx="2633">
                  <c:v>1428.27</c:v>
                </c:pt>
                <c:pt idx="2634">
                  <c:v>1422.53</c:v>
                </c:pt>
                <c:pt idx="2635">
                  <c:v>1419.89</c:v>
                </c:pt>
                <c:pt idx="2636">
                  <c:v>1433.8</c:v>
                </c:pt>
                <c:pt idx="2637">
                  <c:v>1423.98</c:v>
                </c:pt>
                <c:pt idx="2638">
                  <c:v>1400.87</c:v>
                </c:pt>
                <c:pt idx="2639">
                  <c:v>1377.53</c:v>
                </c:pt>
                <c:pt idx="2640">
                  <c:v>1353.43</c:v>
                </c:pt>
                <c:pt idx="2641">
                  <c:v>1374.91</c:v>
                </c:pt>
                <c:pt idx="2642">
                  <c:v>1386.72</c:v>
                </c:pt>
                <c:pt idx="2643">
                  <c:v>1364.26</c:v>
                </c:pt>
                <c:pt idx="2644">
                  <c:v>1365.53</c:v>
                </c:pt>
                <c:pt idx="2645">
                  <c:v>1361.29</c:v>
                </c:pt>
                <c:pt idx="2646">
                  <c:v>1354.45</c:v>
                </c:pt>
                <c:pt idx="2647">
                  <c:v>1374.41</c:v>
                </c:pt>
                <c:pt idx="2648">
                  <c:v>1376.57</c:v>
                </c:pt>
                <c:pt idx="2649">
                  <c:v>1394.24</c:v>
                </c:pt>
                <c:pt idx="2650">
                  <c:v>1390.97</c:v>
                </c:pt>
                <c:pt idx="2651">
                  <c:v>1403.88</c:v>
                </c:pt>
                <c:pt idx="2652">
                  <c:v>1387.82</c:v>
                </c:pt>
                <c:pt idx="2653">
                  <c:v>1414.53</c:v>
                </c:pt>
                <c:pt idx="2654">
                  <c:v>1414.36</c:v>
                </c:pt>
                <c:pt idx="2655">
                  <c:v>1419</c:v>
                </c:pt>
                <c:pt idx="2656">
                  <c:v>1425.67</c:v>
                </c:pt>
                <c:pt idx="2657">
                  <c:v>1402.52</c:v>
                </c:pt>
                <c:pt idx="2658">
                  <c:v>1415.51</c:v>
                </c:pt>
                <c:pt idx="2659">
                  <c:v>1407.92</c:v>
                </c:pt>
                <c:pt idx="2660">
                  <c:v>1417.19</c:v>
                </c:pt>
                <c:pt idx="2661">
                  <c:v>1422.61</c:v>
                </c:pt>
                <c:pt idx="2662">
                  <c:v>1429.93</c:v>
                </c:pt>
                <c:pt idx="2663">
                  <c:v>1424.1</c:v>
                </c:pt>
                <c:pt idx="2664">
                  <c:v>1446.22</c:v>
                </c:pt>
                <c:pt idx="2665">
                  <c:v>1449.12</c:v>
                </c:pt>
                <c:pt idx="2666">
                  <c:v>1459.05</c:v>
                </c:pt>
                <c:pt idx="2667">
                  <c:v>1455.71</c:v>
                </c:pt>
                <c:pt idx="2668">
                  <c:v>1473.84</c:v>
                </c:pt>
                <c:pt idx="2669">
                  <c:v>1485.18</c:v>
                </c:pt>
                <c:pt idx="2670">
                  <c:v>1499.47</c:v>
                </c:pt>
                <c:pt idx="2671">
                  <c:v>1510.9</c:v>
                </c:pt>
                <c:pt idx="2672">
                  <c:v>1501.09</c:v>
                </c:pt>
                <c:pt idx="2673">
                  <c:v>1512.66</c:v>
                </c:pt>
                <c:pt idx="2674">
                  <c:v>1505.37</c:v>
                </c:pt>
                <c:pt idx="2675">
                  <c:v>1526.97</c:v>
                </c:pt>
                <c:pt idx="2676">
                  <c:v>1528.77</c:v>
                </c:pt>
                <c:pt idx="2677">
                  <c:v>1531.68</c:v>
                </c:pt>
                <c:pt idx="2678">
                  <c:v>1519.99</c:v>
                </c:pt>
                <c:pt idx="2679">
                  <c:v>1515.01</c:v>
                </c:pt>
                <c:pt idx="2680">
                  <c:v>1526.54</c:v>
                </c:pt>
                <c:pt idx="2681">
                  <c:v>1534.53</c:v>
                </c:pt>
                <c:pt idx="2682">
                  <c:v>1539.25</c:v>
                </c:pt>
                <c:pt idx="2683">
                  <c:v>1515.52</c:v>
                </c:pt>
                <c:pt idx="2684">
                  <c:v>1529.99</c:v>
                </c:pt>
                <c:pt idx="2685">
                  <c:v>1555.43</c:v>
                </c:pt>
                <c:pt idx="2686">
                  <c:v>1559.01</c:v>
                </c:pt>
                <c:pt idx="2687">
                  <c:v>1570.1</c:v>
                </c:pt>
                <c:pt idx="2688">
                  <c:v>1570.94</c:v>
                </c:pt>
                <c:pt idx="2689">
                  <c:v>1581.79</c:v>
                </c:pt>
                <c:pt idx="2690">
                  <c:v>1577.25</c:v>
                </c:pt>
                <c:pt idx="2691">
                  <c:v>1586.38</c:v>
                </c:pt>
                <c:pt idx="2692">
                  <c:v>1587.88</c:v>
                </c:pt>
                <c:pt idx="2693">
                  <c:v>1588.51</c:v>
                </c:pt>
                <c:pt idx="2694">
                  <c:v>1581.35</c:v>
                </c:pt>
                <c:pt idx="2695">
                  <c:v>1557.24</c:v>
                </c:pt>
                <c:pt idx="2696">
                  <c:v>1552.59</c:v>
                </c:pt>
                <c:pt idx="2697">
                  <c:v>1576.1</c:v>
                </c:pt>
                <c:pt idx="2698">
                  <c:v>1536.7</c:v>
                </c:pt>
                <c:pt idx="2699">
                  <c:v>1536.06</c:v>
                </c:pt>
                <c:pt idx="2700">
                  <c:v>1554.53</c:v>
                </c:pt>
                <c:pt idx="2701">
                  <c:v>1552.45</c:v>
                </c:pt>
                <c:pt idx="2702">
                  <c:v>1572.72</c:v>
                </c:pt>
                <c:pt idx="2703">
                  <c:v>1586.78</c:v>
                </c:pt>
                <c:pt idx="2704">
                  <c:v>1592.49</c:v>
                </c:pt>
                <c:pt idx="2705">
                  <c:v>1596.52</c:v>
                </c:pt>
                <c:pt idx="2706">
                  <c:v>1591.68</c:v>
                </c:pt>
                <c:pt idx="2707">
                  <c:v>1583.07</c:v>
                </c:pt>
                <c:pt idx="2708">
                  <c:v>1584.91</c:v>
                </c:pt>
                <c:pt idx="2709">
                  <c:v>1589.63</c:v>
                </c:pt>
                <c:pt idx="2710">
                  <c:v>1594.88</c:v>
                </c:pt>
                <c:pt idx="2711">
                  <c:v>1574.9</c:v>
                </c:pt>
                <c:pt idx="2712">
                  <c:v>1590.64</c:v>
                </c:pt>
                <c:pt idx="2713">
                  <c:v>1613.86</c:v>
                </c:pt>
                <c:pt idx="2714">
                  <c:v>1631.14</c:v>
                </c:pt>
                <c:pt idx="2715">
                  <c:v>1623.81</c:v>
                </c:pt>
                <c:pt idx="2716">
                  <c:v>1621.29</c:v>
                </c:pt>
                <c:pt idx="2717">
                  <c:v>1623.89</c:v>
                </c:pt>
                <c:pt idx="2718">
                  <c:v>1612.58</c:v>
                </c:pt>
                <c:pt idx="2719">
                  <c:v>1587.07</c:v>
                </c:pt>
                <c:pt idx="2720">
                  <c:v>1574.61</c:v>
                </c:pt>
                <c:pt idx="2721">
                  <c:v>1576.78</c:v>
                </c:pt>
                <c:pt idx="2722">
                  <c:v>1608.67</c:v>
                </c:pt>
                <c:pt idx="2723">
                  <c:v>1600.02</c:v>
                </c:pt>
                <c:pt idx="2724">
                  <c:v>1595.28</c:v>
                </c:pt>
                <c:pt idx="2725">
                  <c:v>1597.42</c:v>
                </c:pt>
                <c:pt idx="2726">
                  <c:v>1601.05</c:v>
                </c:pt>
                <c:pt idx="2727">
                  <c:v>1612.36</c:v>
                </c:pt>
                <c:pt idx="2728">
                  <c:v>1631.5</c:v>
                </c:pt>
                <c:pt idx="2729">
                  <c:v>1644.43</c:v>
                </c:pt>
                <c:pt idx="2730">
                  <c:v>1646.78</c:v>
                </c:pt>
                <c:pt idx="2731">
                  <c:v>1647.91</c:v>
                </c:pt>
                <c:pt idx="2732">
                  <c:v>1655.8</c:v>
                </c:pt>
                <c:pt idx="2733">
                  <c:v>1659.99</c:v>
                </c:pt>
                <c:pt idx="2734">
                  <c:v>1655.72</c:v>
                </c:pt>
                <c:pt idx="2735">
                  <c:v>1671.14</c:v>
                </c:pt>
                <c:pt idx="2736">
                  <c:v>1671.14</c:v>
                </c:pt>
                <c:pt idx="2737">
                  <c:v>1662.55</c:v>
                </c:pt>
                <c:pt idx="2738">
                  <c:v>1682.48</c:v>
                </c:pt>
                <c:pt idx="2739">
                  <c:v>1668.49</c:v>
                </c:pt>
                <c:pt idx="2740">
                  <c:v>1674.38</c:v>
                </c:pt>
                <c:pt idx="2741">
                  <c:v>1664.45</c:v>
                </c:pt>
                <c:pt idx="2742">
                  <c:v>1672.69</c:v>
                </c:pt>
                <c:pt idx="2743">
                  <c:v>1649.08</c:v>
                </c:pt>
                <c:pt idx="2744">
                  <c:v>1635.06</c:v>
                </c:pt>
                <c:pt idx="2745">
                  <c:v>1640.27</c:v>
                </c:pt>
                <c:pt idx="2746">
                  <c:v>1653.55</c:v>
                </c:pt>
                <c:pt idx="2747">
                  <c:v>1638.1</c:v>
                </c:pt>
                <c:pt idx="2748">
                  <c:v>1646.1</c:v>
                </c:pt>
                <c:pt idx="2749">
                  <c:v>1645</c:v>
                </c:pt>
                <c:pt idx="2750">
                  <c:v>1631.85</c:v>
                </c:pt>
                <c:pt idx="2751">
                  <c:v>1630.18</c:v>
                </c:pt>
                <c:pt idx="2752">
                  <c:v>1630.87</c:v>
                </c:pt>
                <c:pt idx="2753">
                  <c:v>1660.89</c:v>
                </c:pt>
                <c:pt idx="2754">
                  <c:v>1683.46</c:v>
                </c:pt>
                <c:pt idx="2755">
                  <c:v>1671.36</c:v>
                </c:pt>
                <c:pt idx="2756">
                  <c:v>1667.68</c:v>
                </c:pt>
                <c:pt idx="2757">
                  <c:v>1634.81</c:v>
                </c:pt>
                <c:pt idx="2758">
                  <c:v>1626.21</c:v>
                </c:pt>
                <c:pt idx="2759">
                  <c:v>1635.06</c:v>
                </c:pt>
                <c:pt idx="2760">
                  <c:v>1653.3</c:v>
                </c:pt>
                <c:pt idx="2761">
                  <c:v>1648.78</c:v>
                </c:pt>
                <c:pt idx="2762">
                  <c:v>1626.79</c:v>
                </c:pt>
                <c:pt idx="2763">
                  <c:v>1638.89</c:v>
                </c:pt>
                <c:pt idx="2764">
                  <c:v>1630.46</c:v>
                </c:pt>
                <c:pt idx="2765">
                  <c:v>1554.9</c:v>
                </c:pt>
                <c:pt idx="2766">
                  <c:v>1585.97</c:v>
                </c:pt>
                <c:pt idx="2767">
                  <c:v>1600.69</c:v>
                </c:pt>
                <c:pt idx="2768">
                  <c:v>1637.13</c:v>
                </c:pt>
                <c:pt idx="2769">
                  <c:v>1646.43</c:v>
                </c:pt>
                <c:pt idx="2770">
                  <c:v>1655.08</c:v>
                </c:pt>
                <c:pt idx="2771">
                  <c:v>1662.52</c:v>
                </c:pt>
                <c:pt idx="2772">
                  <c:v>1672.78</c:v>
                </c:pt>
                <c:pt idx="2773">
                  <c:v>1660.95</c:v>
                </c:pt>
                <c:pt idx="2774">
                  <c:v>1662.51</c:v>
                </c:pt>
                <c:pt idx="2775">
                  <c:v>1661</c:v>
                </c:pt>
                <c:pt idx="2776">
                  <c:v>1644.19</c:v>
                </c:pt>
                <c:pt idx="2777">
                  <c:v>1620.49</c:v>
                </c:pt>
                <c:pt idx="2778">
                  <c:v>1637.97</c:v>
                </c:pt>
                <c:pt idx="2779">
                  <c:v>1645.9</c:v>
                </c:pt>
                <c:pt idx="2780">
                  <c:v>1651.11</c:v>
                </c:pt>
                <c:pt idx="2781">
                  <c:v>1659.68</c:v>
                </c:pt>
                <c:pt idx="2782">
                  <c:v>1655.03</c:v>
                </c:pt>
                <c:pt idx="2783">
                  <c:v>1657.56</c:v>
                </c:pt>
                <c:pt idx="2784">
                  <c:v>1679.39</c:v>
                </c:pt>
                <c:pt idx="2785">
                  <c:v>1670.21</c:v>
                </c:pt>
                <c:pt idx="2786">
                  <c:v>1674.12</c:v>
                </c:pt>
                <c:pt idx="2787">
                  <c:v>1700.46</c:v>
                </c:pt>
                <c:pt idx="2788">
                  <c:v>1680.32</c:v>
                </c:pt>
                <c:pt idx="2789">
                  <c:v>1659.26</c:v>
                </c:pt>
                <c:pt idx="2790">
                  <c:v>1664.53</c:v>
                </c:pt>
                <c:pt idx="2791">
                  <c:v>1670.86</c:v>
                </c:pt>
                <c:pt idx="2792">
                  <c:v>1674.52</c:v>
                </c:pt>
                <c:pt idx="2793">
                  <c:v>1665.15</c:v>
                </c:pt>
                <c:pt idx="2794">
                  <c:v>1642.27</c:v>
                </c:pt>
                <c:pt idx="2795">
                  <c:v>1594.69</c:v>
                </c:pt>
                <c:pt idx="2796">
                  <c:v>1542.25</c:v>
                </c:pt>
                <c:pt idx="2797">
                  <c:v>1450.98</c:v>
                </c:pt>
                <c:pt idx="2798">
                  <c:v>1442.55</c:v>
                </c:pt>
                <c:pt idx="2799">
                  <c:v>1505.42</c:v>
                </c:pt>
                <c:pt idx="2800">
                  <c:v>1529.82</c:v>
                </c:pt>
                <c:pt idx="2801">
                  <c:v>1541.85</c:v>
                </c:pt>
                <c:pt idx="2802">
                  <c:v>1526.67</c:v>
                </c:pt>
                <c:pt idx="2803">
                  <c:v>1452.99</c:v>
                </c:pt>
                <c:pt idx="2804">
                  <c:v>1486.14</c:v>
                </c:pt>
                <c:pt idx="2805">
                  <c:v>1484.84</c:v>
                </c:pt>
                <c:pt idx="2806">
                  <c:v>1432.23</c:v>
                </c:pt>
                <c:pt idx="2807">
                  <c:v>1447.47</c:v>
                </c:pt>
                <c:pt idx="2808">
                  <c:v>1445.51</c:v>
                </c:pt>
                <c:pt idx="2809">
                  <c:v>1478.54</c:v>
                </c:pt>
                <c:pt idx="2810">
                  <c:v>1467.06</c:v>
                </c:pt>
                <c:pt idx="2811">
                  <c:v>1486.2</c:v>
                </c:pt>
                <c:pt idx="2812">
                  <c:v>1471.04</c:v>
                </c:pt>
                <c:pt idx="2813">
                  <c:v>1479.65</c:v>
                </c:pt>
                <c:pt idx="2814">
                  <c:v>1485.56</c:v>
                </c:pt>
                <c:pt idx="2815">
                  <c:v>1480.6</c:v>
                </c:pt>
                <c:pt idx="2816">
                  <c:v>1443.21</c:v>
                </c:pt>
                <c:pt idx="2817">
                  <c:v>1431.06</c:v>
                </c:pt>
                <c:pt idx="2818">
                  <c:v>1447.16</c:v>
                </c:pt>
                <c:pt idx="2819">
                  <c:v>1414.47</c:v>
                </c:pt>
                <c:pt idx="2820">
                  <c:v>1396.92</c:v>
                </c:pt>
                <c:pt idx="2821">
                  <c:v>1422.36</c:v>
                </c:pt>
                <c:pt idx="2822">
                  <c:v>1430.99</c:v>
                </c:pt>
                <c:pt idx="2823">
                  <c:v>1461.02</c:v>
                </c:pt>
                <c:pt idx="2824">
                  <c:v>1486.55</c:v>
                </c:pt>
                <c:pt idx="2825">
                  <c:v>1478.26</c:v>
                </c:pt>
                <c:pt idx="2826">
                  <c:v>1491.57</c:v>
                </c:pt>
                <c:pt idx="2827">
                  <c:v>1494.36</c:v>
                </c:pt>
                <c:pt idx="2828">
                  <c:v>1506.99</c:v>
                </c:pt>
                <c:pt idx="2829">
                  <c:v>1489.45</c:v>
                </c:pt>
                <c:pt idx="2830">
                  <c:v>1465.72</c:v>
                </c:pt>
                <c:pt idx="2831">
                  <c:v>1504.29</c:v>
                </c:pt>
                <c:pt idx="2832">
                  <c:v>1505.16</c:v>
                </c:pt>
                <c:pt idx="2833">
                  <c:v>1503.64</c:v>
                </c:pt>
                <c:pt idx="2834">
                  <c:v>1497.23</c:v>
                </c:pt>
                <c:pt idx="2835">
                  <c:v>1516.66</c:v>
                </c:pt>
                <c:pt idx="2836">
                  <c:v>1545.32</c:v>
                </c:pt>
                <c:pt idx="2837">
                  <c:v>1566.61</c:v>
                </c:pt>
                <c:pt idx="2838">
                  <c:v>1558.54</c:v>
                </c:pt>
                <c:pt idx="2839">
                  <c:v>1545.2</c:v>
                </c:pt>
                <c:pt idx="2840">
                  <c:v>1558.09</c:v>
                </c:pt>
                <c:pt idx="2841">
                  <c:v>1547.22</c:v>
                </c:pt>
                <c:pt idx="2842">
                  <c:v>1539.44</c:v>
                </c:pt>
                <c:pt idx="2843">
                  <c:v>1547.53</c:v>
                </c:pt>
                <c:pt idx="2844">
                  <c:v>1546.97</c:v>
                </c:pt>
                <c:pt idx="2845">
                  <c:v>1561.66</c:v>
                </c:pt>
                <c:pt idx="2846">
                  <c:v>1575.83</c:v>
                </c:pt>
                <c:pt idx="2847">
                  <c:v>1575.72</c:v>
                </c:pt>
                <c:pt idx="2848">
                  <c:v>1584.16</c:v>
                </c:pt>
                <c:pt idx="2849">
                  <c:v>1591.27</c:v>
                </c:pt>
                <c:pt idx="2850">
                  <c:v>1577.03</c:v>
                </c:pt>
                <c:pt idx="2851">
                  <c:v>1559.34</c:v>
                </c:pt>
                <c:pt idx="2852">
                  <c:v>1590.91</c:v>
                </c:pt>
                <c:pt idx="2853">
                  <c:v>1595.09</c:v>
                </c:pt>
                <c:pt idx="2854">
                  <c:v>1601.76</c:v>
                </c:pt>
                <c:pt idx="2855">
                  <c:v>1594.99</c:v>
                </c:pt>
                <c:pt idx="2856">
                  <c:v>1601.35</c:v>
                </c:pt>
                <c:pt idx="2857">
                  <c:v>1599.98</c:v>
                </c:pt>
                <c:pt idx="2858">
                  <c:v>1600.34</c:v>
                </c:pt>
                <c:pt idx="2859">
                  <c:v>1604.7</c:v>
                </c:pt>
                <c:pt idx="2860">
                  <c:v>1593</c:v>
                </c:pt>
                <c:pt idx="2861">
                  <c:v>1585.52</c:v>
                </c:pt>
                <c:pt idx="2862">
                  <c:v>1600.88</c:v>
                </c:pt>
                <c:pt idx="2863">
                  <c:v>1600.36</c:v>
                </c:pt>
                <c:pt idx="2864">
                  <c:v>1576.63</c:v>
                </c:pt>
                <c:pt idx="2865">
                  <c:v>1588.76</c:v>
                </c:pt>
                <c:pt idx="2866">
                  <c:v>1587.03</c:v>
                </c:pt>
                <c:pt idx="2867">
                  <c:v>1560.86</c:v>
                </c:pt>
                <c:pt idx="2868">
                  <c:v>1539.96</c:v>
                </c:pt>
                <c:pt idx="2869">
                  <c:v>1533.79</c:v>
                </c:pt>
                <c:pt idx="2870">
                  <c:v>1521.51</c:v>
                </c:pt>
                <c:pt idx="2871">
                  <c:v>1527.59</c:v>
                </c:pt>
                <c:pt idx="2872">
                  <c:v>1525.75</c:v>
                </c:pt>
                <c:pt idx="2873">
                  <c:v>1565.95</c:v>
                </c:pt>
                <c:pt idx="2874">
                  <c:v>1562.77</c:v>
                </c:pt>
                <c:pt idx="2875">
                  <c:v>1526.33</c:v>
                </c:pt>
                <c:pt idx="2876">
                  <c:v>1533.32</c:v>
                </c:pt>
                <c:pt idx="2877">
                  <c:v>1546.56</c:v>
                </c:pt>
                <c:pt idx="2878">
                  <c:v>1523.87</c:v>
                </c:pt>
                <c:pt idx="2879">
                  <c:v>1521.6</c:v>
                </c:pt>
                <c:pt idx="2880">
                  <c:v>1527.59</c:v>
                </c:pt>
                <c:pt idx="2881">
                  <c:v>1550.28</c:v>
                </c:pt>
                <c:pt idx="2882">
                  <c:v>1532.53</c:v>
                </c:pt>
                <c:pt idx="2883">
                  <c:v>1504.69</c:v>
                </c:pt>
                <c:pt idx="2884">
                  <c:v>1508.78</c:v>
                </c:pt>
                <c:pt idx="2885">
                  <c:v>1483.9</c:v>
                </c:pt>
                <c:pt idx="2886">
                  <c:v>1442.85</c:v>
                </c:pt>
                <c:pt idx="2887">
                  <c:v>1429.52</c:v>
                </c:pt>
                <c:pt idx="2888">
                  <c:v>1422.17</c:v>
                </c:pt>
                <c:pt idx="2889">
                  <c:v>1415.05</c:v>
                </c:pt>
                <c:pt idx="2890">
                  <c:v>1427.65</c:v>
                </c:pt>
                <c:pt idx="2891">
                  <c:v>1376.24</c:v>
                </c:pt>
                <c:pt idx="2892">
                  <c:v>1382.45</c:v>
                </c:pt>
                <c:pt idx="2893">
                  <c:v>1386.16</c:v>
                </c:pt>
                <c:pt idx="2894">
                  <c:v>1339.72</c:v>
                </c:pt>
                <c:pt idx="2895">
                  <c:v>1327.93</c:v>
                </c:pt>
                <c:pt idx="2896">
                  <c:v>1393.87</c:v>
                </c:pt>
                <c:pt idx="2897">
                  <c:v>1372.57</c:v>
                </c:pt>
                <c:pt idx="2898">
                  <c:v>1383.41</c:v>
                </c:pt>
                <c:pt idx="2899">
                  <c:v>1392.93</c:v>
                </c:pt>
                <c:pt idx="2900">
                  <c:v>1400.73</c:v>
                </c:pt>
                <c:pt idx="2901">
                  <c:v>1448.04</c:v>
                </c:pt>
                <c:pt idx="2902">
                  <c:v>1449.01</c:v>
                </c:pt>
                <c:pt idx="2903">
                  <c:v>1428.28</c:v>
                </c:pt>
                <c:pt idx="2904">
                  <c:v>1392.43</c:v>
                </c:pt>
                <c:pt idx="2905">
                  <c:v>1368.61</c:v>
                </c:pt>
                <c:pt idx="2906">
                  <c:v>1351.69</c:v>
                </c:pt>
                <c:pt idx="2907">
                  <c:v>1352.89</c:v>
                </c:pt>
                <c:pt idx="2908">
                  <c:v>1305.8699999999999</c:v>
                </c:pt>
                <c:pt idx="2909">
                  <c:v>1240.92</c:v>
                </c:pt>
                <c:pt idx="2910">
                  <c:v>1220.1400000000001</c:v>
                </c:pt>
                <c:pt idx="2911">
                  <c:v>1281.48</c:v>
                </c:pt>
                <c:pt idx="2912">
                  <c:v>1294.3399999999999</c:v>
                </c:pt>
                <c:pt idx="2913">
                  <c:v>1307.06</c:v>
                </c:pt>
                <c:pt idx="2914">
                  <c:v>1298.83</c:v>
                </c:pt>
                <c:pt idx="2915">
                  <c:v>1281.74</c:v>
                </c:pt>
                <c:pt idx="2916">
                  <c:v>1309.01</c:v>
                </c:pt>
                <c:pt idx="2917">
                  <c:v>1274.3699999999999</c:v>
                </c:pt>
                <c:pt idx="2918">
                  <c:v>1289.6400000000001</c:v>
                </c:pt>
                <c:pt idx="2919">
                  <c:v>1320.14</c:v>
                </c:pt>
                <c:pt idx="2920">
                  <c:v>1325.63</c:v>
                </c:pt>
                <c:pt idx="2921">
                  <c:v>1295.1600000000001</c:v>
                </c:pt>
                <c:pt idx="2922">
                  <c:v>1325.53</c:v>
                </c:pt>
                <c:pt idx="2923">
                  <c:v>1348.32</c:v>
                </c:pt>
                <c:pt idx="2924">
                  <c:v>1366.73</c:v>
                </c:pt>
                <c:pt idx="2925">
                  <c:v>1373.78</c:v>
                </c:pt>
                <c:pt idx="2926">
                  <c:v>1357.78</c:v>
                </c:pt>
                <c:pt idx="2927">
                  <c:v>1334.89</c:v>
                </c:pt>
                <c:pt idx="2928">
                  <c:v>1344.95</c:v>
                </c:pt>
                <c:pt idx="2929">
                  <c:v>1334.71</c:v>
                </c:pt>
                <c:pt idx="2930">
                  <c:v>1375.61</c:v>
                </c:pt>
                <c:pt idx="2931">
                  <c:v>1377.54</c:v>
                </c:pt>
                <c:pt idx="2932">
                  <c:v>1361.83</c:v>
                </c:pt>
                <c:pt idx="2933">
                  <c:v>1369.38</c:v>
                </c:pt>
                <c:pt idx="2934">
                  <c:v>1354.55</c:v>
                </c:pt>
                <c:pt idx="2935">
                  <c:v>1359.99</c:v>
                </c:pt>
                <c:pt idx="2936">
                  <c:v>1371.29</c:v>
                </c:pt>
                <c:pt idx="2937">
                  <c:v>1360.07</c:v>
                </c:pt>
                <c:pt idx="2938">
                  <c:v>1357.37</c:v>
                </c:pt>
                <c:pt idx="2939">
                  <c:v>1375.16</c:v>
                </c:pt>
                <c:pt idx="2940">
                  <c:v>1367.86</c:v>
                </c:pt>
                <c:pt idx="2941">
                  <c:v>1373.18</c:v>
                </c:pt>
                <c:pt idx="2942">
                  <c:v>1363.12</c:v>
                </c:pt>
                <c:pt idx="2943">
                  <c:v>1343.24</c:v>
                </c:pt>
                <c:pt idx="2944">
                  <c:v>1296.78</c:v>
                </c:pt>
                <c:pt idx="2945">
                  <c:v>1295.21</c:v>
                </c:pt>
                <c:pt idx="2946">
                  <c:v>1266.19</c:v>
                </c:pt>
                <c:pt idx="2947">
                  <c:v>1267.33</c:v>
                </c:pt>
                <c:pt idx="2948">
                  <c:v>1255.07</c:v>
                </c:pt>
                <c:pt idx="2949">
                  <c:v>1281.6400000000001</c:v>
                </c:pt>
                <c:pt idx="2950">
                  <c:v>1278.26</c:v>
                </c:pt>
                <c:pt idx="2951">
                  <c:v>1316.03</c:v>
                </c:pt>
                <c:pt idx="2952">
                  <c:v>1352.03</c:v>
                </c:pt>
                <c:pt idx="2953">
                  <c:v>1353.48</c:v>
                </c:pt>
                <c:pt idx="2954">
                  <c:v>1334.49</c:v>
                </c:pt>
                <c:pt idx="2955">
                  <c:v>1345.02</c:v>
                </c:pt>
                <c:pt idx="2956">
                  <c:v>1375.11</c:v>
                </c:pt>
                <c:pt idx="2957">
                  <c:v>1386.76</c:v>
                </c:pt>
                <c:pt idx="2958">
                  <c:v>1380.92</c:v>
                </c:pt>
                <c:pt idx="2959">
                  <c:v>1412.8</c:v>
                </c:pt>
                <c:pt idx="2960">
                  <c:v>1394.51</c:v>
                </c:pt>
                <c:pt idx="2961">
                  <c:v>1391.68</c:v>
                </c:pt>
                <c:pt idx="2962">
                  <c:v>1396.65</c:v>
                </c:pt>
                <c:pt idx="2963">
                  <c:v>1316.57</c:v>
                </c:pt>
                <c:pt idx="2964">
                  <c:v>1305.4000000000001</c:v>
                </c:pt>
                <c:pt idx="2965">
                  <c:v>1308.1099999999999</c:v>
                </c:pt>
                <c:pt idx="2966">
                  <c:v>1310.92</c:v>
                </c:pt>
                <c:pt idx="2967">
                  <c:v>1347.95</c:v>
                </c:pt>
                <c:pt idx="2968">
                  <c:v>1321.8</c:v>
                </c:pt>
                <c:pt idx="2969">
                  <c:v>1343.48</c:v>
                </c:pt>
                <c:pt idx="2970">
                  <c:v>1318.15</c:v>
                </c:pt>
                <c:pt idx="2971">
                  <c:v>1330.52</c:v>
                </c:pt>
                <c:pt idx="2972">
                  <c:v>1333.59</c:v>
                </c:pt>
                <c:pt idx="2973">
                  <c:v>1349.3</c:v>
                </c:pt>
                <c:pt idx="2974">
                  <c:v>1331.97</c:v>
                </c:pt>
                <c:pt idx="2975">
                  <c:v>1337.55</c:v>
                </c:pt>
                <c:pt idx="2976">
                  <c:v>1334.11</c:v>
                </c:pt>
                <c:pt idx="2977">
                  <c:v>1345.43</c:v>
                </c:pt>
                <c:pt idx="2978">
                  <c:v>1355.73</c:v>
                </c:pt>
                <c:pt idx="2979">
                  <c:v>1347.68</c:v>
                </c:pt>
                <c:pt idx="2980">
                  <c:v>1359.48</c:v>
                </c:pt>
                <c:pt idx="2981">
                  <c:v>1362.63</c:v>
                </c:pt>
                <c:pt idx="2982">
                  <c:v>1369.96</c:v>
                </c:pt>
                <c:pt idx="2983">
                  <c:v>1351.75</c:v>
                </c:pt>
                <c:pt idx="2984">
                  <c:v>1333.42</c:v>
                </c:pt>
                <c:pt idx="2985">
                  <c:v>1317.33</c:v>
                </c:pt>
                <c:pt idx="2986">
                  <c:v>1336.29</c:v>
                </c:pt>
                <c:pt idx="2987">
                  <c:v>1344.07</c:v>
                </c:pt>
                <c:pt idx="2988">
                  <c:v>1343.96</c:v>
                </c:pt>
                <c:pt idx="2989">
                  <c:v>1335.81</c:v>
                </c:pt>
                <c:pt idx="2990">
                  <c:v>1307.97</c:v>
                </c:pt>
                <c:pt idx="2991">
                  <c:v>1279.46</c:v>
                </c:pt>
                <c:pt idx="2992">
                  <c:v>1267.58</c:v>
                </c:pt>
                <c:pt idx="2993">
                  <c:v>1273.29</c:v>
                </c:pt>
                <c:pt idx="2994">
                  <c:v>1256.8499999999999</c:v>
                </c:pt>
                <c:pt idx="2995">
                  <c:v>1269.81</c:v>
                </c:pt>
                <c:pt idx="2996">
                  <c:v>1269.96</c:v>
                </c:pt>
                <c:pt idx="2997">
                  <c:v>1289.8699999999999</c:v>
                </c:pt>
                <c:pt idx="2998">
                  <c:v>1285.72</c:v>
                </c:pt>
                <c:pt idx="2999">
                  <c:v>1307.8399999999999</c:v>
                </c:pt>
                <c:pt idx="3000">
                  <c:v>1216.7</c:v>
                </c:pt>
                <c:pt idx="3001">
                  <c:v>1208.57</c:v>
                </c:pt>
                <c:pt idx="3002">
                  <c:v>1241.27</c:v>
                </c:pt>
                <c:pt idx="3003">
                  <c:v>1262.42</c:v>
                </c:pt>
                <c:pt idx="3004">
                  <c:v>1254.8699999999999</c:v>
                </c:pt>
                <c:pt idx="3005">
                  <c:v>1248.5</c:v>
                </c:pt>
                <c:pt idx="3006">
                  <c:v>1256.8699999999999</c:v>
                </c:pt>
                <c:pt idx="3007">
                  <c:v>1237.33</c:v>
                </c:pt>
                <c:pt idx="3008">
                  <c:v>1230.78</c:v>
                </c:pt>
                <c:pt idx="3009">
                  <c:v>1228.97</c:v>
                </c:pt>
                <c:pt idx="3010">
                  <c:v>1231.26</c:v>
                </c:pt>
                <c:pt idx="3011">
                  <c:v>1276.1199999999999</c:v>
                </c:pt>
                <c:pt idx="3012">
                  <c:v>1305.8399999999999</c:v>
                </c:pt>
                <c:pt idx="3013">
                  <c:v>1301.1300000000001</c:v>
                </c:pt>
                <c:pt idx="3014">
                  <c:v>1315.43</c:v>
                </c:pt>
                <c:pt idx="3015">
                  <c:v>1326.06</c:v>
                </c:pt>
                <c:pt idx="3016">
                  <c:v>1325.92</c:v>
                </c:pt>
                <c:pt idx="3017">
                  <c:v>1344.4</c:v>
                </c:pt>
                <c:pt idx="3018">
                  <c:v>1322.1</c:v>
                </c:pt>
                <c:pt idx="3019">
                  <c:v>1330.59</c:v>
                </c:pt>
                <c:pt idx="3020">
                  <c:v>1316.98</c:v>
                </c:pt>
                <c:pt idx="3021">
                  <c:v>1316.53</c:v>
                </c:pt>
                <c:pt idx="3022">
                  <c:v>1313.76</c:v>
                </c:pt>
                <c:pt idx="3023">
                  <c:v>1303.69</c:v>
                </c:pt>
                <c:pt idx="3024">
                  <c:v>1308.3</c:v>
                </c:pt>
                <c:pt idx="3025">
                  <c:v>1308.74</c:v>
                </c:pt>
                <c:pt idx="3026">
                  <c:v>1282.43</c:v>
                </c:pt>
                <c:pt idx="3027">
                  <c:v>1276.69</c:v>
                </c:pt>
                <c:pt idx="3028">
                  <c:v>1285.2</c:v>
                </c:pt>
                <c:pt idx="3029">
                  <c:v>1295.6099999999999</c:v>
                </c:pt>
                <c:pt idx="3030">
                  <c:v>1305.27</c:v>
                </c:pt>
                <c:pt idx="3031">
                  <c:v>1311.98</c:v>
                </c:pt>
                <c:pt idx="3032">
                  <c:v>1325.32</c:v>
                </c:pt>
                <c:pt idx="3033">
                  <c:v>1319.07</c:v>
                </c:pt>
                <c:pt idx="3034">
                  <c:v>1318.52</c:v>
                </c:pt>
                <c:pt idx="3035">
                  <c:v>1297.4000000000001</c:v>
                </c:pt>
                <c:pt idx="3036">
                  <c:v>1302.29</c:v>
                </c:pt>
                <c:pt idx="3037">
                  <c:v>1296.26</c:v>
                </c:pt>
                <c:pt idx="3038">
                  <c:v>1300.3499999999999</c:v>
                </c:pt>
                <c:pt idx="3039">
                  <c:v>1299.72</c:v>
                </c:pt>
                <c:pt idx="3040">
                  <c:v>1305.3499999999999</c:v>
                </c:pt>
                <c:pt idx="3041">
                  <c:v>1306.43</c:v>
                </c:pt>
                <c:pt idx="3042">
                  <c:v>1299.32</c:v>
                </c:pt>
                <c:pt idx="3043">
                  <c:v>1309.17</c:v>
                </c:pt>
                <c:pt idx="3044">
                  <c:v>1310.0899999999999</c:v>
                </c:pt>
                <c:pt idx="3045">
                  <c:v>1323.89</c:v>
                </c:pt>
                <c:pt idx="3046">
                  <c:v>1330.77</c:v>
                </c:pt>
                <c:pt idx="3047">
                  <c:v>1335.55</c:v>
                </c:pt>
                <c:pt idx="3048">
                  <c:v>1357.01</c:v>
                </c:pt>
                <c:pt idx="3049">
                  <c:v>1344.87</c:v>
                </c:pt>
                <c:pt idx="3050">
                  <c:v>1340.33</c:v>
                </c:pt>
                <c:pt idx="3051">
                  <c:v>1346.33</c:v>
                </c:pt>
                <c:pt idx="3052">
                  <c:v>1345.45</c:v>
                </c:pt>
                <c:pt idx="3053">
                  <c:v>1325.33</c:v>
                </c:pt>
                <c:pt idx="3054">
                  <c:v>1328.32</c:v>
                </c:pt>
                <c:pt idx="3055">
                  <c:v>1314.43</c:v>
                </c:pt>
                <c:pt idx="3056">
                  <c:v>1306.54</c:v>
                </c:pt>
                <c:pt idx="3057">
                  <c:v>1304.75</c:v>
                </c:pt>
                <c:pt idx="3058">
                  <c:v>1305.17</c:v>
                </c:pt>
                <c:pt idx="3059">
                  <c:v>1316.64</c:v>
                </c:pt>
                <c:pt idx="3060">
                  <c:v>1347.85</c:v>
                </c:pt>
                <c:pt idx="3061">
                  <c:v>1347.14</c:v>
                </c:pt>
                <c:pt idx="3062">
                  <c:v>1321.37</c:v>
                </c:pt>
                <c:pt idx="3063">
                  <c:v>1333.77</c:v>
                </c:pt>
                <c:pt idx="3064">
                  <c:v>1340.62</c:v>
                </c:pt>
                <c:pt idx="3065">
                  <c:v>1323.23</c:v>
                </c:pt>
                <c:pt idx="3066">
                  <c:v>1332.14</c:v>
                </c:pt>
                <c:pt idx="3067">
                  <c:v>1334.1</c:v>
                </c:pt>
                <c:pt idx="3068">
                  <c:v>1345.24</c:v>
                </c:pt>
                <c:pt idx="3069">
                  <c:v>1355.44</c:v>
                </c:pt>
                <c:pt idx="3070">
                  <c:v>1352.9</c:v>
                </c:pt>
                <c:pt idx="3071">
                  <c:v>1353.9</c:v>
                </c:pt>
                <c:pt idx="3072">
                  <c:v>1342.52</c:v>
                </c:pt>
                <c:pt idx="3073">
                  <c:v>1348.21</c:v>
                </c:pt>
                <c:pt idx="3074">
                  <c:v>1341.14</c:v>
                </c:pt>
                <c:pt idx="3075">
                  <c:v>1346.24</c:v>
                </c:pt>
                <c:pt idx="3076">
                  <c:v>1350.06</c:v>
                </c:pt>
                <c:pt idx="3077">
                  <c:v>1355.6</c:v>
                </c:pt>
                <c:pt idx="3078">
                  <c:v>1356.27</c:v>
                </c:pt>
                <c:pt idx="3079">
                  <c:v>1372.64</c:v>
                </c:pt>
                <c:pt idx="3080">
                  <c:v>1366.62</c:v>
                </c:pt>
                <c:pt idx="3081">
                  <c:v>1372.45</c:v>
                </c:pt>
                <c:pt idx="3082">
                  <c:v>1375.49</c:v>
                </c:pt>
                <c:pt idx="3083">
                  <c:v>1381.1</c:v>
                </c:pt>
                <c:pt idx="3084">
                  <c:v>1389.8</c:v>
                </c:pt>
                <c:pt idx="3085">
                  <c:v>1387.32</c:v>
                </c:pt>
                <c:pt idx="3086">
                  <c:v>1391.97</c:v>
                </c:pt>
                <c:pt idx="3087">
                  <c:v>1376.68</c:v>
                </c:pt>
                <c:pt idx="3088">
                  <c:v>1353.8</c:v>
                </c:pt>
                <c:pt idx="3089">
                  <c:v>1363.89</c:v>
                </c:pt>
                <c:pt idx="3090">
                  <c:v>1367.57</c:v>
                </c:pt>
                <c:pt idx="3091">
                  <c:v>1372.34</c:v>
                </c:pt>
                <c:pt idx="3092">
                  <c:v>1326.85</c:v>
                </c:pt>
                <c:pt idx="3093">
                  <c:v>1387.48</c:v>
                </c:pt>
                <c:pt idx="3094">
                  <c:v>1386.96</c:v>
                </c:pt>
                <c:pt idx="3095">
                  <c:v>1403.09</c:v>
                </c:pt>
                <c:pt idx="3096">
                  <c:v>1416.82</c:v>
                </c:pt>
                <c:pt idx="3097">
                  <c:v>1413.59</c:v>
                </c:pt>
                <c:pt idx="3098">
                  <c:v>1435.31</c:v>
                </c:pt>
                <c:pt idx="3099">
                  <c:v>1435.49</c:v>
                </c:pt>
                <c:pt idx="3100">
                  <c:v>1441.76</c:v>
                </c:pt>
                <c:pt idx="3101">
                  <c:v>1461.66</c:v>
                </c:pt>
                <c:pt idx="3102">
                  <c:v>1463.92</c:v>
                </c:pt>
                <c:pt idx="3103">
                  <c:v>1457.89</c:v>
                </c:pt>
                <c:pt idx="3104">
                  <c:v>1462.38</c:v>
                </c:pt>
                <c:pt idx="3105">
                  <c:v>1471.81</c:v>
                </c:pt>
                <c:pt idx="3106">
                  <c:v>1486.08</c:v>
                </c:pt>
                <c:pt idx="3107">
                  <c:v>1480.24</c:v>
                </c:pt>
                <c:pt idx="3108">
                  <c:v>1470.42</c:v>
                </c:pt>
                <c:pt idx="3109">
                  <c:v>1481.35</c:v>
                </c:pt>
                <c:pt idx="3110">
                  <c:v>1484.16</c:v>
                </c:pt>
                <c:pt idx="3111">
                  <c:v>1505.34</c:v>
                </c:pt>
                <c:pt idx="3112">
                  <c:v>1512.98</c:v>
                </c:pt>
                <c:pt idx="3113">
                  <c:v>1537.9</c:v>
                </c:pt>
                <c:pt idx="3114">
                  <c:v>1525.87</c:v>
                </c:pt>
                <c:pt idx="3115">
                  <c:v>1541.28</c:v>
                </c:pt>
                <c:pt idx="3116">
                  <c:v>1543.37</c:v>
                </c:pt>
                <c:pt idx="3117">
                  <c:v>1553.46</c:v>
                </c:pt>
                <c:pt idx="3118">
                  <c:v>1546.09</c:v>
                </c:pt>
                <c:pt idx="3119">
                  <c:v>1546.47</c:v>
                </c:pt>
                <c:pt idx="3120">
                  <c:v>1555.31</c:v>
                </c:pt>
                <c:pt idx="3121">
                  <c:v>1542.31</c:v>
                </c:pt>
                <c:pt idx="3122">
                  <c:v>1540.98</c:v>
                </c:pt>
                <c:pt idx="3123">
                  <c:v>1534.37</c:v>
                </c:pt>
                <c:pt idx="3124">
                  <c:v>1536.47</c:v>
                </c:pt>
                <c:pt idx="3125">
                  <c:v>1529.33</c:v>
                </c:pt>
                <c:pt idx="3126">
                  <c:v>1509.56</c:v>
                </c:pt>
                <c:pt idx="3127">
                  <c:v>1533.04</c:v>
                </c:pt>
                <c:pt idx="3128">
                  <c:v>1558.06</c:v>
                </c:pt>
                <c:pt idx="3129">
                  <c:v>1541.66</c:v>
                </c:pt>
                <c:pt idx="3130">
                  <c:v>1550.67</c:v>
                </c:pt>
                <c:pt idx="3131">
                  <c:v>1548.18</c:v>
                </c:pt>
                <c:pt idx="3132">
                  <c:v>1544.63</c:v>
                </c:pt>
                <c:pt idx="3133">
                  <c:v>1534.18</c:v>
                </c:pt>
                <c:pt idx="3134">
                  <c:v>1540.64</c:v>
                </c:pt>
                <c:pt idx="3135">
                  <c:v>1525.87</c:v>
                </c:pt>
                <c:pt idx="3136">
                  <c:v>1503.14</c:v>
                </c:pt>
                <c:pt idx="3137">
                  <c:v>1528.84</c:v>
                </c:pt>
                <c:pt idx="3138">
                  <c:v>1527.4</c:v>
                </c:pt>
                <c:pt idx="3139">
                  <c:v>1519.27</c:v>
                </c:pt>
                <c:pt idx="3140">
                  <c:v>1508.38</c:v>
                </c:pt>
                <c:pt idx="3141">
                  <c:v>1526.59</c:v>
                </c:pt>
                <c:pt idx="3142">
                  <c:v>1536.6</c:v>
                </c:pt>
                <c:pt idx="3143">
                  <c:v>1551.58</c:v>
                </c:pt>
                <c:pt idx="3144">
                  <c:v>1542.62</c:v>
                </c:pt>
                <c:pt idx="3145">
                  <c:v>1526.06</c:v>
                </c:pt>
                <c:pt idx="3146">
                  <c:v>1511.26</c:v>
                </c:pt>
                <c:pt idx="3147">
                  <c:v>1530.08</c:v>
                </c:pt>
                <c:pt idx="3148">
                  <c:v>1515.83</c:v>
                </c:pt>
                <c:pt idx="3149">
                  <c:v>1528.89</c:v>
                </c:pt>
                <c:pt idx="3150">
                  <c:v>1510.48</c:v>
                </c:pt>
                <c:pt idx="3151">
                  <c:v>1518.93</c:v>
                </c:pt>
                <c:pt idx="3152">
                  <c:v>1518.19</c:v>
                </c:pt>
                <c:pt idx="3153">
                  <c:v>1535.75</c:v>
                </c:pt>
                <c:pt idx="3154">
                  <c:v>1558.72</c:v>
                </c:pt>
                <c:pt idx="3155">
                  <c:v>1559.22</c:v>
                </c:pt>
                <c:pt idx="3156">
                  <c:v>1554.05</c:v>
                </c:pt>
                <c:pt idx="3157">
                  <c:v>1554.17</c:v>
                </c:pt>
                <c:pt idx="3158">
                  <c:v>1542.84</c:v>
                </c:pt>
                <c:pt idx="3159">
                  <c:v>1540.04</c:v>
                </c:pt>
                <c:pt idx="3160">
                  <c:v>1547.87</c:v>
                </c:pt>
                <c:pt idx="3161">
                  <c:v>1559.44</c:v>
                </c:pt>
                <c:pt idx="3162">
                  <c:v>1556.68</c:v>
                </c:pt>
                <c:pt idx="3163">
                  <c:v>1547.08</c:v>
                </c:pt>
                <c:pt idx="3164">
                  <c:v>1537.75</c:v>
                </c:pt>
                <c:pt idx="3165">
                  <c:v>1542.39</c:v>
                </c:pt>
                <c:pt idx="3166">
                  <c:v>1543.11</c:v>
                </c:pt>
                <c:pt idx="3167">
                  <c:v>1572.32</c:v>
                </c:pt>
                <c:pt idx="3168">
                  <c:v>1562.5</c:v>
                </c:pt>
                <c:pt idx="3169">
                  <c:v>1554.2</c:v>
                </c:pt>
                <c:pt idx="3170">
                  <c:v>1553.23</c:v>
                </c:pt>
                <c:pt idx="3171">
                  <c:v>1552.94</c:v>
                </c:pt>
                <c:pt idx="3172">
                  <c:v>1556.99</c:v>
                </c:pt>
                <c:pt idx="3173">
                  <c:v>1567.07</c:v>
                </c:pt>
                <c:pt idx="3174">
                  <c:v>1570.33</c:v>
                </c:pt>
                <c:pt idx="3175">
                  <c:v>1577.15</c:v>
                </c:pt>
                <c:pt idx="3176">
                  <c:v>1568.37</c:v>
                </c:pt>
                <c:pt idx="3177">
                  <c:v>1561.65</c:v>
                </c:pt>
                <c:pt idx="3178">
                  <c:v>1565.42</c:v>
                </c:pt>
                <c:pt idx="3179">
                  <c:v>1560.62</c:v>
                </c:pt>
                <c:pt idx="3180">
                  <c:v>1540.26</c:v>
                </c:pt>
                <c:pt idx="3181">
                  <c:v>1528.46</c:v>
                </c:pt>
                <c:pt idx="3182">
                  <c:v>1530.05</c:v>
                </c:pt>
                <c:pt idx="3183">
                  <c:v>1529.26</c:v>
                </c:pt>
                <c:pt idx="3184">
                  <c:v>1537.5</c:v>
                </c:pt>
                <c:pt idx="3185">
                  <c:v>1544.18</c:v>
                </c:pt>
                <c:pt idx="3186">
                  <c:v>1537.76</c:v>
                </c:pt>
                <c:pt idx="3187">
                  <c:v>1537.3</c:v>
                </c:pt>
                <c:pt idx="3188">
                  <c:v>1518.9</c:v>
                </c:pt>
                <c:pt idx="3189">
                  <c:v>1513.27</c:v>
                </c:pt>
                <c:pt idx="3190">
                  <c:v>1509.9</c:v>
                </c:pt>
                <c:pt idx="3191">
                  <c:v>1496.74</c:v>
                </c:pt>
                <c:pt idx="3192">
                  <c:v>1491.14</c:v>
                </c:pt>
                <c:pt idx="3193">
                  <c:v>1500.55</c:v>
                </c:pt>
                <c:pt idx="3194">
                  <c:v>1492.3</c:v>
                </c:pt>
                <c:pt idx="3195">
                  <c:v>1482.41</c:v>
                </c:pt>
                <c:pt idx="3196">
                  <c:v>1465.97</c:v>
                </c:pt>
                <c:pt idx="3197">
                  <c:v>1466.79</c:v>
                </c:pt>
                <c:pt idx="3198">
                  <c:v>1452.15</c:v>
                </c:pt>
                <c:pt idx="3199">
                  <c:v>1477.34</c:v>
                </c:pt>
                <c:pt idx="3200">
                  <c:v>1464.18</c:v>
                </c:pt>
                <c:pt idx="3201">
                  <c:v>1473.15</c:v>
                </c:pt>
                <c:pt idx="3202">
                  <c:v>1485.64</c:v>
                </c:pt>
                <c:pt idx="3203">
                  <c:v>1507.8</c:v>
                </c:pt>
                <c:pt idx="3204">
                  <c:v>1502.43</c:v>
                </c:pt>
                <c:pt idx="3205">
                  <c:v>1529.96</c:v>
                </c:pt>
                <c:pt idx="3206">
                  <c:v>1531.91</c:v>
                </c:pt>
                <c:pt idx="3207">
                  <c:v>1536.38</c:v>
                </c:pt>
                <c:pt idx="3208">
                  <c:v>1531.45</c:v>
                </c:pt>
                <c:pt idx="3209">
                  <c:v>1542.57</c:v>
                </c:pt>
                <c:pt idx="3210">
                  <c:v>1569.15</c:v>
                </c:pt>
                <c:pt idx="3211">
                  <c:v>1585.77</c:v>
                </c:pt>
                <c:pt idx="3212">
                  <c:v>1584.38</c:v>
                </c:pt>
                <c:pt idx="3213">
                  <c:v>1587.61</c:v>
                </c:pt>
                <c:pt idx="3214">
                  <c:v>1585.16</c:v>
                </c:pt>
                <c:pt idx="3215">
                  <c:v>1572.11</c:v>
                </c:pt>
                <c:pt idx="3216">
                  <c:v>1587.79</c:v>
                </c:pt>
                <c:pt idx="3217">
                  <c:v>1575.77</c:v>
                </c:pt>
                <c:pt idx="3218">
                  <c:v>1554.25</c:v>
                </c:pt>
                <c:pt idx="3219">
                  <c:v>1557.72</c:v>
                </c:pt>
                <c:pt idx="3220">
                  <c:v>1566.64</c:v>
                </c:pt>
                <c:pt idx="3221">
                  <c:v>1566.4</c:v>
                </c:pt>
                <c:pt idx="3222">
                  <c:v>1577.65</c:v>
                </c:pt>
                <c:pt idx="3223">
                  <c:v>1573.94</c:v>
                </c:pt>
                <c:pt idx="3224">
                  <c:v>1577.24</c:v>
                </c:pt>
                <c:pt idx="3225">
                  <c:v>1569.93</c:v>
                </c:pt>
                <c:pt idx="3226">
                  <c:v>1569.8</c:v>
                </c:pt>
                <c:pt idx="3227">
                  <c:v>1568.22</c:v>
                </c:pt>
                <c:pt idx="3228">
                  <c:v>1570.47</c:v>
                </c:pt>
                <c:pt idx="3229">
                  <c:v>1594.61</c:v>
                </c:pt>
                <c:pt idx="3230">
                  <c:v>1605.39</c:v>
                </c:pt>
                <c:pt idx="3231">
                  <c:v>1606.6</c:v>
                </c:pt>
                <c:pt idx="3232">
                  <c:v>1594.42</c:v>
                </c:pt>
                <c:pt idx="3233">
                  <c:v>1602.53</c:v>
                </c:pt>
                <c:pt idx="3234">
                  <c:v>1589.66</c:v>
                </c:pt>
                <c:pt idx="3235">
                  <c:v>1588.35</c:v>
                </c:pt>
                <c:pt idx="3236">
                  <c:v>1589.08</c:v>
                </c:pt>
                <c:pt idx="3237">
                  <c:v>1599.34</c:v>
                </c:pt>
                <c:pt idx="3238">
                  <c:v>1586.99</c:v>
                </c:pt>
                <c:pt idx="3239">
                  <c:v>1595.51</c:v>
                </c:pt>
                <c:pt idx="3240">
                  <c:v>1597.21</c:v>
                </c:pt>
                <c:pt idx="3241">
                  <c:v>1619.49</c:v>
                </c:pt>
                <c:pt idx="3242">
                  <c:v>1614.73</c:v>
                </c:pt>
                <c:pt idx="3243">
                  <c:v>1612.71</c:v>
                </c:pt>
                <c:pt idx="3244">
                  <c:v>1612.35</c:v>
                </c:pt>
                <c:pt idx="3245">
                  <c:v>1611.29</c:v>
                </c:pt>
                <c:pt idx="3246">
                  <c:v>1618.63</c:v>
                </c:pt>
                <c:pt idx="3247">
                  <c:v>1616.03</c:v>
                </c:pt>
                <c:pt idx="3248">
                  <c:v>1626.37</c:v>
                </c:pt>
                <c:pt idx="3249">
                  <c:v>1611.08</c:v>
                </c:pt>
                <c:pt idx="3250">
                  <c:v>1613.65</c:v>
                </c:pt>
                <c:pt idx="3251">
                  <c:v>1625.18</c:v>
                </c:pt>
                <c:pt idx="3252">
                  <c:v>1608.56</c:v>
                </c:pt>
                <c:pt idx="3253">
                  <c:v>1618.03</c:v>
                </c:pt>
                <c:pt idx="3254">
                  <c:v>1604.22</c:v>
                </c:pt>
                <c:pt idx="3255">
                  <c:v>1617.38</c:v>
                </c:pt>
                <c:pt idx="3256">
                  <c:v>1616.04</c:v>
                </c:pt>
                <c:pt idx="3257">
                  <c:v>1622.62</c:v>
                </c:pt>
                <c:pt idx="3258">
                  <c:v>1625.43</c:v>
                </c:pt>
                <c:pt idx="3259">
                  <c:v>1623.79</c:v>
                </c:pt>
                <c:pt idx="3260">
                  <c:v>1621.21</c:v>
                </c:pt>
                <c:pt idx="3261">
                  <c:v>1616.85</c:v>
                </c:pt>
                <c:pt idx="3262">
                  <c:v>1623.9</c:v>
                </c:pt>
                <c:pt idx="3263">
                  <c:v>1629.35</c:v>
                </c:pt>
                <c:pt idx="3264">
                  <c:v>1619.23</c:v>
                </c:pt>
                <c:pt idx="3265">
                  <c:v>1621.42</c:v>
                </c:pt>
                <c:pt idx="3266">
                  <c:v>1628.2</c:v>
                </c:pt>
                <c:pt idx="3267">
                  <c:v>1620.39</c:v>
                </c:pt>
                <c:pt idx="3268">
                  <c:v>1624.22</c:v>
                </c:pt>
                <c:pt idx="3269">
                  <c:v>1618.99</c:v>
                </c:pt>
                <c:pt idx="3270">
                  <c:v>1619.13</c:v>
                </c:pt>
                <c:pt idx="3271">
                  <c:v>1635</c:v>
                </c:pt>
                <c:pt idx="3272">
                  <c:v>1634.03</c:v>
                </c:pt>
                <c:pt idx="3273">
                  <c:v>1628.96</c:v>
                </c:pt>
                <c:pt idx="3274">
                  <c:v>1640.47</c:v>
                </c:pt>
                <c:pt idx="3275">
                  <c:v>1640.56</c:v>
                </c:pt>
                <c:pt idx="3276">
                  <c:v>1630.15</c:v>
                </c:pt>
                <c:pt idx="3277">
                  <c:v>1619.64</c:v>
                </c:pt>
                <c:pt idx="3278">
                  <c:v>1602.18</c:v>
                </c:pt>
                <c:pt idx="3279">
                  <c:v>1611.94</c:v>
                </c:pt>
                <c:pt idx="3280">
                  <c:v>1616.03</c:v>
                </c:pt>
                <c:pt idx="3281">
                  <c:v>1614.62</c:v>
                </c:pt>
                <c:pt idx="3282">
                  <c:v>1595.85</c:v>
                </c:pt>
                <c:pt idx="3283">
                  <c:v>1601.02</c:v>
                </c:pt>
                <c:pt idx="3284">
                  <c:v>1594.34</c:v>
                </c:pt>
                <c:pt idx="3285">
                  <c:v>1610.79</c:v>
                </c:pt>
                <c:pt idx="3286">
                  <c:v>1595.89</c:v>
                </c:pt>
                <c:pt idx="3287">
                  <c:v>1596.04</c:v>
                </c:pt>
                <c:pt idx="3288">
                  <c:v>1600.7</c:v>
                </c:pt>
                <c:pt idx="3289">
                  <c:v>1589.29</c:v>
                </c:pt>
                <c:pt idx="3290">
                  <c:v>1606.15</c:v>
                </c:pt>
                <c:pt idx="3291">
                  <c:v>1614.63</c:v>
                </c:pt>
                <c:pt idx="3292">
                  <c:v>1624.37</c:v>
                </c:pt>
                <c:pt idx="3293">
                  <c:v>1613.59</c:v>
                </c:pt>
                <c:pt idx="3294">
                  <c:v>1605.11</c:v>
                </c:pt>
                <c:pt idx="3295">
                  <c:v>1580.77</c:v>
                </c:pt>
                <c:pt idx="3296">
                  <c:v>1598.59</c:v>
                </c:pt>
                <c:pt idx="3297">
                  <c:v>1593.61</c:v>
                </c:pt>
                <c:pt idx="3298">
                  <c:v>1607.69</c:v>
                </c:pt>
                <c:pt idx="3299">
                  <c:v>1626.87</c:v>
                </c:pt>
                <c:pt idx="3300">
                  <c:v>1636.23</c:v>
                </c:pt>
                <c:pt idx="3301">
                  <c:v>1637.54</c:v>
                </c:pt>
                <c:pt idx="3302">
                  <c:v>1629.12</c:v>
                </c:pt>
                <c:pt idx="3303">
                  <c:v>1655.89</c:v>
                </c:pt>
                <c:pt idx="3304">
                  <c:v>1665.84</c:v>
                </c:pt>
                <c:pt idx="3305">
                  <c:v>1678.15</c:v>
                </c:pt>
                <c:pt idx="3306">
                  <c:v>1672.61</c:v>
                </c:pt>
                <c:pt idx="3307">
                  <c:v>1674.33</c:v>
                </c:pt>
                <c:pt idx="3308">
                  <c:v>1670.07</c:v>
                </c:pt>
                <c:pt idx="3309">
                  <c:v>1664.35</c:v>
                </c:pt>
                <c:pt idx="3310">
                  <c:v>1675.27</c:v>
                </c:pt>
                <c:pt idx="3311">
                  <c:v>1672.31</c:v>
                </c:pt>
                <c:pt idx="3312">
                  <c:v>1677.77</c:v>
                </c:pt>
                <c:pt idx="3313">
                  <c:v>1680.27</c:v>
                </c:pt>
                <c:pt idx="3314">
                  <c:v>1687.41</c:v>
                </c:pt>
                <c:pt idx="3315">
                  <c:v>1685.96</c:v>
                </c:pt>
                <c:pt idx="3316">
                  <c:v>1688.14</c:v>
                </c:pt>
                <c:pt idx="3317">
                  <c:v>1684.66</c:v>
                </c:pt>
                <c:pt idx="3318">
                  <c:v>1693.62</c:v>
                </c:pt>
                <c:pt idx="3319">
                  <c:v>1703.15</c:v>
                </c:pt>
                <c:pt idx="3320">
                  <c:v>1697.93</c:v>
                </c:pt>
                <c:pt idx="3321">
                  <c:v>1713.33</c:v>
                </c:pt>
                <c:pt idx="3322">
                  <c:v>1727.09</c:v>
                </c:pt>
                <c:pt idx="3323">
                  <c:v>1724.81</c:v>
                </c:pt>
                <c:pt idx="3324">
                  <c:v>1730.32</c:v>
                </c:pt>
                <c:pt idx="3325">
                  <c:v>1724.47</c:v>
                </c:pt>
                <c:pt idx="3326">
                  <c:v>1747.73</c:v>
                </c:pt>
                <c:pt idx="3327">
                  <c:v>1743.99</c:v>
                </c:pt>
                <c:pt idx="3328">
                  <c:v>1763.88</c:v>
                </c:pt>
                <c:pt idx="3329">
                  <c:v>1750.01</c:v>
                </c:pt>
                <c:pt idx="3330">
                  <c:v>1763.74</c:v>
                </c:pt>
                <c:pt idx="3331">
                  <c:v>1770.94</c:v>
                </c:pt>
                <c:pt idx="3332">
                  <c:v>1763.45</c:v>
                </c:pt>
                <c:pt idx="3333">
                  <c:v>1775.99</c:v>
                </c:pt>
                <c:pt idx="3334">
                  <c:v>1787.6</c:v>
                </c:pt>
                <c:pt idx="3335">
                  <c:v>1798.02</c:v>
                </c:pt>
                <c:pt idx="3336">
                  <c:v>1790.54</c:v>
                </c:pt>
                <c:pt idx="3337">
                  <c:v>1809.07</c:v>
                </c:pt>
                <c:pt idx="3338">
                  <c:v>1822.93</c:v>
                </c:pt>
                <c:pt idx="3339">
                  <c:v>1790.39</c:v>
                </c:pt>
                <c:pt idx="3340">
                  <c:v>1798.04</c:v>
                </c:pt>
                <c:pt idx="3341">
                  <c:v>1781.61</c:v>
                </c:pt>
                <c:pt idx="3342">
                  <c:v>1768.58</c:v>
                </c:pt>
                <c:pt idx="3343">
                  <c:v>1738.26</c:v>
                </c:pt>
                <c:pt idx="3344">
                  <c:v>1778.11</c:v>
                </c:pt>
                <c:pt idx="3345">
                  <c:v>1756.38</c:v>
                </c:pt>
                <c:pt idx="3346">
                  <c:v>1771.69</c:v>
                </c:pt>
                <c:pt idx="3347">
                  <c:v>1782.39</c:v>
                </c:pt>
                <c:pt idx="3348">
                  <c:v>1769.41</c:v>
                </c:pt>
                <c:pt idx="3349">
                  <c:v>1787.94</c:v>
                </c:pt>
                <c:pt idx="3350">
                  <c:v>1775.18</c:v>
                </c:pt>
                <c:pt idx="3351">
                  <c:v>1783.91</c:v>
                </c:pt>
                <c:pt idx="3352">
                  <c:v>1787.37</c:v>
                </c:pt>
                <c:pt idx="3353">
                  <c:v>1804.8</c:v>
                </c:pt>
                <c:pt idx="3354">
                  <c:v>1801.5</c:v>
                </c:pt>
                <c:pt idx="3355">
                  <c:v>1780.46</c:v>
                </c:pt>
                <c:pt idx="3356">
                  <c:v>1784.79</c:v>
                </c:pt>
                <c:pt idx="3357">
                  <c:v>1774.8</c:v>
                </c:pt>
                <c:pt idx="3358">
                  <c:v>1781.5</c:v>
                </c:pt>
                <c:pt idx="3359">
                  <c:v>1809.16</c:v>
                </c:pt>
                <c:pt idx="3360">
                  <c:v>1814.34</c:v>
                </c:pt>
                <c:pt idx="3361">
                  <c:v>1817.55</c:v>
                </c:pt>
                <c:pt idx="3362">
                  <c:v>1808.63</c:v>
                </c:pt>
                <c:pt idx="3363">
                  <c:v>1801.85</c:v>
                </c:pt>
                <c:pt idx="3364">
                  <c:v>1807.5</c:v>
                </c:pt>
                <c:pt idx="3365">
                  <c:v>1820.88</c:v>
                </c:pt>
                <c:pt idx="3366">
                  <c:v>1815.54</c:v>
                </c:pt>
                <c:pt idx="3367">
                  <c:v>1819.5</c:v>
                </c:pt>
                <c:pt idx="3368">
                  <c:v>1823.47</c:v>
                </c:pt>
                <c:pt idx="3369">
                  <c:v>1830.79</c:v>
                </c:pt>
                <c:pt idx="3370">
                  <c:v>1831.14</c:v>
                </c:pt>
                <c:pt idx="3371">
                  <c:v>1825.33</c:v>
                </c:pt>
                <c:pt idx="3372">
                  <c:v>1829.27</c:v>
                </c:pt>
                <c:pt idx="3373">
                  <c:v>1822.24</c:v>
                </c:pt>
                <c:pt idx="3374">
                  <c:v>1841.2</c:v>
                </c:pt>
                <c:pt idx="3375">
                  <c:v>1873.82</c:v>
                </c:pt>
                <c:pt idx="3376">
                  <c:v>1895.08</c:v>
                </c:pt>
                <c:pt idx="3377">
                  <c:v>1888.83</c:v>
                </c:pt>
                <c:pt idx="3378">
                  <c:v>1882.71</c:v>
                </c:pt>
                <c:pt idx="3379">
                  <c:v>1886.48</c:v>
                </c:pt>
                <c:pt idx="3380">
                  <c:v>1888.63</c:v>
                </c:pt>
                <c:pt idx="3381">
                  <c:v>1883.87</c:v>
                </c:pt>
                <c:pt idx="3382">
                  <c:v>1883.92</c:v>
                </c:pt>
                <c:pt idx="3383">
                  <c:v>1906.39</c:v>
                </c:pt>
                <c:pt idx="3384">
                  <c:v>1885.15</c:v>
                </c:pt>
                <c:pt idx="3385">
                  <c:v>1890.78</c:v>
                </c:pt>
                <c:pt idx="3386">
                  <c:v>1900.26</c:v>
                </c:pt>
                <c:pt idx="3387">
                  <c:v>1904.83</c:v>
                </c:pt>
                <c:pt idx="3388">
                  <c:v>1887.59</c:v>
                </c:pt>
                <c:pt idx="3389">
                  <c:v>1889.46</c:v>
                </c:pt>
                <c:pt idx="3390">
                  <c:v>1881.38</c:v>
                </c:pt>
                <c:pt idx="3391">
                  <c:v>1878.73</c:v>
                </c:pt>
                <c:pt idx="3392">
                  <c:v>1850.19</c:v>
                </c:pt>
                <c:pt idx="3393">
                  <c:v>1849.53</c:v>
                </c:pt>
                <c:pt idx="3394">
                  <c:v>1863.82</c:v>
                </c:pt>
                <c:pt idx="3395">
                  <c:v>1837.56</c:v>
                </c:pt>
                <c:pt idx="3396">
                  <c:v>1788.85</c:v>
                </c:pt>
                <c:pt idx="3397">
                  <c:v>1775.42</c:v>
                </c:pt>
                <c:pt idx="3398">
                  <c:v>1758.84</c:v>
                </c:pt>
                <c:pt idx="3399">
                  <c:v>1733.02</c:v>
                </c:pt>
                <c:pt idx="3400">
                  <c:v>1751.23</c:v>
                </c:pt>
                <c:pt idx="3401">
                  <c:v>1719.16</c:v>
                </c:pt>
                <c:pt idx="3402">
                  <c:v>1719.83</c:v>
                </c:pt>
                <c:pt idx="3403">
                  <c:v>1729.17</c:v>
                </c:pt>
                <c:pt idx="3404">
                  <c:v>1753.15</c:v>
                </c:pt>
                <c:pt idx="3405">
                  <c:v>1767.96</c:v>
                </c:pt>
                <c:pt idx="3406">
                  <c:v>1764.67</c:v>
                </c:pt>
                <c:pt idx="3407">
                  <c:v>1749.85</c:v>
                </c:pt>
                <c:pt idx="3408">
                  <c:v>1749.75</c:v>
                </c:pt>
                <c:pt idx="3409">
                  <c:v>1774.76</c:v>
                </c:pt>
                <c:pt idx="3410">
                  <c:v>1790.62</c:v>
                </c:pt>
                <c:pt idx="3411">
                  <c:v>1783.88</c:v>
                </c:pt>
                <c:pt idx="3412">
                  <c:v>1754.43</c:v>
                </c:pt>
                <c:pt idx="3413">
                  <c:v>1711.46</c:v>
                </c:pt>
                <c:pt idx="3414">
                  <c:v>1697.11</c:v>
                </c:pt>
                <c:pt idx="3415">
                  <c:v>1718.97</c:v>
                </c:pt>
                <c:pt idx="3416">
                  <c:v>1705.63</c:v>
                </c:pt>
                <c:pt idx="3417">
                  <c:v>1720</c:v>
                </c:pt>
                <c:pt idx="3418">
                  <c:v>1726.99</c:v>
                </c:pt>
                <c:pt idx="3419">
                  <c:v>1740.67</c:v>
                </c:pt>
                <c:pt idx="3420">
                  <c:v>1734.31</c:v>
                </c:pt>
                <c:pt idx="3421">
                  <c:v>1738.72</c:v>
                </c:pt>
                <c:pt idx="3422">
                  <c:v>1737.57</c:v>
                </c:pt>
                <c:pt idx="3423">
                  <c:v>1747.27</c:v>
                </c:pt>
                <c:pt idx="3424">
                  <c:v>1729.6</c:v>
                </c:pt>
                <c:pt idx="3425">
                  <c:v>1708.03</c:v>
                </c:pt>
                <c:pt idx="3426">
                  <c:v>1711.02</c:v>
                </c:pt>
                <c:pt idx="3427">
                  <c:v>1696.34</c:v>
                </c:pt>
                <c:pt idx="3428">
                  <c:v>1649.6</c:v>
                </c:pt>
                <c:pt idx="3429">
                  <c:v>1687.19</c:v>
                </c:pt>
                <c:pt idx="3430">
                  <c:v>1683.56</c:v>
                </c:pt>
                <c:pt idx="3431">
                  <c:v>1713.31</c:v>
                </c:pt>
                <c:pt idx="3432">
                  <c:v>1718.03</c:v>
                </c:pt>
                <c:pt idx="3433">
                  <c:v>1716.32</c:v>
                </c:pt>
                <c:pt idx="3434">
                  <c:v>1690.35</c:v>
                </c:pt>
                <c:pt idx="3435">
                  <c:v>1710.04</c:v>
                </c:pt>
                <c:pt idx="3436">
                  <c:v>1719.81</c:v>
                </c:pt>
                <c:pt idx="3437">
                  <c:v>1723.59</c:v>
                </c:pt>
                <c:pt idx="3438">
                  <c:v>1716.28</c:v>
                </c:pt>
                <c:pt idx="3439">
                  <c:v>1720.97</c:v>
                </c:pt>
                <c:pt idx="3440">
                  <c:v>1735.73</c:v>
                </c:pt>
                <c:pt idx="3441">
                  <c:v>1723.51</c:v>
                </c:pt>
                <c:pt idx="3442">
                  <c:v>1728.15</c:v>
                </c:pt>
                <c:pt idx="3443">
                  <c:v>1732.09</c:v>
                </c:pt>
                <c:pt idx="3444">
                  <c:v>1733.38</c:v>
                </c:pt>
                <c:pt idx="3445">
                  <c:v>1733.74</c:v>
                </c:pt>
                <c:pt idx="3446">
                  <c:v>1756.57</c:v>
                </c:pt>
                <c:pt idx="3447">
                  <c:v>1748.41</c:v>
                </c:pt>
                <c:pt idx="3448">
                  <c:v>1753.16</c:v>
                </c:pt>
                <c:pt idx="3449">
                  <c:v>1762.87</c:v>
                </c:pt>
                <c:pt idx="3450">
                  <c:v>1758.81</c:v>
                </c:pt>
                <c:pt idx="3451">
                  <c:v>1772.9</c:v>
                </c:pt>
                <c:pt idx="3452">
                  <c:v>1778.56</c:v>
                </c:pt>
                <c:pt idx="3453">
                  <c:v>1774.36</c:v>
                </c:pt>
                <c:pt idx="3454">
                  <c:v>1776.89</c:v>
                </c:pt>
                <c:pt idx="3455">
                  <c:v>1774.26</c:v>
                </c:pt>
                <c:pt idx="3456">
                  <c:v>1772.37</c:v>
                </c:pt>
                <c:pt idx="3457">
                  <c:v>1776.59</c:v>
                </c:pt>
                <c:pt idx="3458">
                  <c:v>1777.22</c:v>
                </c:pt>
                <c:pt idx="3459">
                  <c:v>1781.42</c:v>
                </c:pt>
                <c:pt idx="3460">
                  <c:v>1792.95</c:v>
                </c:pt>
                <c:pt idx="3461">
                  <c:v>1808.7</c:v>
                </c:pt>
                <c:pt idx="3462">
                  <c:v>1799.15</c:v>
                </c:pt>
                <c:pt idx="3463">
                  <c:v>1807.47</c:v>
                </c:pt>
                <c:pt idx="3464">
                  <c:v>1812.91</c:v>
                </c:pt>
                <c:pt idx="3465">
                  <c:v>1815.23</c:v>
                </c:pt>
                <c:pt idx="3466">
                  <c:v>1813.41</c:v>
                </c:pt>
                <c:pt idx="3467">
                  <c:v>1803.67</c:v>
                </c:pt>
                <c:pt idx="3468">
                  <c:v>1790.77</c:v>
                </c:pt>
                <c:pt idx="3469">
                  <c:v>1770.02</c:v>
                </c:pt>
                <c:pt idx="3470">
                  <c:v>1771.5</c:v>
                </c:pt>
                <c:pt idx="3471">
                  <c:v>1766.71</c:v>
                </c:pt>
                <c:pt idx="3472">
                  <c:v>1738.54</c:v>
                </c:pt>
                <c:pt idx="3473">
                  <c:v>1746.92</c:v>
                </c:pt>
                <c:pt idx="3474">
                  <c:v>1742.65</c:v>
                </c:pt>
                <c:pt idx="3475">
                  <c:v>1765.77</c:v>
                </c:pt>
                <c:pt idx="3476">
                  <c:v>1779.56</c:v>
                </c:pt>
                <c:pt idx="3477">
                  <c:v>1774.89</c:v>
                </c:pt>
                <c:pt idx="3478">
                  <c:v>1786.61</c:v>
                </c:pt>
                <c:pt idx="3479">
                  <c:v>1782.06</c:v>
                </c:pt>
                <c:pt idx="3480">
                  <c:v>1781.46</c:v>
                </c:pt>
                <c:pt idx="3481">
                  <c:v>1798.98</c:v>
                </c:pt>
                <c:pt idx="3482">
                  <c:v>1794.43</c:v>
                </c:pt>
                <c:pt idx="3483">
                  <c:v>1791.65</c:v>
                </c:pt>
                <c:pt idx="3484">
                  <c:v>1793.52</c:v>
                </c:pt>
                <c:pt idx="3485">
                  <c:v>1784.37</c:v>
                </c:pt>
                <c:pt idx="3486">
                  <c:v>1763.46</c:v>
                </c:pt>
                <c:pt idx="3487">
                  <c:v>1745.01</c:v>
                </c:pt>
                <c:pt idx="3488">
                  <c:v>1750.69</c:v>
                </c:pt>
                <c:pt idx="3489">
                  <c:v>1734.44</c:v>
                </c:pt>
                <c:pt idx="3490">
                  <c:v>1747.84</c:v>
                </c:pt>
                <c:pt idx="3491">
                  <c:v>1717.27</c:v>
                </c:pt>
                <c:pt idx="3492">
                  <c:v>1730.48</c:v>
                </c:pt>
                <c:pt idx="3493">
                  <c:v>1726.29</c:v>
                </c:pt>
                <c:pt idx="3494">
                  <c:v>1729.71</c:v>
                </c:pt>
                <c:pt idx="3495">
                  <c:v>1725.55</c:v>
                </c:pt>
                <c:pt idx="3496">
                  <c:v>1701.2</c:v>
                </c:pt>
                <c:pt idx="3497">
                  <c:v>1686.47</c:v>
                </c:pt>
                <c:pt idx="3498">
                  <c:v>1690.12</c:v>
                </c:pt>
                <c:pt idx="3499">
                  <c:v>1685.5</c:v>
                </c:pt>
                <c:pt idx="3500">
                  <c:v>1697.06</c:v>
                </c:pt>
                <c:pt idx="3501">
                  <c:v>1723.84</c:v>
                </c:pt>
                <c:pt idx="3502">
                  <c:v>1702.98</c:v>
                </c:pt>
                <c:pt idx="3503">
                  <c:v>1708.08</c:v>
                </c:pt>
                <c:pt idx="3504">
                  <c:v>1721.01</c:v>
                </c:pt>
                <c:pt idx="3505">
                  <c:v>1734.56</c:v>
                </c:pt>
                <c:pt idx="3506">
                  <c:v>1759.88</c:v>
                </c:pt>
                <c:pt idx="3507">
                  <c:v>1754.25</c:v>
                </c:pt>
                <c:pt idx="3508">
                  <c:v>1747.48</c:v>
                </c:pt>
                <c:pt idx="3509">
                  <c:v>1736.1</c:v>
                </c:pt>
                <c:pt idx="3510">
                  <c:v>1749.1</c:v>
                </c:pt>
                <c:pt idx="3511">
                  <c:v>1752.62</c:v>
                </c:pt>
                <c:pt idx="3512">
                  <c:v>1766.91</c:v>
                </c:pt>
                <c:pt idx="3513">
                  <c:v>1770.47</c:v>
                </c:pt>
                <c:pt idx="3514">
                  <c:v>1770.48</c:v>
                </c:pt>
                <c:pt idx="3515">
                  <c:v>1764.01</c:v>
                </c:pt>
                <c:pt idx="3516">
                  <c:v>1762.92</c:v>
                </c:pt>
                <c:pt idx="3517">
                  <c:v>1768.26</c:v>
                </c:pt>
                <c:pt idx="3518">
                  <c:v>1755.75</c:v>
                </c:pt>
                <c:pt idx="3519">
                  <c:v>1742.97</c:v>
                </c:pt>
                <c:pt idx="3520">
                  <c:v>1733.22</c:v>
                </c:pt>
                <c:pt idx="3521">
                  <c:v>1747.65</c:v>
                </c:pt>
                <c:pt idx="3522">
                  <c:v>1739.99</c:v>
                </c:pt>
                <c:pt idx="3523">
                  <c:v>1739.41</c:v>
                </c:pt>
                <c:pt idx="3524">
                  <c:v>1706.72</c:v>
                </c:pt>
                <c:pt idx="3525">
                  <c:v>1693.54</c:v>
                </c:pt>
                <c:pt idx="3526">
                  <c:v>1713.86</c:v>
                </c:pt>
                <c:pt idx="3527">
                  <c:v>1681.09</c:v>
                </c:pt>
                <c:pt idx="3528">
                  <c:v>1696.59</c:v>
                </c:pt>
                <c:pt idx="3529">
                  <c:v>1692.74</c:v>
                </c:pt>
                <c:pt idx="3530">
                  <c:v>1686.25</c:v>
                </c:pt>
                <c:pt idx="3531">
                  <c:v>1686.61</c:v>
                </c:pt>
                <c:pt idx="3532">
                  <c:v>1700.54</c:v>
                </c:pt>
                <c:pt idx="3533">
                  <c:v>1707.08</c:v>
                </c:pt>
                <c:pt idx="3534">
                  <c:v>1716.8</c:v>
                </c:pt>
                <c:pt idx="3535">
                  <c:v>1741.26</c:v>
                </c:pt>
                <c:pt idx="3536">
                  <c:v>1732.96</c:v>
                </c:pt>
                <c:pt idx="3537">
                  <c:v>1749.19</c:v>
                </c:pt>
                <c:pt idx="3538">
                  <c:v>1728.13</c:v>
                </c:pt>
                <c:pt idx="3539">
                  <c:v>1730.77</c:v>
                </c:pt>
                <c:pt idx="3540">
                  <c:v>1721.95</c:v>
                </c:pt>
                <c:pt idx="3541">
                  <c:v>1713.83</c:v>
                </c:pt>
                <c:pt idx="3542">
                  <c:v>1697.16</c:v>
                </c:pt>
                <c:pt idx="3543">
                  <c:v>1683.71</c:v>
                </c:pt>
                <c:pt idx="3544">
                  <c:v>1680.36</c:v>
                </c:pt>
                <c:pt idx="3545">
                  <c:v>1690.52</c:v>
                </c:pt>
                <c:pt idx="3546">
                  <c:v>1701.17</c:v>
                </c:pt>
                <c:pt idx="3547">
                  <c:v>1694.87</c:v>
                </c:pt>
                <c:pt idx="3548">
                  <c:v>1721.68</c:v>
                </c:pt>
                <c:pt idx="3549">
                  <c:v>1725.88</c:v>
                </c:pt>
                <c:pt idx="3550">
                  <c:v>1781.86</c:v>
                </c:pt>
                <c:pt idx="3551">
                  <c:v>1793.56</c:v>
                </c:pt>
                <c:pt idx="3552">
                  <c:v>1798.77</c:v>
                </c:pt>
                <c:pt idx="3553">
                  <c:v>1805.71</c:v>
                </c:pt>
                <c:pt idx="3554">
                  <c:v>1810.65</c:v>
                </c:pt>
                <c:pt idx="3555">
                  <c:v>1817.24</c:v>
                </c:pt>
                <c:pt idx="3556">
                  <c:v>1817.81</c:v>
                </c:pt>
                <c:pt idx="3557">
                  <c:v>1814.05</c:v>
                </c:pt>
                <c:pt idx="3558">
                  <c:v>1829.49</c:v>
                </c:pt>
                <c:pt idx="3559">
                  <c:v>1820.56</c:v>
                </c:pt>
                <c:pt idx="3560">
                  <c:v>1818.27</c:v>
                </c:pt>
                <c:pt idx="3561">
                  <c:v>1790.78</c:v>
                </c:pt>
                <c:pt idx="3562">
                  <c:v>1777.96</c:v>
                </c:pt>
                <c:pt idx="3563">
                  <c:v>1767.89</c:v>
                </c:pt>
                <c:pt idx="3564">
                  <c:v>1729.81</c:v>
                </c:pt>
                <c:pt idx="3565">
                  <c:v>1689.5</c:v>
                </c:pt>
                <c:pt idx="3566">
                  <c:v>1690.73</c:v>
                </c:pt>
                <c:pt idx="3567">
                  <c:v>1675.15</c:v>
                </c:pt>
                <c:pt idx="3568">
                  <c:v>1708.74</c:v>
                </c:pt>
                <c:pt idx="3569">
                  <c:v>1718.14</c:v>
                </c:pt>
                <c:pt idx="3570">
                  <c:v>1684.15</c:v>
                </c:pt>
                <c:pt idx="3571">
                  <c:v>1680.61</c:v>
                </c:pt>
                <c:pt idx="3572">
                  <c:v>1681.25</c:v>
                </c:pt>
                <c:pt idx="3573">
                  <c:v>1661.29</c:v>
                </c:pt>
                <c:pt idx="3574">
                  <c:v>1622.03</c:v>
                </c:pt>
                <c:pt idx="3575">
                  <c:v>1614.98</c:v>
                </c:pt>
                <c:pt idx="3576">
                  <c:v>1605.16</c:v>
                </c:pt>
                <c:pt idx="3577">
                  <c:v>1584.07</c:v>
                </c:pt>
                <c:pt idx="3578">
                  <c:v>1622.03</c:v>
                </c:pt>
                <c:pt idx="3579">
                  <c:v>1647.1</c:v>
                </c:pt>
                <c:pt idx="3580">
                  <c:v>1637.99</c:v>
                </c:pt>
                <c:pt idx="3581">
                  <c:v>1644.88</c:v>
                </c:pt>
                <c:pt idx="3582">
                  <c:v>1646.42</c:v>
                </c:pt>
                <c:pt idx="3583">
                  <c:v>1662.41</c:v>
                </c:pt>
                <c:pt idx="3584">
                  <c:v>1677.43</c:v>
                </c:pt>
                <c:pt idx="3585">
                  <c:v>1680.54</c:v>
                </c:pt>
                <c:pt idx="3586">
                  <c:v>1663.89</c:v>
                </c:pt>
                <c:pt idx="3587">
                  <c:v>1644.89</c:v>
                </c:pt>
                <c:pt idx="3588">
                  <c:v>1640.98</c:v>
                </c:pt>
                <c:pt idx="3589">
                  <c:v>1631.18</c:v>
                </c:pt>
                <c:pt idx="3590">
                  <c:v>1640.75</c:v>
                </c:pt>
                <c:pt idx="3591">
                  <c:v>1627.96</c:v>
                </c:pt>
                <c:pt idx="3592">
                  <c:v>1621.9</c:v>
                </c:pt>
                <c:pt idx="3593">
                  <c:v>1602.75</c:v>
                </c:pt>
                <c:pt idx="3594">
                  <c:v>1620.17</c:v>
                </c:pt>
                <c:pt idx="3595">
                  <c:v>1627.96</c:v>
                </c:pt>
                <c:pt idx="3596">
                  <c:v>1643.16</c:v>
                </c:pt>
                <c:pt idx="3597">
                  <c:v>1649.1</c:v>
                </c:pt>
                <c:pt idx="3598">
                  <c:v>1666.61</c:v>
                </c:pt>
                <c:pt idx="3599">
                  <c:v>1660.06</c:v>
                </c:pt>
                <c:pt idx="3600">
                  <c:v>1687.77</c:v>
                </c:pt>
                <c:pt idx="3601">
                  <c:v>1685.72</c:v>
                </c:pt>
                <c:pt idx="3602">
                  <c:v>1626.64</c:v>
                </c:pt>
                <c:pt idx="3603">
                  <c:v>1629.45</c:v>
                </c:pt>
                <c:pt idx="3604">
                  <c:v>1621.13</c:v>
                </c:pt>
                <c:pt idx="3605">
                  <c:v>1596.96</c:v>
                </c:pt>
                <c:pt idx="3606">
                  <c:v>1592.71</c:v>
                </c:pt>
                <c:pt idx="3607">
                  <c:v>1589.44</c:v>
                </c:pt>
                <c:pt idx="3608">
                  <c:v>1615.43</c:v>
                </c:pt>
                <c:pt idx="3609">
                  <c:v>1609.93</c:v>
                </c:pt>
                <c:pt idx="3610">
                  <c:v>1592.7</c:v>
                </c:pt>
                <c:pt idx="3611">
                  <c:v>1575.74</c:v>
                </c:pt>
                <c:pt idx="3612">
                  <c:v>1560.82</c:v>
                </c:pt>
                <c:pt idx="3613">
                  <c:v>1544.42</c:v>
                </c:pt>
                <c:pt idx="3614">
                  <c:v>1509.15</c:v>
                </c:pt>
                <c:pt idx="3615">
                  <c:v>1460.65</c:v>
                </c:pt>
                <c:pt idx="3616">
                  <c:v>1425.01</c:v>
                </c:pt>
                <c:pt idx="3617">
                  <c:v>1460.21</c:v>
                </c:pt>
                <c:pt idx="3618">
                  <c:v>1490.71</c:v>
                </c:pt>
                <c:pt idx="3619">
                  <c:v>1468.42</c:v>
                </c:pt>
                <c:pt idx="3620">
                  <c:v>1499.42</c:v>
                </c:pt>
                <c:pt idx="3621">
                  <c:v>1520.93</c:v>
                </c:pt>
                <c:pt idx="3622">
                  <c:v>1533.2</c:v>
                </c:pt>
                <c:pt idx="3623">
                  <c:v>1523.01</c:v>
                </c:pt>
                <c:pt idx="3624">
                  <c:v>1531.72</c:v>
                </c:pt>
                <c:pt idx="3625">
                  <c:v>1521.83</c:v>
                </c:pt>
                <c:pt idx="3626">
                  <c:v>1543.17</c:v>
                </c:pt>
                <c:pt idx="3627">
                  <c:v>1546.48</c:v>
                </c:pt>
                <c:pt idx="3628">
                  <c:v>1547.09</c:v>
                </c:pt>
                <c:pt idx="3629">
                  <c:v>1572.94</c:v>
                </c:pt>
                <c:pt idx="3630">
                  <c:v>1570.29</c:v>
                </c:pt>
                <c:pt idx="3631">
                  <c:v>1545.56</c:v>
                </c:pt>
                <c:pt idx="3632">
                  <c:v>1540.72</c:v>
                </c:pt>
                <c:pt idx="3633">
                  <c:v>1553.49</c:v>
                </c:pt>
                <c:pt idx="3634">
                  <c:v>1563.61</c:v>
                </c:pt>
                <c:pt idx="3635">
                  <c:v>1548.46</c:v>
                </c:pt>
                <c:pt idx="3636">
                  <c:v>1559.22</c:v>
                </c:pt>
                <c:pt idx="3637">
                  <c:v>1570.63</c:v>
                </c:pt>
                <c:pt idx="3638">
                  <c:v>1565.63</c:v>
                </c:pt>
                <c:pt idx="3639">
                  <c:v>1570.36</c:v>
                </c:pt>
                <c:pt idx="3640">
                  <c:v>1588.24</c:v>
                </c:pt>
                <c:pt idx="3641">
                  <c:v>1587.49</c:v>
                </c:pt>
                <c:pt idx="3642">
                  <c:v>1577.35</c:v>
                </c:pt>
                <c:pt idx="3643">
                  <c:v>1552.7</c:v>
                </c:pt>
                <c:pt idx="3644">
                  <c:v>1547.56</c:v>
                </c:pt>
                <c:pt idx="3645">
                  <c:v>1582.64</c:v>
                </c:pt>
                <c:pt idx="3646">
                  <c:v>1589.43</c:v>
                </c:pt>
                <c:pt idx="3647">
                  <c:v>1580</c:v>
                </c:pt>
                <c:pt idx="3648">
                  <c:v>1599.33</c:v>
                </c:pt>
                <c:pt idx="3649">
                  <c:v>1599.65</c:v>
                </c:pt>
                <c:pt idx="3650">
                  <c:v>1609.72</c:v>
                </c:pt>
                <c:pt idx="3651">
                  <c:v>1612.88</c:v>
                </c:pt>
                <c:pt idx="3652">
                  <c:v>1605.99</c:v>
                </c:pt>
                <c:pt idx="3653">
                  <c:v>1619.61</c:v>
                </c:pt>
                <c:pt idx="3654">
                  <c:v>1622.33</c:v>
                </c:pt>
                <c:pt idx="3655">
                  <c:v>1619.4</c:v>
                </c:pt>
                <c:pt idx="3656">
                  <c:v>1618.2</c:v>
                </c:pt>
                <c:pt idx="3657">
                  <c:v>1612.47</c:v>
                </c:pt>
                <c:pt idx="3658">
                  <c:v>1629.43</c:v>
                </c:pt>
                <c:pt idx="3659">
                  <c:v>1618.35</c:v>
                </c:pt>
                <c:pt idx="3660">
                  <c:v>1617</c:v>
                </c:pt>
                <c:pt idx="3661">
                  <c:v>1604.85</c:v>
                </c:pt>
                <c:pt idx="3662">
                  <c:v>1588.15</c:v>
                </c:pt>
                <c:pt idx="3663">
                  <c:v>1574.31</c:v>
                </c:pt>
                <c:pt idx="3664">
                  <c:v>1596.4</c:v>
                </c:pt>
                <c:pt idx="3665">
                  <c:v>1600.73</c:v>
                </c:pt>
                <c:pt idx="3666">
                  <c:v>1603.32</c:v>
                </c:pt>
                <c:pt idx="3667">
                  <c:v>1595.02</c:v>
                </c:pt>
                <c:pt idx="3668">
                  <c:v>1610.74</c:v>
                </c:pt>
                <c:pt idx="3669">
                  <c:v>1612.36</c:v>
                </c:pt>
                <c:pt idx="3670">
                  <c:v>1609.3</c:v>
                </c:pt>
                <c:pt idx="3671">
                  <c:v>1617.38</c:v>
                </c:pt>
                <c:pt idx="3672">
                  <c:v>1593.3</c:v>
                </c:pt>
                <c:pt idx="3673">
                  <c:v>1592.59</c:v>
                </c:pt>
                <c:pt idx="3674">
                  <c:v>1606.78</c:v>
                </c:pt>
                <c:pt idx="3675">
                  <c:v>1595.09</c:v>
                </c:pt>
                <c:pt idx="3676">
                  <c:v>1595.58</c:v>
                </c:pt>
                <c:pt idx="3677">
                  <c:v>1612.13</c:v>
                </c:pt>
                <c:pt idx="3678">
                  <c:v>1632.03</c:v>
                </c:pt>
                <c:pt idx="3679">
                  <c:v>1614.47</c:v>
                </c:pt>
                <c:pt idx="3680">
                  <c:v>1621.15</c:v>
                </c:pt>
                <c:pt idx="3681">
                  <c:v>1620.52</c:v>
                </c:pt>
                <c:pt idx="3682">
                  <c:v>1628.9</c:v>
                </c:pt>
                <c:pt idx="3683">
                  <c:v>1616.5</c:v>
                </c:pt>
                <c:pt idx="3684">
                  <c:v>1601.57</c:v>
                </c:pt>
                <c:pt idx="3685">
                  <c:v>1603.4</c:v>
                </c:pt>
                <c:pt idx="3686">
                  <c:v>1611.74</c:v>
                </c:pt>
                <c:pt idx="3687">
                  <c:v>1624.25</c:v>
                </c:pt>
                <c:pt idx="3688">
                  <c:v>1623.29</c:v>
                </c:pt>
                <c:pt idx="3689">
                  <c:v>1628.35</c:v>
                </c:pt>
                <c:pt idx="3690">
                  <c:v>1631.62</c:v>
                </c:pt>
                <c:pt idx="3691">
                  <c:v>1621.23</c:v>
                </c:pt>
                <c:pt idx="3692">
                  <c:v>1613.54</c:v>
                </c:pt>
                <c:pt idx="3693">
                  <c:v>1620.72</c:v>
                </c:pt>
                <c:pt idx="3694">
                  <c:v>1628.96</c:v>
                </c:pt>
                <c:pt idx="3695">
                  <c:v>1613.47</c:v>
                </c:pt>
                <c:pt idx="3696">
                  <c:v>1610.79</c:v>
                </c:pt>
                <c:pt idx="3697">
                  <c:v>1616.84</c:v>
                </c:pt>
                <c:pt idx="3698">
                  <c:v>1580.47</c:v>
                </c:pt>
                <c:pt idx="3699">
                  <c:v>1563.32</c:v>
                </c:pt>
                <c:pt idx="3700">
                  <c:v>1550.48</c:v>
                </c:pt>
                <c:pt idx="3701">
                  <c:v>1541.23</c:v>
                </c:pt>
                <c:pt idx="3702">
                  <c:v>1517.41</c:v>
                </c:pt>
                <c:pt idx="3703">
                  <c:v>1539.32</c:v>
                </c:pt>
                <c:pt idx="3704">
                  <c:v>1543.42</c:v>
                </c:pt>
                <c:pt idx="3705">
                  <c:v>1550.44</c:v>
                </c:pt>
                <c:pt idx="3706">
                  <c:v>1556.02</c:v>
                </c:pt>
                <c:pt idx="3707">
                  <c:v>1546.85</c:v>
                </c:pt>
                <c:pt idx="3708">
                  <c:v>1557.01</c:v>
                </c:pt>
                <c:pt idx="3709">
                  <c:v>1538.92</c:v>
                </c:pt>
                <c:pt idx="3710">
                  <c:v>1527.2</c:v>
                </c:pt>
                <c:pt idx="3711">
                  <c:v>1542.86</c:v>
                </c:pt>
                <c:pt idx="3712">
                  <c:v>1546.57</c:v>
                </c:pt>
                <c:pt idx="3713">
                  <c:v>1535.78</c:v>
                </c:pt>
                <c:pt idx="3714">
                  <c:v>1526.36</c:v>
                </c:pt>
                <c:pt idx="3715">
                  <c:v>1521.31</c:v>
                </c:pt>
                <c:pt idx="3716">
                  <c:v>1491.54</c:v>
                </c:pt>
                <c:pt idx="3717">
                  <c:v>1501.41</c:v>
                </c:pt>
                <c:pt idx="3718">
                  <c:v>1520.69</c:v>
                </c:pt>
                <c:pt idx="3719">
                  <c:v>1526.54</c:v>
                </c:pt>
                <c:pt idx="3720">
                  <c:v>1529.1</c:v>
                </c:pt>
                <c:pt idx="3721">
                  <c:v>1545.83</c:v>
                </c:pt>
                <c:pt idx="3722">
                  <c:v>1552.28</c:v>
                </c:pt>
                <c:pt idx="3723">
                  <c:v>1554.98</c:v>
                </c:pt>
                <c:pt idx="3724">
                  <c:v>1545.5</c:v>
                </c:pt>
                <c:pt idx="3725">
                  <c:v>1543.42</c:v>
                </c:pt>
                <c:pt idx="3726">
                  <c:v>1542.13</c:v>
                </c:pt>
                <c:pt idx="3727">
                  <c:v>1539.31</c:v>
                </c:pt>
                <c:pt idx="3728">
                  <c:v>1546.34</c:v>
                </c:pt>
                <c:pt idx="3729">
                  <c:v>1559.19</c:v>
                </c:pt>
                <c:pt idx="3730">
                  <c:v>1559.19</c:v>
                </c:pt>
                <c:pt idx="3731">
                  <c:v>1543.57</c:v>
                </c:pt>
                <c:pt idx="3732">
                  <c:v>1546.4</c:v>
                </c:pt>
                <c:pt idx="3733">
                  <c:v>1534.94</c:v>
                </c:pt>
                <c:pt idx="3734">
                  <c:v>1538.14</c:v>
                </c:pt>
                <c:pt idx="3735">
                  <c:v>1550.51</c:v>
                </c:pt>
                <c:pt idx="3736">
                  <c:v>1573.09</c:v>
                </c:pt>
                <c:pt idx="3737">
                  <c:v>1584.72</c:v>
                </c:pt>
                <c:pt idx="3738">
                  <c:v>1582.81</c:v>
                </c:pt>
                <c:pt idx="3739">
                  <c:v>1586.37</c:v>
                </c:pt>
                <c:pt idx="3740">
                  <c:v>1590.39</c:v>
                </c:pt>
                <c:pt idx="3741">
                  <c:v>1588.39</c:v>
                </c:pt>
                <c:pt idx="3742">
                  <c:v>1581.9</c:v>
                </c:pt>
                <c:pt idx="3743">
                  <c:v>1568.03</c:v>
                </c:pt>
                <c:pt idx="3744">
                  <c:v>1572.45</c:v>
                </c:pt>
                <c:pt idx="3745">
                  <c:v>1582.41</c:v>
                </c:pt>
                <c:pt idx="3746">
                  <c:v>1571.94</c:v>
                </c:pt>
                <c:pt idx="3747">
                  <c:v>1563.99</c:v>
                </c:pt>
                <c:pt idx="3748">
                  <c:v>1557.65</c:v>
                </c:pt>
                <c:pt idx="3749">
                  <c:v>1538.83</c:v>
                </c:pt>
                <c:pt idx="3750">
                  <c:v>1559.24</c:v>
                </c:pt>
                <c:pt idx="3751">
                  <c:v>1555.69</c:v>
                </c:pt>
                <c:pt idx="3752">
                  <c:v>1576.42</c:v>
                </c:pt>
                <c:pt idx="3753">
                  <c:v>1577.26</c:v>
                </c:pt>
                <c:pt idx="3754">
                  <c:v>1572.09</c:v>
                </c:pt>
                <c:pt idx="3755">
                  <c:v>1569.59</c:v>
                </c:pt>
                <c:pt idx="3756">
                  <c:v>1572.69</c:v>
                </c:pt>
                <c:pt idx="3757">
                  <c:v>1562.96</c:v>
                </c:pt>
                <c:pt idx="3758">
                  <c:v>1556.12</c:v>
                </c:pt>
                <c:pt idx="3759">
                  <c:v>1544.79</c:v>
                </c:pt>
                <c:pt idx="3760">
                  <c:v>1518.35</c:v>
                </c:pt>
                <c:pt idx="3761">
                  <c:v>1477.18</c:v>
                </c:pt>
                <c:pt idx="3762">
                  <c:v>1496.56</c:v>
                </c:pt>
                <c:pt idx="3763">
                  <c:v>1497.28</c:v>
                </c:pt>
                <c:pt idx="3764">
                  <c:v>1509.39</c:v>
                </c:pt>
                <c:pt idx="3765">
                  <c:v>1489.52</c:v>
                </c:pt>
                <c:pt idx="3766">
                  <c:v>1501.43</c:v>
                </c:pt>
                <c:pt idx="3767">
                  <c:v>1473.82</c:v>
                </c:pt>
                <c:pt idx="3768">
                  <c:v>1477.83</c:v>
                </c:pt>
                <c:pt idx="3769">
                  <c:v>1496.03</c:v>
                </c:pt>
                <c:pt idx="3770">
                  <c:v>1498.27</c:v>
                </c:pt>
                <c:pt idx="3771">
                  <c:v>1491.94</c:v>
                </c:pt>
                <c:pt idx="3772">
                  <c:v>1501.87</c:v>
                </c:pt>
                <c:pt idx="3773">
                  <c:v>1496.8</c:v>
                </c:pt>
                <c:pt idx="3774">
                  <c:v>1474.18</c:v>
                </c:pt>
                <c:pt idx="3775">
                  <c:v>1491.72</c:v>
                </c:pt>
                <c:pt idx="3776">
                  <c:v>1489.83</c:v>
                </c:pt>
                <c:pt idx="3777">
                  <c:v>1492.09</c:v>
                </c:pt>
                <c:pt idx="3778">
                  <c:v>1502.83</c:v>
                </c:pt>
                <c:pt idx="3779">
                  <c:v>1506.12</c:v>
                </c:pt>
                <c:pt idx="3780">
                  <c:v>1502.57</c:v>
                </c:pt>
                <c:pt idx="3781">
                  <c:v>1505.66</c:v>
                </c:pt>
                <c:pt idx="3782">
                  <c:v>1516.01</c:v>
                </c:pt>
                <c:pt idx="3783">
                  <c:v>1541.05</c:v>
                </c:pt>
                <c:pt idx="3784">
                  <c:v>1538.49</c:v>
                </c:pt>
                <c:pt idx="3785">
                  <c:v>1556.24</c:v>
                </c:pt>
                <c:pt idx="3786">
                  <c:v>1563.99</c:v>
                </c:pt>
                <c:pt idx="3787">
                  <c:v>1592.83</c:v>
                </c:pt>
                <c:pt idx="3788">
                  <c:v>1602.18</c:v>
                </c:pt>
                <c:pt idx="3789">
                  <c:v>1605.64</c:v>
                </c:pt>
                <c:pt idx="3790">
                  <c:v>1613.31</c:v>
                </c:pt>
                <c:pt idx="3791">
                  <c:v>1613.75</c:v>
                </c:pt>
                <c:pt idx="3792">
                  <c:v>1622.3</c:v>
                </c:pt>
                <c:pt idx="3793">
                  <c:v>1618.02</c:v>
                </c:pt>
                <c:pt idx="3794">
                  <c:v>1614.78</c:v>
                </c:pt>
                <c:pt idx="3795">
                  <c:v>1633.91</c:v>
                </c:pt>
                <c:pt idx="3796">
                  <c:v>1612.1</c:v>
                </c:pt>
                <c:pt idx="3797">
                  <c:v>1593.18</c:v>
                </c:pt>
                <c:pt idx="3798">
                  <c:v>1595.35</c:v>
                </c:pt>
                <c:pt idx="3799">
                  <c:v>1590.31</c:v>
                </c:pt>
                <c:pt idx="3800">
                  <c:v>1569.83</c:v>
                </c:pt>
                <c:pt idx="3801">
                  <c:v>1564.68</c:v>
                </c:pt>
                <c:pt idx="3802">
                  <c:v>1576.33</c:v>
                </c:pt>
                <c:pt idx="3803">
                  <c:v>1580.5</c:v>
                </c:pt>
                <c:pt idx="3804">
                  <c:v>1570.7</c:v>
                </c:pt>
                <c:pt idx="3805">
                  <c:v>1578.79</c:v>
                </c:pt>
                <c:pt idx="3806">
                  <c:v>1593.54</c:v>
                </c:pt>
                <c:pt idx="3807">
                  <c:v>1615.4</c:v>
                </c:pt>
                <c:pt idx="3808">
                  <c:v>1637.58</c:v>
                </c:pt>
                <c:pt idx="3809">
                  <c:v>1628.58</c:v>
                </c:pt>
                <c:pt idx="3810">
                  <c:v>1628.22</c:v>
                </c:pt>
                <c:pt idx="3811">
                  <c:v>1626.18</c:v>
                </c:pt>
                <c:pt idx="3812">
                  <c:v>1632.82</c:v>
                </c:pt>
                <c:pt idx="3813">
                  <c:v>1646.6</c:v>
                </c:pt>
                <c:pt idx="3814">
                  <c:v>1646.42</c:v>
                </c:pt>
                <c:pt idx="3815">
                  <c:v>1651.13</c:v>
                </c:pt>
                <c:pt idx="3816">
                  <c:v>1657.26</c:v>
                </c:pt>
                <c:pt idx="3817">
                  <c:v>1663.85</c:v>
                </c:pt>
                <c:pt idx="3818">
                  <c:v>1666.36</c:v>
                </c:pt>
                <c:pt idx="3819">
                  <c:v>1653.8</c:v>
                </c:pt>
                <c:pt idx="3820">
                  <c:v>1682.85</c:v>
                </c:pt>
                <c:pt idx="3821">
                  <c:v>1701.35</c:v>
                </c:pt>
                <c:pt idx="3822">
                  <c:v>1693.75</c:v>
                </c:pt>
                <c:pt idx="3823">
                  <c:v>1711.66</c:v>
                </c:pt>
                <c:pt idx="3824">
                  <c:v>1708.12</c:v>
                </c:pt>
                <c:pt idx="3825">
                  <c:v>1702.55</c:v>
                </c:pt>
                <c:pt idx="3826">
                  <c:v>1706.55</c:v>
                </c:pt>
                <c:pt idx="3827">
                  <c:v>1697.84</c:v>
                </c:pt>
                <c:pt idx="3828">
                  <c:v>1686.57</c:v>
                </c:pt>
                <c:pt idx="3829">
                  <c:v>1696.09</c:v>
                </c:pt>
                <c:pt idx="3830">
                  <c:v>1696.86</c:v>
                </c:pt>
                <c:pt idx="3831">
                  <c:v>1689.25</c:v>
                </c:pt>
                <c:pt idx="3832">
                  <c:v>1686.85</c:v>
                </c:pt>
                <c:pt idx="3833">
                  <c:v>1689.56</c:v>
                </c:pt>
                <c:pt idx="3834">
                  <c:v>1702.98</c:v>
                </c:pt>
                <c:pt idx="3835">
                  <c:v>1712.61</c:v>
                </c:pt>
                <c:pt idx="3836">
                  <c:v>1710.43</c:v>
                </c:pt>
                <c:pt idx="3837">
                  <c:v>1712.02</c:v>
                </c:pt>
                <c:pt idx="3838">
                  <c:v>1712.21</c:v>
                </c:pt>
                <c:pt idx="3839">
                  <c:v>1705.99</c:v>
                </c:pt>
                <c:pt idx="3840">
                  <c:v>1695.91</c:v>
                </c:pt>
                <c:pt idx="3841">
                  <c:v>1695.73</c:v>
                </c:pt>
                <c:pt idx="3842">
                  <c:v>1711.94</c:v>
                </c:pt>
                <c:pt idx="3843">
                  <c:v>1713.08</c:v>
                </c:pt>
                <c:pt idx="3844">
                  <c:v>1726.1</c:v>
                </c:pt>
                <c:pt idx="3845">
                  <c:v>1720.67</c:v>
                </c:pt>
                <c:pt idx="3846">
                  <c:v>1720.33</c:v>
                </c:pt>
                <c:pt idx="3847">
                  <c:v>1718.99</c:v>
                </c:pt>
                <c:pt idx="3848">
                  <c:v>1738.45</c:v>
                </c:pt>
                <c:pt idx="3849">
                  <c:v>1737.86</c:v>
                </c:pt>
                <c:pt idx="3850">
                  <c:v>1746.28</c:v>
                </c:pt>
                <c:pt idx="3851">
                  <c:v>1745.69</c:v>
                </c:pt>
                <c:pt idx="3852">
                  <c:v>1736.73</c:v>
                </c:pt>
                <c:pt idx="3853">
                  <c:v>1736.98</c:v>
                </c:pt>
                <c:pt idx="3854">
                  <c:v>1737.5</c:v>
                </c:pt>
                <c:pt idx="3855">
                  <c:v>1730.83</c:v>
                </c:pt>
                <c:pt idx="3856">
                  <c:v>1727.08</c:v>
                </c:pt>
                <c:pt idx="3857">
                  <c:v>1721.59</c:v>
                </c:pt>
                <c:pt idx="3858">
                  <c:v>1735.4</c:v>
                </c:pt>
                <c:pt idx="3859">
                  <c:v>1727.39</c:v>
                </c:pt>
                <c:pt idx="3860">
                  <c:v>1699.6</c:v>
                </c:pt>
                <c:pt idx="3861">
                  <c:v>1705.54</c:v>
                </c:pt>
                <c:pt idx="3862">
                  <c:v>1701.87</c:v>
                </c:pt>
                <c:pt idx="3863">
                  <c:v>1722.19</c:v>
                </c:pt>
                <c:pt idx="3864">
                  <c:v>1734.22</c:v>
                </c:pt>
                <c:pt idx="3865">
                  <c:v>1740.91</c:v>
                </c:pt>
                <c:pt idx="3866">
                  <c:v>1733.79</c:v>
                </c:pt>
                <c:pt idx="3867">
                  <c:v>1733.27</c:v>
                </c:pt>
                <c:pt idx="3868">
                  <c:v>1737.23</c:v>
                </c:pt>
                <c:pt idx="3869">
                  <c:v>1741.04</c:v>
                </c:pt>
                <c:pt idx="3870">
                  <c:v>1743.78</c:v>
                </c:pt>
                <c:pt idx="3871">
                  <c:v>1732.48</c:v>
                </c:pt>
                <c:pt idx="3872">
                  <c:v>1733.71</c:v>
                </c:pt>
                <c:pt idx="3873">
                  <c:v>1733.72</c:v>
                </c:pt>
                <c:pt idx="3874">
                  <c:v>1702.98</c:v>
                </c:pt>
                <c:pt idx="3875">
                  <c:v>1687.53</c:v>
                </c:pt>
                <c:pt idx="3876">
                  <c:v>1695.65</c:v>
                </c:pt>
                <c:pt idx="3877">
                  <c:v>1693.65</c:v>
                </c:pt>
                <c:pt idx="3878">
                  <c:v>1684.52</c:v>
                </c:pt>
                <c:pt idx="3879">
                  <c:v>1660.66</c:v>
                </c:pt>
                <c:pt idx="3880">
                  <c:v>1667.25</c:v>
                </c:pt>
                <c:pt idx="3881">
                  <c:v>1701.79</c:v>
                </c:pt>
                <c:pt idx="3882">
                  <c:v>1722.95</c:v>
                </c:pt>
                <c:pt idx="3883">
                  <c:v>1739.28</c:v>
                </c:pt>
                <c:pt idx="3884">
                  <c:v>1717.67</c:v>
                </c:pt>
                <c:pt idx="3885">
                  <c:v>1721.26</c:v>
                </c:pt>
                <c:pt idx="3886">
                  <c:v>1715.6</c:v>
                </c:pt>
                <c:pt idx="3887">
                  <c:v>1704.04</c:v>
                </c:pt>
                <c:pt idx="3888">
                  <c:v>1688.24</c:v>
                </c:pt>
                <c:pt idx="3889">
                  <c:v>1678.87</c:v>
                </c:pt>
                <c:pt idx="3890">
                  <c:v>1674.38</c:v>
                </c:pt>
                <c:pt idx="3891">
                  <c:v>1686.25</c:v>
                </c:pt>
                <c:pt idx="3892">
                  <c:v>1673.01</c:v>
                </c:pt>
                <c:pt idx="3893">
                  <c:v>1641.63</c:v>
                </c:pt>
                <c:pt idx="3894">
                  <c:v>1602.49</c:v>
                </c:pt>
                <c:pt idx="3895">
                  <c:v>1594.22</c:v>
                </c:pt>
                <c:pt idx="3896">
                  <c:v>1537.61</c:v>
                </c:pt>
                <c:pt idx="3897">
                  <c:v>1488.96</c:v>
                </c:pt>
                <c:pt idx="3898">
                  <c:v>1547.29</c:v>
                </c:pt>
                <c:pt idx="3899">
                  <c:v>1488.93</c:v>
                </c:pt>
                <c:pt idx="3900">
                  <c:v>1522.23</c:v>
                </c:pt>
                <c:pt idx="3901">
                  <c:v>1492.34</c:v>
                </c:pt>
                <c:pt idx="3902">
                  <c:v>1442.62</c:v>
                </c:pt>
                <c:pt idx="3903">
                  <c:v>1371.74</c:v>
                </c:pt>
                <c:pt idx="3904">
                  <c:v>1403.11</c:v>
                </c:pt>
                <c:pt idx="3905">
                  <c:v>1360.61</c:v>
                </c:pt>
                <c:pt idx="3906">
                  <c:v>1300.31</c:v>
                </c:pt>
                <c:pt idx="3907">
                  <c:v>1268.3900000000001</c:v>
                </c:pt>
                <c:pt idx="3908">
                  <c:v>1216.92</c:v>
                </c:pt>
                <c:pt idx="3909">
                  <c:v>1279.27</c:v>
                </c:pt>
                <c:pt idx="3910">
                  <c:v>1289.8</c:v>
                </c:pt>
                <c:pt idx="3911">
                  <c:v>1278.8599999999999</c:v>
                </c:pt>
                <c:pt idx="3912">
                  <c:v>1311.83</c:v>
                </c:pt>
                <c:pt idx="3913">
                  <c:v>1357.12</c:v>
                </c:pt>
                <c:pt idx="3914">
                  <c:v>1404.8</c:v>
                </c:pt>
                <c:pt idx="3915">
                  <c:v>1424.92</c:v>
                </c:pt>
                <c:pt idx="3916">
                  <c:v>1418.07</c:v>
                </c:pt>
                <c:pt idx="3917">
                  <c:v>1436.4</c:v>
                </c:pt>
                <c:pt idx="3918">
                  <c:v>1388.66</c:v>
                </c:pt>
                <c:pt idx="3919">
                  <c:v>1339.19</c:v>
                </c:pt>
                <c:pt idx="3920">
                  <c:v>1335.82</c:v>
                </c:pt>
                <c:pt idx="3921">
                  <c:v>1328.43</c:v>
                </c:pt>
                <c:pt idx="3922">
                  <c:v>1397.71</c:v>
                </c:pt>
                <c:pt idx="3923">
                  <c:v>1408.61</c:v>
                </c:pt>
                <c:pt idx="3924">
                  <c:v>1424.4</c:v>
                </c:pt>
                <c:pt idx="3925">
                  <c:v>1417.05</c:v>
                </c:pt>
                <c:pt idx="3926">
                  <c:v>1419.67</c:v>
                </c:pt>
                <c:pt idx="3927">
                  <c:v>1409.99</c:v>
                </c:pt>
                <c:pt idx="3928">
                  <c:v>1430.08</c:v>
                </c:pt>
                <c:pt idx="3929">
                  <c:v>1416.83</c:v>
                </c:pt>
                <c:pt idx="3930">
                  <c:v>1438.37</c:v>
                </c:pt>
                <c:pt idx="3931">
                  <c:v>1432.79</c:v>
                </c:pt>
                <c:pt idx="3932">
                  <c:v>1420.33</c:v>
                </c:pt>
                <c:pt idx="3933">
                  <c:v>1405.62</c:v>
                </c:pt>
                <c:pt idx="3934">
                  <c:v>1415.38</c:v>
                </c:pt>
                <c:pt idx="3935">
                  <c:v>1419.64</c:v>
                </c:pt>
                <c:pt idx="3936">
                  <c:v>1428.44</c:v>
                </c:pt>
                <c:pt idx="3937">
                  <c:v>1446.06</c:v>
                </c:pt>
                <c:pt idx="3938">
                  <c:v>1470.57</c:v>
                </c:pt>
                <c:pt idx="3939">
                  <c:v>1452.46</c:v>
                </c:pt>
                <c:pt idx="3940">
                  <c:v>1419.92</c:v>
                </c:pt>
                <c:pt idx="3941">
                  <c:v>1442.8</c:v>
                </c:pt>
                <c:pt idx="3942">
                  <c:v>1468.83</c:v>
                </c:pt>
                <c:pt idx="3943">
                  <c:v>1480.47</c:v>
                </c:pt>
                <c:pt idx="3944">
                  <c:v>1462.78</c:v>
                </c:pt>
                <c:pt idx="3945">
                  <c:v>1464.99</c:v>
                </c:pt>
                <c:pt idx="3946">
                  <c:v>1459.33</c:v>
                </c:pt>
                <c:pt idx="3947">
                  <c:v>1457.78</c:v>
                </c:pt>
                <c:pt idx="3948">
                  <c:v>1480.63</c:v>
                </c:pt>
                <c:pt idx="3949">
                  <c:v>1483.35</c:v>
                </c:pt>
                <c:pt idx="3950">
                  <c:v>1499.65</c:v>
                </c:pt>
                <c:pt idx="3951">
                  <c:v>1492.21</c:v>
                </c:pt>
                <c:pt idx="3952">
                  <c:v>1495.09</c:v>
                </c:pt>
                <c:pt idx="3953">
                  <c:v>1513.49</c:v>
                </c:pt>
                <c:pt idx="3954">
                  <c:v>1535.42</c:v>
                </c:pt>
                <c:pt idx="3955">
                  <c:v>1562.08</c:v>
                </c:pt>
                <c:pt idx="3956">
                  <c:v>1566.67</c:v>
                </c:pt>
                <c:pt idx="3957">
                  <c:v>1563.81</c:v>
                </c:pt>
                <c:pt idx="3958">
                  <c:v>1576.77</c:v>
                </c:pt>
                <c:pt idx="3959">
                  <c:v>1606.29</c:v>
                </c:pt>
                <c:pt idx="3960">
                  <c:v>1614.49</c:v>
                </c:pt>
                <c:pt idx="3961">
                  <c:v>1599.56</c:v>
                </c:pt>
                <c:pt idx="3962">
                  <c:v>1628.61</c:v>
                </c:pt>
                <c:pt idx="3963">
                  <c:v>1629.78</c:v>
                </c:pt>
                <c:pt idx="3964">
                  <c:v>1618.53</c:v>
                </c:pt>
                <c:pt idx="3965">
                  <c:v>1609.01</c:v>
                </c:pt>
                <c:pt idx="3966">
                  <c:v>1560.74</c:v>
                </c:pt>
                <c:pt idx="3967">
                  <c:v>1562.32</c:v>
                </c:pt>
                <c:pt idx="3968">
                  <c:v>1555.04</c:v>
                </c:pt>
                <c:pt idx="3969">
                  <c:v>1591.67</c:v>
                </c:pt>
                <c:pt idx="3970">
                  <c:v>1581.18</c:v>
                </c:pt>
                <c:pt idx="3971">
                  <c:v>1588.64</c:v>
                </c:pt>
                <c:pt idx="3972">
                  <c:v>1577</c:v>
                </c:pt>
                <c:pt idx="3973">
                  <c:v>1588.99</c:v>
                </c:pt>
                <c:pt idx="3974">
                  <c:v>1583.31</c:v>
                </c:pt>
                <c:pt idx="3975">
                  <c:v>1564.96</c:v>
                </c:pt>
                <c:pt idx="3976">
                  <c:v>1571.41</c:v>
                </c:pt>
                <c:pt idx="3977">
                  <c:v>1560.19</c:v>
                </c:pt>
                <c:pt idx="3978">
                  <c:v>1570.28</c:v>
                </c:pt>
                <c:pt idx="3979">
                  <c:v>1562.3</c:v>
                </c:pt>
                <c:pt idx="3980">
                  <c:v>1543.62</c:v>
                </c:pt>
                <c:pt idx="3981">
                  <c:v>1550.38</c:v>
                </c:pt>
                <c:pt idx="3982">
                  <c:v>1555.14</c:v>
                </c:pt>
                <c:pt idx="3983">
                  <c:v>1574.2</c:v>
                </c:pt>
                <c:pt idx="3984">
                  <c:v>1565.26</c:v>
                </c:pt>
                <c:pt idx="3985">
                  <c:v>1555.85</c:v>
                </c:pt>
                <c:pt idx="3986">
                  <c:v>1553.52</c:v>
                </c:pt>
                <c:pt idx="3987">
                  <c:v>1557.17</c:v>
                </c:pt>
                <c:pt idx="3988">
                  <c:v>1564.43</c:v>
                </c:pt>
                <c:pt idx="3989">
                  <c:v>1579.1</c:v>
                </c:pt>
                <c:pt idx="3990">
                  <c:v>1588.6</c:v>
                </c:pt>
                <c:pt idx="3991">
                  <c:v>1581</c:v>
                </c:pt>
                <c:pt idx="3992">
                  <c:v>1577.61</c:v>
                </c:pt>
                <c:pt idx="3993">
                  <c:v>1579.83</c:v>
                </c:pt>
                <c:pt idx="3994">
                  <c:v>1578.1</c:v>
                </c:pt>
                <c:pt idx="3995">
                  <c:v>1556.81</c:v>
                </c:pt>
                <c:pt idx="3996">
                  <c:v>1575.74</c:v>
                </c:pt>
                <c:pt idx="3997">
                  <c:v>1560.67</c:v>
                </c:pt>
                <c:pt idx="3998">
                  <c:v>1554.13</c:v>
                </c:pt>
                <c:pt idx="3999">
                  <c:v>1531.82</c:v>
                </c:pt>
                <c:pt idx="4000">
                  <c:v>1510.23</c:v>
                </c:pt>
                <c:pt idx="4001">
                  <c:v>1537.84</c:v>
                </c:pt>
                <c:pt idx="4002">
                  <c:v>1548.57</c:v>
                </c:pt>
                <c:pt idx="4003">
                  <c:v>1552.88</c:v>
                </c:pt>
                <c:pt idx="4004">
                  <c:v>1549.96</c:v>
                </c:pt>
                <c:pt idx="4005">
                  <c:v>1561.16</c:v>
                </c:pt>
                <c:pt idx="4006">
                  <c:v>1588.8</c:v>
                </c:pt>
                <c:pt idx="4007">
                  <c:v>1619.96</c:v>
                </c:pt>
                <c:pt idx="4008">
                  <c:v>1624.61</c:v>
                </c:pt>
                <c:pt idx="4009">
                  <c:v>1618.57</c:v>
                </c:pt>
                <c:pt idx="4010">
                  <c:v>1607.87</c:v>
                </c:pt>
                <c:pt idx="4011">
                  <c:v>1604.98</c:v>
                </c:pt>
                <c:pt idx="4012">
                  <c:v>1605.76</c:v>
                </c:pt>
                <c:pt idx="4013">
                  <c:v>1608.91</c:v>
                </c:pt>
                <c:pt idx="4014">
                  <c:v>1604.16</c:v>
                </c:pt>
                <c:pt idx="4015">
                  <c:v>1625.41</c:v>
                </c:pt>
                <c:pt idx="4016">
                  <c:v>1619.38</c:v>
                </c:pt>
                <c:pt idx="4017">
                  <c:v>1623.8</c:v>
                </c:pt>
                <c:pt idx="4018">
                  <c:v>1621.39</c:v>
                </c:pt>
                <c:pt idx="4019">
                  <c:v>1621.93</c:v>
                </c:pt>
                <c:pt idx="4020">
                  <c:v>1613.64</c:v>
                </c:pt>
                <c:pt idx="4021">
                  <c:v>1622.62</c:v>
                </c:pt>
                <c:pt idx="4022">
                  <c:v>1639.4</c:v>
                </c:pt>
                <c:pt idx="4023">
                  <c:v>1611.33</c:v>
                </c:pt>
                <c:pt idx="4024">
                  <c:v>1613.18</c:v>
                </c:pt>
                <c:pt idx="4025">
                  <c:v>1614.41</c:v>
                </c:pt>
                <c:pt idx="4026">
                  <c:v>1598.12</c:v>
                </c:pt>
                <c:pt idx="4027">
                  <c:v>1615.05</c:v>
                </c:pt>
                <c:pt idx="4028">
                  <c:v>1619.89</c:v>
                </c:pt>
                <c:pt idx="4029">
                  <c:v>1641.13</c:v>
                </c:pt>
                <c:pt idx="4030">
                  <c:v>1643.68</c:v>
                </c:pt>
                <c:pt idx="4031">
                  <c:v>1639.02</c:v>
                </c:pt>
                <c:pt idx="4032">
                  <c:v>1642.48</c:v>
                </c:pt>
                <c:pt idx="4033">
                  <c:v>1638.89</c:v>
                </c:pt>
                <c:pt idx="4034">
                  <c:v>1638.82</c:v>
                </c:pt>
                <c:pt idx="4035">
                  <c:v>1634.61</c:v>
                </c:pt>
                <c:pt idx="4036">
                  <c:v>1634.72</c:v>
                </c:pt>
                <c:pt idx="4037">
                  <c:v>1646.28</c:v>
                </c:pt>
                <c:pt idx="4038">
                  <c:v>1650.71</c:v>
                </c:pt>
                <c:pt idx="4039">
                  <c:v>1650.32</c:v>
                </c:pt>
                <c:pt idx="4040">
                  <c:v>1625.49</c:v>
                </c:pt>
                <c:pt idx="4041">
                  <c:v>1633.02</c:v>
                </c:pt>
                <c:pt idx="4042">
                  <c:v>1626.85</c:v>
                </c:pt>
                <c:pt idx="4043">
                  <c:v>1644.72</c:v>
                </c:pt>
                <c:pt idx="4044">
                  <c:v>1635.31</c:v>
                </c:pt>
                <c:pt idx="4045">
                  <c:v>1651.16</c:v>
                </c:pt>
                <c:pt idx="4046">
                  <c:v>1656.9</c:v>
                </c:pt>
                <c:pt idx="4047">
                  <c:v>1645.03</c:v>
                </c:pt>
                <c:pt idx="4048">
                  <c:v>1650.51</c:v>
                </c:pt>
                <c:pt idx="4049">
                  <c:v>1641.65</c:v>
                </c:pt>
                <c:pt idx="4050">
                  <c:v>1639.61</c:v>
                </c:pt>
                <c:pt idx="4051">
                  <c:v>1627.64</c:v>
                </c:pt>
                <c:pt idx="4052">
                  <c:v>1626.79</c:v>
                </c:pt>
                <c:pt idx="4053">
                  <c:v>1631.4</c:v>
                </c:pt>
                <c:pt idx="4054">
                  <c:v>1633.03</c:v>
                </c:pt>
                <c:pt idx="4055">
                  <c:v>1627.92</c:v>
                </c:pt>
                <c:pt idx="4056">
                  <c:v>1625.65</c:v>
                </c:pt>
                <c:pt idx="4057">
                  <c:v>1623.13</c:v>
                </c:pt>
                <c:pt idx="4058">
                  <c:v>1608.77</c:v>
                </c:pt>
                <c:pt idx="4059">
                  <c:v>1606.34</c:v>
                </c:pt>
                <c:pt idx="4060">
                  <c:v>1595.01</c:v>
                </c:pt>
                <c:pt idx="4061">
                  <c:v>1604.58</c:v>
                </c:pt>
                <c:pt idx="4062">
                  <c:v>1592.16</c:v>
                </c:pt>
                <c:pt idx="4063">
                  <c:v>1627.64</c:v>
                </c:pt>
                <c:pt idx="4064">
                  <c:v>1629.94</c:v>
                </c:pt>
                <c:pt idx="4065">
                  <c:v>1650.46</c:v>
                </c:pt>
                <c:pt idx="4066">
                  <c:v>1671.99</c:v>
                </c:pt>
                <c:pt idx="4067">
                  <c:v>1697.39</c:v>
                </c:pt>
                <c:pt idx="4068">
                  <c:v>1719.81</c:v>
                </c:pt>
                <c:pt idx="4069">
                  <c:v>1727.8</c:v>
                </c:pt>
                <c:pt idx="4070">
                  <c:v>1714.72</c:v>
                </c:pt>
                <c:pt idx="4071">
                  <c:v>1717.44</c:v>
                </c:pt>
                <c:pt idx="4072">
                  <c:v>1740.36</c:v>
                </c:pt>
                <c:pt idx="4073">
                  <c:v>1726.93</c:v>
                </c:pt>
                <c:pt idx="4074">
                  <c:v>1716.21</c:v>
                </c:pt>
                <c:pt idx="4075">
                  <c:v>1721.39</c:v>
                </c:pt>
                <c:pt idx="4076">
                  <c:v>1754.39</c:v>
                </c:pt>
                <c:pt idx="4077">
                  <c:v>1781.12</c:v>
                </c:pt>
                <c:pt idx="4078">
                  <c:v>1760.86</c:v>
                </c:pt>
                <c:pt idx="4079">
                  <c:v>1780.62</c:v>
                </c:pt>
                <c:pt idx="4080">
                  <c:v>1789.92</c:v>
                </c:pt>
                <c:pt idx="4081">
                  <c:v>1765.55</c:v>
                </c:pt>
                <c:pt idx="4082">
                  <c:v>1778.68</c:v>
                </c:pt>
                <c:pt idx="4083">
                  <c:v>1776.08</c:v>
                </c:pt>
                <c:pt idx="4084">
                  <c:v>1770.7</c:v>
                </c:pt>
                <c:pt idx="4085">
                  <c:v>1785.83</c:v>
                </c:pt>
                <c:pt idx="4086">
                  <c:v>1752.11</c:v>
                </c:pt>
                <c:pt idx="4087">
                  <c:v>1759.78</c:v>
                </c:pt>
                <c:pt idx="4088">
                  <c:v>1775.45</c:v>
                </c:pt>
                <c:pt idx="4089">
                  <c:v>1779.01</c:v>
                </c:pt>
                <c:pt idx="4090">
                  <c:v>1785.07</c:v>
                </c:pt>
                <c:pt idx="4091">
                  <c:v>1787.82</c:v>
                </c:pt>
                <c:pt idx="4092">
                  <c:v>1792.92</c:v>
                </c:pt>
                <c:pt idx="4093">
                  <c:v>1786.81</c:v>
                </c:pt>
                <c:pt idx="4094">
                  <c:v>1791.09</c:v>
                </c:pt>
                <c:pt idx="4095">
                  <c:v>1798.16</c:v>
                </c:pt>
                <c:pt idx="4096">
                  <c:v>1774.43</c:v>
                </c:pt>
                <c:pt idx="4097">
                  <c:v>1769.15</c:v>
                </c:pt>
                <c:pt idx="4098">
                  <c:v>1774.23</c:v>
                </c:pt>
                <c:pt idx="4099">
                  <c:v>1777.26</c:v>
                </c:pt>
                <c:pt idx="4100">
                  <c:v>1781.99</c:v>
                </c:pt>
                <c:pt idx="4101">
                  <c:v>1793.83</c:v>
                </c:pt>
                <c:pt idx="4102">
                  <c:v>1812.31</c:v>
                </c:pt>
                <c:pt idx="4103">
                  <c:v>1810.45</c:v>
                </c:pt>
                <c:pt idx="4104">
                  <c:v>1788.63</c:v>
                </c:pt>
                <c:pt idx="4105">
                  <c:v>1790.86</c:v>
                </c:pt>
                <c:pt idx="4106">
                  <c:v>1816.26</c:v>
                </c:pt>
                <c:pt idx="4107">
                  <c:v>1832.68</c:v>
                </c:pt>
                <c:pt idx="4108">
                  <c:v>1847.98</c:v>
                </c:pt>
                <c:pt idx="4109">
                  <c:v>1852.93</c:v>
                </c:pt>
                <c:pt idx="4110">
                  <c:v>1860.32</c:v>
                </c:pt>
                <c:pt idx="4111">
                  <c:v>1875.31</c:v>
                </c:pt>
                <c:pt idx="4112">
                  <c:v>1844.09</c:v>
                </c:pt>
                <c:pt idx="4113">
                  <c:v>1850.45</c:v>
                </c:pt>
                <c:pt idx="4114">
                  <c:v>1860.67</c:v>
                </c:pt>
                <c:pt idx="4115">
                  <c:v>1858.1</c:v>
                </c:pt>
                <c:pt idx="4116">
                  <c:v>1848.79</c:v>
                </c:pt>
                <c:pt idx="4117">
                  <c:v>1862.88</c:v>
                </c:pt>
                <c:pt idx="4118">
                  <c:v>1853.64</c:v>
                </c:pt>
                <c:pt idx="4119">
                  <c:v>1856.93</c:v>
                </c:pt>
                <c:pt idx="4120">
                  <c:v>1829.27</c:v>
                </c:pt>
                <c:pt idx="4121">
                  <c:v>1844.92</c:v>
                </c:pt>
                <c:pt idx="4122">
                  <c:v>1806.63</c:v>
                </c:pt>
                <c:pt idx="4123">
                  <c:v>1837.69</c:v>
                </c:pt>
                <c:pt idx="4124">
                  <c:v>1858.5</c:v>
                </c:pt>
                <c:pt idx="4125">
                  <c:v>1870.12</c:v>
                </c:pt>
                <c:pt idx="4126">
                  <c:v>1880.7</c:v>
                </c:pt>
                <c:pt idx="4127">
                  <c:v>1898.37</c:v>
                </c:pt>
                <c:pt idx="4128">
                  <c:v>1926.54</c:v>
                </c:pt>
                <c:pt idx="4129">
                  <c:v>1921.26</c:v>
                </c:pt>
                <c:pt idx="4130">
                  <c:v>1936.64</c:v>
                </c:pt>
                <c:pt idx="4131">
                  <c:v>1945.77</c:v>
                </c:pt>
                <c:pt idx="4132">
                  <c:v>1959.8</c:v>
                </c:pt>
                <c:pt idx="4133">
                  <c:v>1963.54</c:v>
                </c:pt>
                <c:pt idx="4134">
                  <c:v>1962.03</c:v>
                </c:pt>
                <c:pt idx="4135">
                  <c:v>1927.45</c:v>
                </c:pt>
                <c:pt idx="4136">
                  <c:v>1947.35</c:v>
                </c:pt>
                <c:pt idx="4137">
                  <c:v>1934.48</c:v>
                </c:pt>
                <c:pt idx="4138">
                  <c:v>1927.11</c:v>
                </c:pt>
                <c:pt idx="4139">
                  <c:v>1903.84</c:v>
                </c:pt>
                <c:pt idx="4140">
                  <c:v>1888.61</c:v>
                </c:pt>
                <c:pt idx="4141">
                  <c:v>1915.17</c:v>
                </c:pt>
                <c:pt idx="4142">
                  <c:v>1899.55</c:v>
                </c:pt>
                <c:pt idx="4143">
                  <c:v>1889.5</c:v>
                </c:pt>
                <c:pt idx="4144">
                  <c:v>1876.85</c:v>
                </c:pt>
                <c:pt idx="4145">
                  <c:v>1916.33</c:v>
                </c:pt>
                <c:pt idx="4146">
                  <c:v>1902.89</c:v>
                </c:pt>
                <c:pt idx="4147">
                  <c:v>1918.16</c:v>
                </c:pt>
                <c:pt idx="4148">
                  <c:v>1921.06</c:v>
                </c:pt>
                <c:pt idx="4149">
                  <c:v>1929.33</c:v>
                </c:pt>
                <c:pt idx="4150">
                  <c:v>1958.68</c:v>
                </c:pt>
                <c:pt idx="4151">
                  <c:v>1967.62</c:v>
                </c:pt>
                <c:pt idx="4152">
                  <c:v>1972.43</c:v>
                </c:pt>
                <c:pt idx="4153">
                  <c:v>1995.48</c:v>
                </c:pt>
                <c:pt idx="4154">
                  <c:v>1994.79</c:v>
                </c:pt>
                <c:pt idx="4155">
                  <c:v>1996.66</c:v>
                </c:pt>
                <c:pt idx="4156">
                  <c:v>2000.26</c:v>
                </c:pt>
                <c:pt idx="4157">
                  <c:v>1954.9</c:v>
                </c:pt>
                <c:pt idx="4158">
                  <c:v>1940.76</c:v>
                </c:pt>
                <c:pt idx="4159">
                  <c:v>1976.54</c:v>
                </c:pt>
                <c:pt idx="4160">
                  <c:v>2004.11</c:v>
                </c:pt>
                <c:pt idx="4161">
                  <c:v>1980.42</c:v>
                </c:pt>
                <c:pt idx="4162">
                  <c:v>1966.63</c:v>
                </c:pt>
                <c:pt idx="4163">
                  <c:v>1971.78</c:v>
                </c:pt>
                <c:pt idx="4164">
                  <c:v>1975.01</c:v>
                </c:pt>
                <c:pt idx="4165">
                  <c:v>1979.55</c:v>
                </c:pt>
                <c:pt idx="4166">
                  <c:v>1989.09</c:v>
                </c:pt>
                <c:pt idx="4167">
                  <c:v>1961.03</c:v>
                </c:pt>
                <c:pt idx="4168">
                  <c:v>1962.93</c:v>
                </c:pt>
                <c:pt idx="4169">
                  <c:v>1958.99</c:v>
                </c:pt>
                <c:pt idx="4170">
                  <c:v>1967.3</c:v>
                </c:pt>
                <c:pt idx="4171">
                  <c:v>1957.91</c:v>
                </c:pt>
                <c:pt idx="4172">
                  <c:v>1953.92</c:v>
                </c:pt>
                <c:pt idx="4173">
                  <c:v>1955.28</c:v>
                </c:pt>
                <c:pt idx="4174">
                  <c:v>1963.74</c:v>
                </c:pt>
                <c:pt idx="4175">
                  <c:v>1960.81</c:v>
                </c:pt>
                <c:pt idx="4176">
                  <c:v>1940.92</c:v>
                </c:pt>
                <c:pt idx="4177">
                  <c:v>1897.91</c:v>
                </c:pt>
                <c:pt idx="4178">
                  <c:v>1911.91</c:v>
                </c:pt>
                <c:pt idx="4179">
                  <c:v>1911.41</c:v>
                </c:pt>
                <c:pt idx="4180">
                  <c:v>1922.47</c:v>
                </c:pt>
                <c:pt idx="4181">
                  <c:v>1917.48</c:v>
                </c:pt>
                <c:pt idx="4182">
                  <c:v>1903.85</c:v>
                </c:pt>
                <c:pt idx="4183">
                  <c:v>1910.03</c:v>
                </c:pt>
                <c:pt idx="4184">
                  <c:v>1919.1</c:v>
                </c:pt>
                <c:pt idx="4185">
                  <c:v>1930.13</c:v>
                </c:pt>
                <c:pt idx="4186">
                  <c:v>1936.91</c:v>
                </c:pt>
                <c:pt idx="4187">
                  <c:v>1938.45</c:v>
                </c:pt>
                <c:pt idx="4188">
                  <c:v>1905.49</c:v>
                </c:pt>
                <c:pt idx="4189">
                  <c:v>1865.35</c:v>
                </c:pt>
                <c:pt idx="4190">
                  <c:v>1869.35</c:v>
                </c:pt>
                <c:pt idx="4191">
                  <c:v>1897.23</c:v>
                </c:pt>
                <c:pt idx="4192">
                  <c:v>1886.11</c:v>
                </c:pt>
                <c:pt idx="4193">
                  <c:v>1888.26</c:v>
                </c:pt>
                <c:pt idx="4194">
                  <c:v>1888.11</c:v>
                </c:pt>
                <c:pt idx="4195">
                  <c:v>1899.67</c:v>
                </c:pt>
                <c:pt idx="4196">
                  <c:v>1903.54</c:v>
                </c:pt>
                <c:pt idx="4197">
                  <c:v>1920.5</c:v>
                </c:pt>
                <c:pt idx="4198">
                  <c:v>1911.37</c:v>
                </c:pt>
                <c:pt idx="4199">
                  <c:v>1914.46</c:v>
                </c:pt>
                <c:pt idx="4200">
                  <c:v>1933.86</c:v>
                </c:pt>
                <c:pt idx="4201">
                  <c:v>1940.13</c:v>
                </c:pt>
                <c:pt idx="4202">
                  <c:v>1930.74</c:v>
                </c:pt>
                <c:pt idx="4203">
                  <c:v>1930.06</c:v>
                </c:pt>
                <c:pt idx="4204">
                  <c:v>1942.79</c:v>
                </c:pt>
                <c:pt idx="4205">
                  <c:v>1953.42</c:v>
                </c:pt>
                <c:pt idx="4206">
                  <c:v>1969.62</c:v>
                </c:pt>
                <c:pt idx="4207">
                  <c:v>1958.96</c:v>
                </c:pt>
                <c:pt idx="4208">
                  <c:v>1960.58</c:v>
                </c:pt>
                <c:pt idx="4209">
                  <c:v>1951.56</c:v>
                </c:pt>
                <c:pt idx="4210">
                  <c:v>1957.36</c:v>
                </c:pt>
                <c:pt idx="4211">
                  <c:v>1966.13</c:v>
                </c:pt>
                <c:pt idx="4212">
                  <c:v>1963.74</c:v>
                </c:pt>
                <c:pt idx="4213">
                  <c:v>1972.44</c:v>
                </c:pt>
                <c:pt idx="4214">
                  <c:v>1971.93</c:v>
                </c:pt>
                <c:pt idx="4215">
                  <c:v>1963.28</c:v>
                </c:pt>
                <c:pt idx="4216">
                  <c:v>1917.07</c:v>
                </c:pt>
                <c:pt idx="4217">
                  <c:v>1932.73</c:v>
                </c:pt>
                <c:pt idx="4218">
                  <c:v>1954.88</c:v>
                </c:pt>
                <c:pt idx="4219">
                  <c:v>1944.88</c:v>
                </c:pt>
                <c:pt idx="4220">
                  <c:v>1963.85</c:v>
                </c:pt>
                <c:pt idx="4221">
                  <c:v>1969.23</c:v>
                </c:pt>
                <c:pt idx="4222">
                  <c:v>1952.43</c:v>
                </c:pt>
                <c:pt idx="4223">
                  <c:v>1956.36</c:v>
                </c:pt>
                <c:pt idx="4224">
                  <c:v>1949.2</c:v>
                </c:pt>
                <c:pt idx="4225">
                  <c:v>1945.23</c:v>
                </c:pt>
                <c:pt idx="4226">
                  <c:v>1950.19</c:v>
                </c:pt>
                <c:pt idx="4227">
                  <c:v>1955.39</c:v>
                </c:pt>
                <c:pt idx="4228">
                  <c:v>1933.31</c:v>
                </c:pt>
                <c:pt idx="4229">
                  <c:v>1934.68</c:v>
                </c:pt>
                <c:pt idx="4230">
                  <c:v>1897.8</c:v>
                </c:pt>
                <c:pt idx="4231">
                  <c:v>1943.33</c:v>
                </c:pt>
                <c:pt idx="4232">
                  <c:v>1964.17</c:v>
                </c:pt>
                <c:pt idx="4233">
                  <c:v>1955.33</c:v>
                </c:pt>
                <c:pt idx="4234">
                  <c:v>1958.67</c:v>
                </c:pt>
                <c:pt idx="4235">
                  <c:v>1930.11</c:v>
                </c:pt>
                <c:pt idx="4236">
                  <c:v>1912.85</c:v>
                </c:pt>
                <c:pt idx="4237">
                  <c:v>1886.42</c:v>
                </c:pt>
                <c:pt idx="4238">
                  <c:v>1913.33</c:v>
                </c:pt>
                <c:pt idx="4239">
                  <c:v>1933.9</c:v>
                </c:pt>
                <c:pt idx="4240">
                  <c:v>1934.18</c:v>
                </c:pt>
                <c:pt idx="4241">
                  <c:v>1922.18</c:v>
                </c:pt>
                <c:pt idx="4242">
                  <c:v>1928.19</c:v>
                </c:pt>
                <c:pt idx="4243">
                  <c:v>1922.19</c:v>
                </c:pt>
                <c:pt idx="4244">
                  <c:v>1917.65</c:v>
                </c:pt>
                <c:pt idx="4245">
                  <c:v>1928.58</c:v>
                </c:pt>
                <c:pt idx="4246">
                  <c:v>1928.73</c:v>
                </c:pt>
                <c:pt idx="4247">
                  <c:v>1917.66</c:v>
                </c:pt>
                <c:pt idx="4248">
                  <c:v>1927.63</c:v>
                </c:pt>
                <c:pt idx="4249">
                  <c:v>1933.69</c:v>
                </c:pt>
                <c:pt idx="4250">
                  <c:v>1947.28</c:v>
                </c:pt>
                <c:pt idx="4251">
                  <c:v>1962.84</c:v>
                </c:pt>
                <c:pt idx="4252">
                  <c:v>1955.83</c:v>
                </c:pt>
                <c:pt idx="4253">
                  <c:v>1945.86</c:v>
                </c:pt>
                <c:pt idx="4254">
                  <c:v>1932.37</c:v>
                </c:pt>
                <c:pt idx="4255">
                  <c:v>1915.91</c:v>
                </c:pt>
                <c:pt idx="4256">
                  <c:v>1911.33</c:v>
                </c:pt>
                <c:pt idx="4257">
                  <c:v>1893.3</c:v>
                </c:pt>
                <c:pt idx="4258">
                  <c:v>1897.91</c:v>
                </c:pt>
                <c:pt idx="4259">
                  <c:v>1925.21</c:v>
                </c:pt>
                <c:pt idx="4260">
                  <c:v>1937.92</c:v>
                </c:pt>
                <c:pt idx="4261">
                  <c:v>1939.42</c:v>
                </c:pt>
                <c:pt idx="4262">
                  <c:v>1926.08</c:v>
                </c:pt>
                <c:pt idx="4263">
                  <c:v>1943.51</c:v>
                </c:pt>
                <c:pt idx="4264">
                  <c:v>1943.43</c:v>
                </c:pt>
                <c:pt idx="4265">
                  <c:v>1965.74</c:v>
                </c:pt>
                <c:pt idx="4266">
                  <c:v>1981.53</c:v>
                </c:pt>
                <c:pt idx="4267">
                  <c:v>1988.58</c:v>
                </c:pt>
                <c:pt idx="4268">
                  <c:v>2034.22</c:v>
                </c:pt>
                <c:pt idx="4269">
                  <c:v>2056.4499999999998</c:v>
                </c:pt>
                <c:pt idx="4270">
                  <c:v>2058.69</c:v>
                </c:pt>
                <c:pt idx="4271">
                  <c:v>2065.58</c:v>
                </c:pt>
                <c:pt idx="4272">
                  <c:v>2066.88</c:v>
                </c:pt>
                <c:pt idx="4273">
                  <c:v>2084.71</c:v>
                </c:pt>
                <c:pt idx="4274">
                  <c:v>2105.79</c:v>
                </c:pt>
                <c:pt idx="4275">
                  <c:v>2101.38</c:v>
                </c:pt>
                <c:pt idx="4276">
                  <c:v>2101.79</c:v>
                </c:pt>
                <c:pt idx="4277">
                  <c:v>2090.31</c:v>
                </c:pt>
                <c:pt idx="4278">
                  <c:v>2065.0300000000002</c:v>
                </c:pt>
                <c:pt idx="4279">
                  <c:v>2057.7800000000002</c:v>
                </c:pt>
                <c:pt idx="4280">
                  <c:v>2076.39</c:v>
                </c:pt>
                <c:pt idx="4281">
                  <c:v>2097.34</c:v>
                </c:pt>
                <c:pt idx="4282">
                  <c:v>2083.25</c:v>
                </c:pt>
                <c:pt idx="4283">
                  <c:v>2040.91</c:v>
                </c:pt>
                <c:pt idx="4284">
                  <c:v>2040</c:v>
                </c:pt>
                <c:pt idx="4285">
                  <c:v>2010.4</c:v>
                </c:pt>
                <c:pt idx="4286">
                  <c:v>2006.67</c:v>
                </c:pt>
                <c:pt idx="4287">
                  <c:v>1954.33</c:v>
                </c:pt>
                <c:pt idx="4288">
                  <c:v>1962.2</c:v>
                </c:pt>
                <c:pt idx="4289">
                  <c:v>1947.07</c:v>
                </c:pt>
                <c:pt idx="4290">
                  <c:v>1964.16</c:v>
                </c:pt>
                <c:pt idx="4291">
                  <c:v>1963.37</c:v>
                </c:pt>
                <c:pt idx="4292">
                  <c:v>1993.69</c:v>
                </c:pt>
                <c:pt idx="4293">
                  <c:v>1978.18</c:v>
                </c:pt>
                <c:pt idx="4294">
                  <c:v>1974.37</c:v>
                </c:pt>
                <c:pt idx="4295">
                  <c:v>2005.45</c:v>
                </c:pt>
                <c:pt idx="4296">
                  <c:v>2028.43</c:v>
                </c:pt>
                <c:pt idx="4297">
                  <c:v>2023.2</c:v>
                </c:pt>
                <c:pt idx="4298">
                  <c:v>2037.18</c:v>
                </c:pt>
                <c:pt idx="4299">
                  <c:v>2022.97</c:v>
                </c:pt>
                <c:pt idx="4300">
                  <c:v>1992.02</c:v>
                </c:pt>
                <c:pt idx="4301">
                  <c:v>1989.45</c:v>
                </c:pt>
                <c:pt idx="4302">
                  <c:v>2013.73</c:v>
                </c:pt>
                <c:pt idx="4303">
                  <c:v>2016.71</c:v>
                </c:pt>
                <c:pt idx="4304">
                  <c:v>2001.35</c:v>
                </c:pt>
                <c:pt idx="4305">
                  <c:v>1999.88</c:v>
                </c:pt>
                <c:pt idx="4306">
                  <c:v>2027.27</c:v>
                </c:pt>
                <c:pt idx="4307">
                  <c:v>2036.2</c:v>
                </c:pt>
                <c:pt idx="4308">
                  <c:v>2049.41</c:v>
                </c:pt>
                <c:pt idx="4309">
                  <c:v>2053.3200000000002</c:v>
                </c:pt>
                <c:pt idx="4310">
                  <c:v>2048.9899999999998</c:v>
                </c:pt>
                <c:pt idx="4311">
                  <c:v>2040.85</c:v>
                </c:pt>
                <c:pt idx="4312">
                  <c:v>2017.67</c:v>
                </c:pt>
                <c:pt idx="4313">
                  <c:v>2006.6</c:v>
                </c:pt>
                <c:pt idx="4314">
                  <c:v>2023.97</c:v>
                </c:pt>
                <c:pt idx="4315">
                  <c:v>2052.7199999999998</c:v>
                </c:pt>
                <c:pt idx="4316">
                  <c:v>2050.2399999999998</c:v>
                </c:pt>
                <c:pt idx="4317">
                  <c:v>2055.5700000000002</c:v>
                </c:pt>
                <c:pt idx="4318">
                  <c:v>2032.97</c:v>
                </c:pt>
                <c:pt idx="4319">
                  <c:v>2034.87</c:v>
                </c:pt>
                <c:pt idx="4320">
                  <c:v>2036.28</c:v>
                </c:pt>
                <c:pt idx="4321">
                  <c:v>2039.46</c:v>
                </c:pt>
                <c:pt idx="4322">
                  <c:v>2027.13</c:v>
                </c:pt>
                <c:pt idx="4323">
                  <c:v>2015.55</c:v>
                </c:pt>
                <c:pt idx="4324">
                  <c:v>1954.99</c:v>
                </c:pt>
                <c:pt idx="4325">
                  <c:v>1969.75</c:v>
                </c:pt>
                <c:pt idx="4326">
                  <c:v>1930.88</c:v>
                </c:pt>
                <c:pt idx="4327">
                  <c:v>1924.34</c:v>
                </c:pt>
                <c:pt idx="4328">
                  <c:v>1935</c:v>
                </c:pt>
                <c:pt idx="4329">
                  <c:v>1961.38</c:v>
                </c:pt>
                <c:pt idx="4330">
                  <c:v>1962.09</c:v>
                </c:pt>
                <c:pt idx="4331">
                  <c:v>2006.18</c:v>
                </c:pt>
                <c:pt idx="4332">
                  <c:v>2001.06</c:v>
                </c:pt>
                <c:pt idx="4333">
                  <c:v>1986.57</c:v>
                </c:pt>
                <c:pt idx="4334">
                  <c:v>1991.47</c:v>
                </c:pt>
                <c:pt idx="4335">
                  <c:v>1976.67</c:v>
                </c:pt>
                <c:pt idx="4336">
                  <c:v>1971.25</c:v>
                </c:pt>
                <c:pt idx="4337">
                  <c:v>2006.55</c:v>
                </c:pt>
                <c:pt idx="4338">
                  <c:v>2004.13</c:v>
                </c:pt>
                <c:pt idx="4339">
                  <c:v>1967.28</c:v>
                </c:pt>
                <c:pt idx="4340">
                  <c:v>1965.4</c:v>
                </c:pt>
                <c:pt idx="4341">
                  <c:v>1976.82</c:v>
                </c:pt>
                <c:pt idx="4342">
                  <c:v>1980.88</c:v>
                </c:pt>
                <c:pt idx="4343">
                  <c:v>1993.29</c:v>
                </c:pt>
                <c:pt idx="4344">
                  <c:v>1986.64</c:v>
                </c:pt>
                <c:pt idx="4345">
                  <c:v>1995.13</c:v>
                </c:pt>
                <c:pt idx="4346">
                  <c:v>2001.14</c:v>
                </c:pt>
                <c:pt idx="4347">
                  <c:v>1991.58</c:v>
                </c:pt>
                <c:pt idx="4348">
                  <c:v>2015.61</c:v>
                </c:pt>
                <c:pt idx="4349">
                  <c:v>2038.79</c:v>
                </c:pt>
                <c:pt idx="4350">
                  <c:v>2028.22</c:v>
                </c:pt>
                <c:pt idx="4351">
                  <c:v>2009.3</c:v>
                </c:pt>
                <c:pt idx="4352">
                  <c:v>1993.61</c:v>
                </c:pt>
                <c:pt idx="4353">
                  <c:v>1999.82</c:v>
                </c:pt>
                <c:pt idx="4354">
                  <c:v>2014.02</c:v>
                </c:pt>
                <c:pt idx="4355">
                  <c:v>1992.88</c:v>
                </c:pt>
                <c:pt idx="4356">
                  <c:v>1987.32</c:v>
                </c:pt>
                <c:pt idx="4357">
                  <c:v>1995.29</c:v>
                </c:pt>
                <c:pt idx="4358">
                  <c:v>1954.1</c:v>
                </c:pt>
                <c:pt idx="4359">
                  <c:v>1916.58</c:v>
                </c:pt>
                <c:pt idx="4360">
                  <c:v>1917.16</c:v>
                </c:pt>
                <c:pt idx="4361">
                  <c:v>1911.24</c:v>
                </c:pt>
                <c:pt idx="4362">
                  <c:v>1919.53</c:v>
                </c:pt>
                <c:pt idx="4363">
                  <c:v>1900.37</c:v>
                </c:pt>
                <c:pt idx="4364">
                  <c:v>1902.24</c:v>
                </c:pt>
                <c:pt idx="4365">
                  <c:v>1862.78</c:v>
                </c:pt>
                <c:pt idx="4366">
                  <c:v>1872.88</c:v>
                </c:pt>
                <c:pt idx="4367">
                  <c:v>1907.08</c:v>
                </c:pt>
                <c:pt idx="4368">
                  <c:v>1909.43</c:v>
                </c:pt>
                <c:pt idx="4369">
                  <c:v>1925.27</c:v>
                </c:pt>
                <c:pt idx="4370">
                  <c:v>1916.26</c:v>
                </c:pt>
                <c:pt idx="4371">
                  <c:v>1925.21</c:v>
                </c:pt>
                <c:pt idx="4372">
                  <c:v>1931.5</c:v>
                </c:pt>
                <c:pt idx="4373">
                  <c:v>1946.5</c:v>
                </c:pt>
                <c:pt idx="4374">
                  <c:v>1963.76</c:v>
                </c:pt>
                <c:pt idx="4375">
                  <c:v>1938.03</c:v>
                </c:pt>
                <c:pt idx="4376">
                  <c:v>1933.76</c:v>
                </c:pt>
                <c:pt idx="4377">
                  <c:v>1941.68</c:v>
                </c:pt>
                <c:pt idx="4378">
                  <c:v>1944.27</c:v>
                </c:pt>
                <c:pt idx="4379">
                  <c:v>1909.9</c:v>
                </c:pt>
                <c:pt idx="4380">
                  <c:v>1901.21</c:v>
                </c:pt>
                <c:pt idx="4381">
                  <c:v>1883.33</c:v>
                </c:pt>
                <c:pt idx="4382">
                  <c:v>1870.56</c:v>
                </c:pt>
                <c:pt idx="4383">
                  <c:v>1865.42</c:v>
                </c:pt>
                <c:pt idx="4384">
                  <c:v>1877.38</c:v>
                </c:pt>
                <c:pt idx="4385">
                  <c:v>1903.34</c:v>
                </c:pt>
                <c:pt idx="4386">
                  <c:v>1875.11</c:v>
                </c:pt>
                <c:pt idx="4387">
                  <c:v>1880.65</c:v>
                </c:pt>
                <c:pt idx="4388">
                  <c:v>1871.96</c:v>
                </c:pt>
                <c:pt idx="4389">
                  <c:v>1822</c:v>
                </c:pt>
                <c:pt idx="4390">
                  <c:v>1777.44</c:v>
                </c:pt>
                <c:pt idx="4391">
                  <c:v>1766.43</c:v>
                </c:pt>
                <c:pt idx="4392">
                  <c:v>1786.75</c:v>
                </c:pt>
                <c:pt idx="4393">
                  <c:v>1811.26</c:v>
                </c:pt>
                <c:pt idx="4394">
                  <c:v>1812.43</c:v>
                </c:pt>
                <c:pt idx="4395">
                  <c:v>1811.51</c:v>
                </c:pt>
                <c:pt idx="4396">
                  <c:v>1841.19</c:v>
                </c:pt>
                <c:pt idx="4397">
                  <c:v>1880.32</c:v>
                </c:pt>
                <c:pt idx="4398">
                  <c:v>1896.98</c:v>
                </c:pt>
                <c:pt idx="4399">
                  <c:v>1922.93</c:v>
                </c:pt>
                <c:pt idx="4400">
                  <c:v>1956.38</c:v>
                </c:pt>
                <c:pt idx="4401">
                  <c:v>1958.21</c:v>
                </c:pt>
                <c:pt idx="4402">
                  <c:v>1993.51</c:v>
                </c:pt>
                <c:pt idx="4403">
                  <c:v>1982.29</c:v>
                </c:pt>
                <c:pt idx="4404">
                  <c:v>1985.39</c:v>
                </c:pt>
                <c:pt idx="4405">
                  <c:v>1980.01</c:v>
                </c:pt>
                <c:pt idx="4406">
                  <c:v>1952.96</c:v>
                </c:pt>
                <c:pt idx="4407">
                  <c:v>1933.04</c:v>
                </c:pt>
                <c:pt idx="4408">
                  <c:v>1946.55</c:v>
                </c:pt>
                <c:pt idx="4409">
                  <c:v>1967.36</c:v>
                </c:pt>
                <c:pt idx="4410">
                  <c:v>1934.89</c:v>
                </c:pt>
                <c:pt idx="4411">
                  <c:v>1899.79</c:v>
                </c:pt>
                <c:pt idx="4412">
                  <c:v>1904.37</c:v>
                </c:pt>
                <c:pt idx="4413">
                  <c:v>1892.7</c:v>
                </c:pt>
                <c:pt idx="4414">
                  <c:v>1880.22</c:v>
                </c:pt>
                <c:pt idx="4415">
                  <c:v>1869.15</c:v>
                </c:pt>
                <c:pt idx="4416">
                  <c:v>1894.84</c:v>
                </c:pt>
                <c:pt idx="4417">
                  <c:v>1890.72</c:v>
                </c:pt>
                <c:pt idx="4418">
                  <c:v>1880.76</c:v>
                </c:pt>
                <c:pt idx="4419">
                  <c:v>1898.05</c:v>
                </c:pt>
                <c:pt idx="4420">
                  <c:v>1911.72</c:v>
                </c:pt>
                <c:pt idx="4421">
                  <c:v>1915.89</c:v>
                </c:pt>
                <c:pt idx="4422">
                  <c:v>1908.22</c:v>
                </c:pt>
                <c:pt idx="4423">
                  <c:v>1875.17</c:v>
                </c:pt>
                <c:pt idx="4424">
                  <c:v>1881.49</c:v>
                </c:pt>
                <c:pt idx="4425">
                  <c:v>1853.39</c:v>
                </c:pt>
                <c:pt idx="4426">
                  <c:v>1865.17</c:v>
                </c:pt>
                <c:pt idx="4427">
                  <c:v>1899.92</c:v>
                </c:pt>
                <c:pt idx="4428">
                  <c:v>1902.4</c:v>
                </c:pt>
                <c:pt idx="4429">
                  <c:v>1899.84</c:v>
                </c:pt>
                <c:pt idx="4430">
                  <c:v>1861.43</c:v>
                </c:pt>
                <c:pt idx="4431">
                  <c:v>1854.4</c:v>
                </c:pt>
                <c:pt idx="4432">
                  <c:v>1837.03</c:v>
                </c:pt>
                <c:pt idx="4433">
                  <c:v>1836.77</c:v>
                </c:pt>
                <c:pt idx="4434">
                  <c:v>1883.45</c:v>
                </c:pt>
                <c:pt idx="4435">
                  <c:v>1865.35</c:v>
                </c:pt>
                <c:pt idx="4436">
                  <c:v>1878.94</c:v>
                </c:pt>
                <c:pt idx="4437">
                  <c:v>1850.82</c:v>
                </c:pt>
                <c:pt idx="4438">
                  <c:v>1861.87</c:v>
                </c:pt>
                <c:pt idx="4439">
                  <c:v>1892.73</c:v>
                </c:pt>
                <c:pt idx="4440">
                  <c:v>1896.07</c:v>
                </c:pt>
                <c:pt idx="4441">
                  <c:v>1876.11</c:v>
                </c:pt>
                <c:pt idx="4442">
                  <c:v>1878.95</c:v>
                </c:pt>
                <c:pt idx="4443">
                  <c:v>1897.98</c:v>
                </c:pt>
                <c:pt idx="4444">
                  <c:v>1905.42</c:v>
                </c:pt>
                <c:pt idx="4445">
                  <c:v>1917.11</c:v>
                </c:pt>
                <c:pt idx="4446">
                  <c:v>1916.9</c:v>
                </c:pt>
                <c:pt idx="4447">
                  <c:v>1930.39</c:v>
                </c:pt>
                <c:pt idx="4448">
                  <c:v>1937.9</c:v>
                </c:pt>
                <c:pt idx="4449">
                  <c:v>1919.64</c:v>
                </c:pt>
                <c:pt idx="4450">
                  <c:v>1946.59</c:v>
                </c:pt>
                <c:pt idx="4451">
                  <c:v>1954.54</c:v>
                </c:pt>
                <c:pt idx="4452">
                  <c:v>1966.01</c:v>
                </c:pt>
                <c:pt idx="4453">
                  <c:v>1950.16</c:v>
                </c:pt>
                <c:pt idx="4454">
                  <c:v>1913.46</c:v>
                </c:pt>
                <c:pt idx="4455">
                  <c:v>1873.8</c:v>
                </c:pt>
                <c:pt idx="4456">
                  <c:v>1874.33</c:v>
                </c:pt>
                <c:pt idx="4457">
                  <c:v>1877.86</c:v>
                </c:pt>
                <c:pt idx="4458">
                  <c:v>1837.57</c:v>
                </c:pt>
                <c:pt idx="4459">
                  <c:v>1845.98</c:v>
                </c:pt>
                <c:pt idx="4460">
                  <c:v>1839.7</c:v>
                </c:pt>
                <c:pt idx="4461">
                  <c:v>1870.4</c:v>
                </c:pt>
                <c:pt idx="4462">
                  <c:v>1850.21</c:v>
                </c:pt>
                <c:pt idx="4463">
                  <c:v>1851.56</c:v>
                </c:pt>
                <c:pt idx="4464">
                  <c:v>1884.21</c:v>
                </c:pt>
                <c:pt idx="4465">
                  <c:v>1885.52</c:v>
                </c:pt>
                <c:pt idx="4466">
                  <c:v>1893.14</c:v>
                </c:pt>
                <c:pt idx="4467">
                  <c:v>1887.08</c:v>
                </c:pt>
                <c:pt idx="4468">
                  <c:v>1875.59</c:v>
                </c:pt>
                <c:pt idx="4469">
                  <c:v>1859.78</c:v>
                </c:pt>
                <c:pt idx="4470">
                  <c:v>1882.09</c:v>
                </c:pt>
                <c:pt idx="4471">
                  <c:v>1864.66</c:v>
                </c:pt>
                <c:pt idx="4472">
                  <c:v>1869.29</c:v>
                </c:pt>
                <c:pt idx="4473">
                  <c:v>1889.43</c:v>
                </c:pt>
                <c:pt idx="4474">
                  <c:v>1912.82</c:v>
                </c:pt>
                <c:pt idx="4475">
                  <c:v>1907.68</c:v>
                </c:pt>
                <c:pt idx="4476">
                  <c:v>1887.9</c:v>
                </c:pt>
                <c:pt idx="4477">
                  <c:v>1877.43</c:v>
                </c:pt>
                <c:pt idx="4478">
                  <c:v>1896.65</c:v>
                </c:pt>
                <c:pt idx="4479">
                  <c:v>1906.23</c:v>
                </c:pt>
                <c:pt idx="4480">
                  <c:v>1927.14</c:v>
                </c:pt>
                <c:pt idx="4481">
                  <c:v>1938.76</c:v>
                </c:pt>
                <c:pt idx="4482">
                  <c:v>1945.54</c:v>
                </c:pt>
                <c:pt idx="4483">
                  <c:v>1944.63</c:v>
                </c:pt>
                <c:pt idx="4484">
                  <c:v>1944.08</c:v>
                </c:pt>
                <c:pt idx="4485">
                  <c:v>1938.82</c:v>
                </c:pt>
                <c:pt idx="4486">
                  <c:v>1954.43</c:v>
                </c:pt>
                <c:pt idx="4487">
                  <c:v>1950.86</c:v>
                </c:pt>
                <c:pt idx="4488">
                  <c:v>1943.06</c:v>
                </c:pt>
                <c:pt idx="4489">
                  <c:v>1947.68</c:v>
                </c:pt>
                <c:pt idx="4490">
                  <c:v>1926.6</c:v>
                </c:pt>
                <c:pt idx="4491">
                  <c:v>1938.07</c:v>
                </c:pt>
                <c:pt idx="4492">
                  <c:v>1926.63</c:v>
                </c:pt>
                <c:pt idx="4493">
                  <c:v>1939.98</c:v>
                </c:pt>
                <c:pt idx="4494">
                  <c:v>1950.32</c:v>
                </c:pt>
                <c:pt idx="4495">
                  <c:v>1935.87</c:v>
                </c:pt>
                <c:pt idx="4496">
                  <c:v>1954.3</c:v>
                </c:pt>
                <c:pt idx="4497">
                  <c:v>1975.34</c:v>
                </c:pt>
                <c:pt idx="4498">
                  <c:v>1982.17</c:v>
                </c:pt>
                <c:pt idx="4499">
                  <c:v>1989.68</c:v>
                </c:pt>
                <c:pt idx="4500">
                  <c:v>1992.38</c:v>
                </c:pt>
                <c:pt idx="4501">
                  <c:v>2000.08</c:v>
                </c:pt>
                <c:pt idx="4502">
                  <c:v>1979.32</c:v>
                </c:pt>
                <c:pt idx="4503">
                  <c:v>1980.27</c:v>
                </c:pt>
                <c:pt idx="4504">
                  <c:v>1973.08</c:v>
                </c:pt>
                <c:pt idx="4505">
                  <c:v>1972.77</c:v>
                </c:pt>
                <c:pt idx="4506">
                  <c:v>1983.89</c:v>
                </c:pt>
                <c:pt idx="4507">
                  <c:v>1947.54</c:v>
                </c:pt>
                <c:pt idx="4508">
                  <c:v>1957.45</c:v>
                </c:pt>
                <c:pt idx="4509">
                  <c:v>1951.1</c:v>
                </c:pt>
                <c:pt idx="4510">
                  <c:v>1945.7</c:v>
                </c:pt>
                <c:pt idx="4511">
                  <c:v>1938.99</c:v>
                </c:pt>
                <c:pt idx="4512">
                  <c:v>1925.82</c:v>
                </c:pt>
                <c:pt idx="4513">
                  <c:v>1929.53</c:v>
                </c:pt>
                <c:pt idx="4514">
                  <c:v>1920.87</c:v>
                </c:pt>
                <c:pt idx="4515">
                  <c:v>1933.79</c:v>
                </c:pt>
                <c:pt idx="4516">
                  <c:v>1958.43</c:v>
                </c:pt>
                <c:pt idx="4517">
                  <c:v>1981.52</c:v>
                </c:pt>
                <c:pt idx="4518">
                  <c:v>1981.38</c:v>
                </c:pt>
                <c:pt idx="4519">
                  <c:v>1955.39</c:v>
                </c:pt>
                <c:pt idx="4520">
                  <c:v>1948.49</c:v>
                </c:pt>
                <c:pt idx="4521">
                  <c:v>1937.84</c:v>
                </c:pt>
                <c:pt idx="4522">
                  <c:v>1951.1</c:v>
                </c:pt>
                <c:pt idx="4523">
                  <c:v>1932.97</c:v>
                </c:pt>
                <c:pt idx="4524">
                  <c:v>1904.17</c:v>
                </c:pt>
                <c:pt idx="4525">
                  <c:v>1892.16</c:v>
                </c:pt>
                <c:pt idx="4526">
                  <c:v>1872.71</c:v>
                </c:pt>
                <c:pt idx="4527">
                  <c:v>1861.52</c:v>
                </c:pt>
                <c:pt idx="4528">
                  <c:v>1856.08</c:v>
                </c:pt>
                <c:pt idx="4529">
                  <c:v>1857.77</c:v>
                </c:pt>
                <c:pt idx="4530">
                  <c:v>1827.32</c:v>
                </c:pt>
                <c:pt idx="4531">
                  <c:v>1876.99</c:v>
                </c:pt>
                <c:pt idx="4532">
                  <c:v>1922.22</c:v>
                </c:pt>
                <c:pt idx="4533">
                  <c:v>1914.12</c:v>
                </c:pt>
                <c:pt idx="4534">
                  <c:v>1898.37</c:v>
                </c:pt>
                <c:pt idx="4535">
                  <c:v>1887.69</c:v>
                </c:pt>
                <c:pt idx="4536">
                  <c:v>1867.27</c:v>
                </c:pt>
                <c:pt idx="4537">
                  <c:v>1866.09</c:v>
                </c:pt>
                <c:pt idx="4538">
                  <c:v>1882.05</c:v>
                </c:pt>
                <c:pt idx="4539">
                  <c:v>1881.23</c:v>
                </c:pt>
                <c:pt idx="4540">
                  <c:v>1902</c:v>
                </c:pt>
                <c:pt idx="4541">
                  <c:v>1901.42</c:v>
                </c:pt>
                <c:pt idx="4542">
                  <c:v>1890.05</c:v>
                </c:pt>
                <c:pt idx="4543">
                  <c:v>1889.21</c:v>
                </c:pt>
                <c:pt idx="4544">
                  <c:v>1902.58</c:v>
                </c:pt>
                <c:pt idx="4545">
                  <c:v>1898.13</c:v>
                </c:pt>
                <c:pt idx="4546">
                  <c:v>1916.61</c:v>
                </c:pt>
                <c:pt idx="4547">
                  <c:v>1916.86</c:v>
                </c:pt>
                <c:pt idx="4548">
                  <c:v>1894.93</c:v>
                </c:pt>
                <c:pt idx="4549">
                  <c:v>1916.08</c:v>
                </c:pt>
                <c:pt idx="4550">
                  <c:v>1934.45</c:v>
                </c:pt>
                <c:pt idx="4551">
                  <c:v>1933.42</c:v>
                </c:pt>
                <c:pt idx="4552">
                  <c:v>1925.04</c:v>
                </c:pt>
                <c:pt idx="4553">
                  <c:v>1929.57</c:v>
                </c:pt>
                <c:pt idx="4554">
                  <c:v>1945</c:v>
                </c:pt>
                <c:pt idx="4555">
                  <c:v>1957.48</c:v>
                </c:pt>
                <c:pt idx="4556">
                  <c:v>1934.55</c:v>
                </c:pt>
                <c:pt idx="4557">
                  <c:v>1963.65</c:v>
                </c:pt>
                <c:pt idx="4558">
                  <c:v>1974.87</c:v>
                </c:pt>
                <c:pt idx="4559">
                  <c:v>1958.22</c:v>
                </c:pt>
                <c:pt idx="4560">
                  <c:v>1964.48</c:v>
                </c:pt>
                <c:pt idx="4561">
                  <c:v>1962.79</c:v>
                </c:pt>
                <c:pt idx="4562">
                  <c:v>1971.79</c:v>
                </c:pt>
                <c:pt idx="4563">
                  <c:v>1972.49</c:v>
                </c:pt>
                <c:pt idx="4564">
                  <c:v>1983.1</c:v>
                </c:pt>
                <c:pt idx="4565">
                  <c:v>2014.11</c:v>
                </c:pt>
                <c:pt idx="4566">
                  <c:v>2019.5</c:v>
                </c:pt>
                <c:pt idx="4567">
                  <c:v>2018.61</c:v>
                </c:pt>
                <c:pt idx="4568">
                  <c:v>1993.9</c:v>
                </c:pt>
                <c:pt idx="4569">
                  <c:v>1985.11</c:v>
                </c:pt>
                <c:pt idx="4570">
                  <c:v>1996.72</c:v>
                </c:pt>
                <c:pt idx="4571">
                  <c:v>1969.34</c:v>
                </c:pt>
                <c:pt idx="4572">
                  <c:v>1953</c:v>
                </c:pt>
                <c:pt idx="4573">
                  <c:v>1942.53</c:v>
                </c:pt>
                <c:pt idx="4574">
                  <c:v>1939.26</c:v>
                </c:pt>
                <c:pt idx="4575">
                  <c:v>1943.06</c:v>
                </c:pt>
                <c:pt idx="4576">
                  <c:v>1948</c:v>
                </c:pt>
                <c:pt idx="4577">
                  <c:v>1952.23</c:v>
                </c:pt>
                <c:pt idx="4578">
                  <c:v>1973.57</c:v>
                </c:pt>
                <c:pt idx="4579">
                  <c:v>1966.5</c:v>
                </c:pt>
                <c:pt idx="4580">
                  <c:v>1967.35</c:v>
                </c:pt>
                <c:pt idx="4581">
                  <c:v>1956.15</c:v>
                </c:pt>
                <c:pt idx="4582">
                  <c:v>1936.57</c:v>
                </c:pt>
                <c:pt idx="4583">
                  <c:v>1938.12</c:v>
                </c:pt>
                <c:pt idx="4584">
                  <c:v>1905.56</c:v>
                </c:pt>
                <c:pt idx="4585">
                  <c:v>1902.57</c:v>
                </c:pt>
                <c:pt idx="4586">
                  <c:v>1893.94</c:v>
                </c:pt>
                <c:pt idx="4587">
                  <c:v>1900.36</c:v>
                </c:pt>
                <c:pt idx="4588">
                  <c:v>1914.39</c:v>
                </c:pt>
                <c:pt idx="4589">
                  <c:v>1906.75</c:v>
                </c:pt>
                <c:pt idx="4590">
                  <c:v>1892.39</c:v>
                </c:pt>
                <c:pt idx="4591">
                  <c:v>1902.27</c:v>
                </c:pt>
                <c:pt idx="4592">
                  <c:v>1879.19</c:v>
                </c:pt>
                <c:pt idx="4593">
                  <c:v>1868.45</c:v>
                </c:pt>
                <c:pt idx="4594">
                  <c:v>1865.07</c:v>
                </c:pt>
                <c:pt idx="4595">
                  <c:v>1887.69</c:v>
                </c:pt>
                <c:pt idx="4596">
                  <c:v>1890.55</c:v>
                </c:pt>
                <c:pt idx="4597">
                  <c:v>1905.26</c:v>
                </c:pt>
                <c:pt idx="4598">
                  <c:v>1902.94</c:v>
                </c:pt>
                <c:pt idx="4599">
                  <c:v>1892.13</c:v>
                </c:pt>
                <c:pt idx="4600">
                  <c:v>1891.61</c:v>
                </c:pt>
                <c:pt idx="4601">
                  <c:v>1909.25</c:v>
                </c:pt>
                <c:pt idx="4602">
                  <c:v>1922.47</c:v>
                </c:pt>
                <c:pt idx="4603">
                  <c:v>1913.7</c:v>
                </c:pt>
                <c:pt idx="4604">
                  <c:v>1944.91</c:v>
                </c:pt>
                <c:pt idx="4605">
                  <c:v>1958.89</c:v>
                </c:pt>
                <c:pt idx="4606">
                  <c:v>1967.64</c:v>
                </c:pt>
                <c:pt idx="4607">
                  <c:v>1983.35</c:v>
                </c:pt>
                <c:pt idx="4608">
                  <c:v>1983.68</c:v>
                </c:pt>
                <c:pt idx="4609">
                  <c:v>1981.93</c:v>
                </c:pt>
                <c:pt idx="4610">
                  <c:v>1987.55</c:v>
                </c:pt>
                <c:pt idx="4611">
                  <c:v>1984.12</c:v>
                </c:pt>
                <c:pt idx="4612">
                  <c:v>1974.9</c:v>
                </c:pt>
                <c:pt idx="4613">
                  <c:v>1962.73</c:v>
                </c:pt>
                <c:pt idx="4614">
                  <c:v>1984.28</c:v>
                </c:pt>
                <c:pt idx="4615">
                  <c:v>1984.92</c:v>
                </c:pt>
                <c:pt idx="4616">
                  <c:v>1986.4</c:v>
                </c:pt>
                <c:pt idx="4617">
                  <c:v>1976.31</c:v>
                </c:pt>
                <c:pt idx="4618">
                  <c:v>1983.85</c:v>
                </c:pt>
                <c:pt idx="4619">
                  <c:v>1984.37</c:v>
                </c:pt>
                <c:pt idx="4620">
                  <c:v>1994.7</c:v>
                </c:pt>
                <c:pt idx="4621">
                  <c:v>1998.15</c:v>
                </c:pt>
                <c:pt idx="4622">
                  <c:v>1996.09</c:v>
                </c:pt>
                <c:pt idx="4623">
                  <c:v>1988.21</c:v>
                </c:pt>
                <c:pt idx="4624">
                  <c:v>1995.35</c:v>
                </c:pt>
                <c:pt idx="4625">
                  <c:v>1998.36</c:v>
                </c:pt>
                <c:pt idx="4626">
                  <c:v>1985.1</c:v>
                </c:pt>
                <c:pt idx="4627">
                  <c:v>1976.25</c:v>
                </c:pt>
                <c:pt idx="4628">
                  <c:v>1983.27</c:v>
                </c:pt>
                <c:pt idx="4629">
                  <c:v>1997.64</c:v>
                </c:pt>
                <c:pt idx="4630">
                  <c:v>1989.38</c:v>
                </c:pt>
                <c:pt idx="4631">
                  <c:v>2001.67</c:v>
                </c:pt>
                <c:pt idx="4632">
                  <c:v>2005.31</c:v>
                </c:pt>
                <c:pt idx="4633">
                  <c:v>2033.1</c:v>
                </c:pt>
                <c:pt idx="4634">
                  <c:v>2035</c:v>
                </c:pt>
                <c:pt idx="4635">
                  <c:v>2040.54</c:v>
                </c:pt>
                <c:pt idx="4636">
                  <c:v>2063.71</c:v>
                </c:pt>
                <c:pt idx="4637">
                  <c:v>2048.9899999999998</c:v>
                </c:pt>
                <c:pt idx="4638">
                  <c:v>2010.9</c:v>
                </c:pt>
                <c:pt idx="4639">
                  <c:v>1973.92</c:v>
                </c:pt>
                <c:pt idx="4640">
                  <c:v>1966.67</c:v>
                </c:pt>
                <c:pt idx="4641">
                  <c:v>1929.06</c:v>
                </c:pt>
                <c:pt idx="4642">
                  <c:v>1952.46</c:v>
                </c:pt>
                <c:pt idx="4643">
                  <c:v>1949.83</c:v>
                </c:pt>
                <c:pt idx="4644">
                  <c:v>1956.51</c:v>
                </c:pt>
                <c:pt idx="4645">
                  <c:v>1944.37</c:v>
                </c:pt>
                <c:pt idx="4646">
                  <c:v>1950.55</c:v>
                </c:pt>
                <c:pt idx="4647">
                  <c:v>1963.67</c:v>
                </c:pt>
                <c:pt idx="4648">
                  <c:v>1972.83</c:v>
                </c:pt>
                <c:pt idx="4649">
                  <c:v>1971.24</c:v>
                </c:pt>
                <c:pt idx="4650">
                  <c:v>1984.61</c:v>
                </c:pt>
                <c:pt idx="4651">
                  <c:v>1999.15</c:v>
                </c:pt>
                <c:pt idx="4652">
                  <c:v>2015.05</c:v>
                </c:pt>
                <c:pt idx="4653">
                  <c:v>2019.6</c:v>
                </c:pt>
                <c:pt idx="4654">
                  <c:v>2006.8</c:v>
                </c:pt>
                <c:pt idx="4655">
                  <c:v>1966.67</c:v>
                </c:pt>
                <c:pt idx="4656">
                  <c:v>1965.49</c:v>
                </c:pt>
                <c:pt idx="4657">
                  <c:v>1977.27</c:v>
                </c:pt>
                <c:pt idx="4658">
                  <c:v>1991.93</c:v>
                </c:pt>
                <c:pt idx="4659">
                  <c:v>1999.02</c:v>
                </c:pt>
                <c:pt idx="4660">
                  <c:v>2000.71</c:v>
                </c:pt>
                <c:pt idx="4661">
                  <c:v>2014.74</c:v>
                </c:pt>
                <c:pt idx="4662">
                  <c:v>2024.45</c:v>
                </c:pt>
                <c:pt idx="4663">
                  <c:v>2033.7</c:v>
                </c:pt>
                <c:pt idx="4664">
                  <c:v>2039.33</c:v>
                </c:pt>
                <c:pt idx="4665">
                  <c:v>2031.37</c:v>
                </c:pt>
                <c:pt idx="4666">
                  <c:v>2032.17</c:v>
                </c:pt>
                <c:pt idx="4667">
                  <c:v>2040.22</c:v>
                </c:pt>
                <c:pt idx="4668">
                  <c:v>2045.96</c:v>
                </c:pt>
                <c:pt idx="4669">
                  <c:v>2029.37</c:v>
                </c:pt>
                <c:pt idx="4670">
                  <c:v>2018.72</c:v>
                </c:pt>
                <c:pt idx="4671">
                  <c:v>2049.8000000000002</c:v>
                </c:pt>
                <c:pt idx="4672">
                  <c:v>2070.37</c:v>
                </c:pt>
                <c:pt idx="4673">
                  <c:v>2083.94</c:v>
                </c:pt>
                <c:pt idx="4674">
                  <c:v>2073.25</c:v>
                </c:pt>
                <c:pt idx="4675">
                  <c:v>2076.44</c:v>
                </c:pt>
                <c:pt idx="4676">
                  <c:v>2096.62</c:v>
                </c:pt>
                <c:pt idx="4677">
                  <c:v>2081.54</c:v>
                </c:pt>
                <c:pt idx="4678">
                  <c:v>2088.39</c:v>
                </c:pt>
                <c:pt idx="4679">
                  <c:v>2107.41</c:v>
                </c:pt>
                <c:pt idx="4680">
                  <c:v>2124.92</c:v>
                </c:pt>
                <c:pt idx="4681">
                  <c:v>2128.84</c:v>
                </c:pt>
                <c:pt idx="4682">
                  <c:v>2153.2800000000002</c:v>
                </c:pt>
                <c:pt idx="4683">
                  <c:v>2167.16</c:v>
                </c:pt>
                <c:pt idx="4684">
                  <c:v>2158.27</c:v>
                </c:pt>
                <c:pt idx="4685">
                  <c:v>2183.6799999999998</c:v>
                </c:pt>
                <c:pt idx="4686">
                  <c:v>2152.2600000000002</c:v>
                </c:pt>
                <c:pt idx="4687">
                  <c:v>2142.23</c:v>
                </c:pt>
                <c:pt idx="4688">
                  <c:v>2151.7399999999998</c:v>
                </c:pt>
                <c:pt idx="4689">
                  <c:v>2171.27</c:v>
                </c:pt>
                <c:pt idx="4690">
                  <c:v>2156.37</c:v>
                </c:pt>
                <c:pt idx="4691">
                  <c:v>2143.23</c:v>
                </c:pt>
                <c:pt idx="4692">
                  <c:v>2130.77</c:v>
                </c:pt>
                <c:pt idx="4693">
                  <c:v>2159.3200000000002</c:v>
                </c:pt>
                <c:pt idx="4694">
                  <c:v>2210.15</c:v>
                </c:pt>
                <c:pt idx="4695">
                  <c:v>2206.1999999999998</c:v>
                </c:pt>
                <c:pt idx="4696">
                  <c:v>2245.48</c:v>
                </c:pt>
                <c:pt idx="4697">
                  <c:v>2207.14</c:v>
                </c:pt>
                <c:pt idx="4698">
                  <c:v>2205.81</c:v>
                </c:pt>
                <c:pt idx="4699">
                  <c:v>2233.92</c:v>
                </c:pt>
                <c:pt idx="4700">
                  <c:v>2249.87</c:v>
                </c:pt>
                <c:pt idx="4701">
                  <c:v>2282.8000000000002</c:v>
                </c:pt>
                <c:pt idx="4702">
                  <c:v>2294.2800000000002</c:v>
                </c:pt>
                <c:pt idx="4703">
                  <c:v>2292.73</c:v>
                </c:pt>
                <c:pt idx="4704">
                  <c:v>2308.94</c:v>
                </c:pt>
                <c:pt idx="4705">
                  <c:v>2282.16</c:v>
                </c:pt>
                <c:pt idx="4706">
                  <c:v>2273.17</c:v>
                </c:pt>
                <c:pt idx="4707">
                  <c:v>2293.9499999999998</c:v>
                </c:pt>
                <c:pt idx="4708">
                  <c:v>2307.67</c:v>
                </c:pt>
                <c:pt idx="4709">
                  <c:v>2259.14</c:v>
                </c:pt>
                <c:pt idx="4710">
                  <c:v>2260</c:v>
                </c:pt>
                <c:pt idx="4711">
                  <c:v>2270.0700000000002</c:v>
                </c:pt>
                <c:pt idx="4712">
                  <c:v>2305.25</c:v>
                </c:pt>
                <c:pt idx="4713">
                  <c:v>2290.85</c:v>
                </c:pt>
                <c:pt idx="4714">
                  <c:v>2307.59</c:v>
                </c:pt>
                <c:pt idx="4715">
                  <c:v>2310.67</c:v>
                </c:pt>
                <c:pt idx="4716">
                  <c:v>2294.7600000000002</c:v>
                </c:pt>
                <c:pt idx="4717">
                  <c:v>2292.86</c:v>
                </c:pt>
                <c:pt idx="4718">
                  <c:v>2259.0300000000002</c:v>
                </c:pt>
                <c:pt idx="4719">
                  <c:v>2255.85</c:v>
                </c:pt>
                <c:pt idx="4720">
                  <c:v>2256.09</c:v>
                </c:pt>
                <c:pt idx="4721">
                  <c:v>2240.9</c:v>
                </c:pt>
                <c:pt idx="4722">
                  <c:v>2228.41</c:v>
                </c:pt>
                <c:pt idx="4723">
                  <c:v>2249.73</c:v>
                </c:pt>
                <c:pt idx="4724">
                  <c:v>2239.2399999999998</c:v>
                </c:pt>
                <c:pt idx="4725">
                  <c:v>2272.61</c:v>
                </c:pt>
                <c:pt idx="4726">
                  <c:v>2277.19</c:v>
                </c:pt>
                <c:pt idx="4727">
                  <c:v>2257.6</c:v>
                </c:pt>
                <c:pt idx="4728">
                  <c:v>2278.75</c:v>
                </c:pt>
                <c:pt idx="4729">
                  <c:v>2283.5300000000002</c:v>
                </c:pt>
                <c:pt idx="4730">
                  <c:v>2285.3000000000002</c:v>
                </c:pt>
                <c:pt idx="4731">
                  <c:v>2277.12</c:v>
                </c:pt>
                <c:pt idx="4732">
                  <c:v>2271.9899999999998</c:v>
                </c:pt>
                <c:pt idx="4733">
                  <c:v>2316.73</c:v>
                </c:pt>
                <c:pt idx="4734">
                  <c:v>2327</c:v>
                </c:pt>
                <c:pt idx="4735">
                  <c:v>2316.14</c:v>
                </c:pt>
                <c:pt idx="4736">
                  <c:v>2283.5700000000002</c:v>
                </c:pt>
                <c:pt idx="4737">
                  <c:v>2260.4</c:v>
                </c:pt>
                <c:pt idx="4738">
                  <c:v>2262.62</c:v>
                </c:pt>
                <c:pt idx="4739">
                  <c:v>2294.15</c:v>
                </c:pt>
                <c:pt idx="4740">
                  <c:v>2289.34</c:v>
                </c:pt>
                <c:pt idx="4741">
                  <c:v>2277.94</c:v>
                </c:pt>
                <c:pt idx="4742">
                  <c:v>2306.54</c:v>
                </c:pt>
                <c:pt idx="4743">
                  <c:v>2295.16</c:v>
                </c:pt>
                <c:pt idx="4744">
                  <c:v>2270.2800000000002</c:v>
                </c:pt>
                <c:pt idx="4745">
                  <c:v>2252.71</c:v>
                </c:pt>
                <c:pt idx="4746">
                  <c:v>2233.42</c:v>
                </c:pt>
                <c:pt idx="4747">
                  <c:v>2241.44</c:v>
                </c:pt>
                <c:pt idx="4748">
                  <c:v>2253.7800000000002</c:v>
                </c:pt>
                <c:pt idx="4749">
                  <c:v>2254.77</c:v>
                </c:pt>
                <c:pt idx="4750">
                  <c:v>2279.59</c:v>
                </c:pt>
                <c:pt idx="4751">
                  <c:v>2263.69</c:v>
                </c:pt>
                <c:pt idx="4752">
                  <c:v>2284.88</c:v>
                </c:pt>
                <c:pt idx="4753">
                  <c:v>2306.4699999999998</c:v>
                </c:pt>
                <c:pt idx="4754">
                  <c:v>2314.31</c:v>
                </c:pt>
                <c:pt idx="4755">
                  <c:v>2314.58</c:v>
                </c:pt>
                <c:pt idx="4756">
                  <c:v>2328.6</c:v>
                </c:pt>
                <c:pt idx="4757">
                  <c:v>2357.13</c:v>
                </c:pt>
                <c:pt idx="4758">
                  <c:v>2375.35</c:v>
                </c:pt>
                <c:pt idx="4759">
                  <c:v>2383.75</c:v>
                </c:pt>
                <c:pt idx="4760">
                  <c:v>2386.79</c:v>
                </c:pt>
                <c:pt idx="4761">
                  <c:v>2372.11</c:v>
                </c:pt>
                <c:pt idx="4762">
                  <c:v>2369.11</c:v>
                </c:pt>
                <c:pt idx="4763">
                  <c:v>2371.14</c:v>
                </c:pt>
                <c:pt idx="4764">
                  <c:v>2379.48</c:v>
                </c:pt>
                <c:pt idx="4765">
                  <c:v>2390.6799999999998</c:v>
                </c:pt>
                <c:pt idx="4766">
                  <c:v>2420.17</c:v>
                </c:pt>
                <c:pt idx="4767">
                  <c:v>2419.9499999999998</c:v>
                </c:pt>
                <c:pt idx="4768">
                  <c:v>2432.2399999999998</c:v>
                </c:pt>
                <c:pt idx="4769">
                  <c:v>2400.2399999999998</c:v>
                </c:pt>
                <c:pt idx="4770">
                  <c:v>2360.13</c:v>
                </c:pt>
                <c:pt idx="4771">
                  <c:v>2383.4699999999998</c:v>
                </c:pt>
                <c:pt idx="4772">
                  <c:v>2387.2600000000002</c:v>
                </c:pt>
                <c:pt idx="4773">
                  <c:v>2356.0500000000002</c:v>
                </c:pt>
                <c:pt idx="4774">
                  <c:v>2357.2199999999998</c:v>
                </c:pt>
                <c:pt idx="4775">
                  <c:v>2350.91</c:v>
                </c:pt>
                <c:pt idx="4776">
                  <c:v>2338.5100000000002</c:v>
                </c:pt>
                <c:pt idx="4777">
                  <c:v>2305.3200000000002</c:v>
                </c:pt>
                <c:pt idx="4778">
                  <c:v>2244.41</c:v>
                </c:pt>
                <c:pt idx="4779">
                  <c:v>2234.2199999999998</c:v>
                </c:pt>
                <c:pt idx="4780">
                  <c:v>2264.25</c:v>
                </c:pt>
                <c:pt idx="4781">
                  <c:v>2286.38</c:v>
                </c:pt>
                <c:pt idx="4782">
                  <c:v>2314.48</c:v>
                </c:pt>
                <c:pt idx="4783">
                  <c:v>2320.34</c:v>
                </c:pt>
                <c:pt idx="4784">
                  <c:v>2324.08</c:v>
                </c:pt>
                <c:pt idx="4785">
                  <c:v>2288.3200000000002</c:v>
                </c:pt>
                <c:pt idx="4786">
                  <c:v>2298.09</c:v>
                </c:pt>
                <c:pt idx="4787">
                  <c:v>2295.65</c:v>
                </c:pt>
                <c:pt idx="4788">
                  <c:v>2265.36</c:v>
                </c:pt>
                <c:pt idx="4789">
                  <c:v>2248.34</c:v>
                </c:pt>
                <c:pt idx="4790">
                  <c:v>2246.06</c:v>
                </c:pt>
                <c:pt idx="4791">
                  <c:v>2245.83</c:v>
                </c:pt>
                <c:pt idx="4792">
                  <c:v>2256.7399999999998</c:v>
                </c:pt>
                <c:pt idx="4793">
                  <c:v>2237.0300000000002</c:v>
                </c:pt>
                <c:pt idx="4794">
                  <c:v>2233.73</c:v>
                </c:pt>
                <c:pt idx="4795">
                  <c:v>2233.02</c:v>
                </c:pt>
                <c:pt idx="4796">
                  <c:v>2241.7199999999998</c:v>
                </c:pt>
                <c:pt idx="4797">
                  <c:v>2285.84</c:v>
                </c:pt>
                <c:pt idx="4798">
                  <c:v>2332.5100000000002</c:v>
                </c:pt>
                <c:pt idx="4799">
                  <c:v>2351.9499999999998</c:v>
                </c:pt>
                <c:pt idx="4800">
                  <c:v>2354.98</c:v>
                </c:pt>
                <c:pt idx="4801">
                  <c:v>2340.13</c:v>
                </c:pt>
                <c:pt idx="4802">
                  <c:v>2312</c:v>
                </c:pt>
                <c:pt idx="4803">
                  <c:v>2321.58</c:v>
                </c:pt>
                <c:pt idx="4804">
                  <c:v>2350.44</c:v>
                </c:pt>
                <c:pt idx="4805">
                  <c:v>2351.25</c:v>
                </c:pt>
                <c:pt idx="4806">
                  <c:v>2369.0300000000002</c:v>
                </c:pt>
                <c:pt idx="4807">
                  <c:v>2367.75</c:v>
                </c:pt>
                <c:pt idx="4808">
                  <c:v>2360.6999999999998</c:v>
                </c:pt>
                <c:pt idx="4809">
                  <c:v>2390.08</c:v>
                </c:pt>
                <c:pt idx="4810">
                  <c:v>2372.59</c:v>
                </c:pt>
                <c:pt idx="4811">
                  <c:v>2359.3000000000002</c:v>
                </c:pt>
                <c:pt idx="4812">
                  <c:v>2397.1999999999998</c:v>
                </c:pt>
                <c:pt idx="4813">
                  <c:v>2395.31</c:v>
                </c:pt>
                <c:pt idx="4814">
                  <c:v>2385.48</c:v>
                </c:pt>
                <c:pt idx="4815">
                  <c:v>2366.15</c:v>
                </c:pt>
                <c:pt idx="4816">
                  <c:v>2361.33</c:v>
                </c:pt>
                <c:pt idx="4817">
                  <c:v>2385.23</c:v>
                </c:pt>
                <c:pt idx="4818">
                  <c:v>2371.23</c:v>
                </c:pt>
                <c:pt idx="4819">
                  <c:v>2357.0700000000002</c:v>
                </c:pt>
                <c:pt idx="4820">
                  <c:v>2349.4</c:v>
                </c:pt>
                <c:pt idx="4821">
                  <c:v>2369.61</c:v>
                </c:pt>
                <c:pt idx="4822">
                  <c:v>2343.63</c:v>
                </c:pt>
                <c:pt idx="4823">
                  <c:v>2344.86</c:v>
                </c:pt>
                <c:pt idx="4824">
                  <c:v>2371.4499999999998</c:v>
                </c:pt>
                <c:pt idx="4825">
                  <c:v>2358.37</c:v>
                </c:pt>
                <c:pt idx="4826">
                  <c:v>2349.1799999999998</c:v>
                </c:pt>
                <c:pt idx="4827">
                  <c:v>2325.15</c:v>
                </c:pt>
                <c:pt idx="4828">
                  <c:v>2314.66</c:v>
                </c:pt>
                <c:pt idx="4829">
                  <c:v>2316.9499999999998</c:v>
                </c:pt>
                <c:pt idx="4830">
                  <c:v>2342.17</c:v>
                </c:pt>
                <c:pt idx="4831">
                  <c:v>2326.3200000000002</c:v>
                </c:pt>
                <c:pt idx="4832">
                  <c:v>2331.17</c:v>
                </c:pt>
                <c:pt idx="4833">
                  <c:v>2353.62</c:v>
                </c:pt>
                <c:pt idx="4834">
                  <c:v>2339.04</c:v>
                </c:pt>
                <c:pt idx="4835">
                  <c:v>2351.3000000000002</c:v>
                </c:pt>
                <c:pt idx="4836">
                  <c:v>2353.25</c:v>
                </c:pt>
                <c:pt idx="4837">
                  <c:v>2362.14</c:v>
                </c:pt>
                <c:pt idx="4838">
                  <c:v>2359.2800000000002</c:v>
                </c:pt>
                <c:pt idx="4839">
                  <c:v>2387.88</c:v>
                </c:pt>
                <c:pt idx="4840">
                  <c:v>2412.12</c:v>
                </c:pt>
                <c:pt idx="4841">
                  <c:v>2416.09</c:v>
                </c:pt>
                <c:pt idx="4842">
                  <c:v>2472.06</c:v>
                </c:pt>
                <c:pt idx="4843">
                  <c:v>2504.89</c:v>
                </c:pt>
                <c:pt idx="4844">
                  <c:v>2499.21</c:v>
                </c:pt>
                <c:pt idx="4845">
                  <c:v>2523.8000000000002</c:v>
                </c:pt>
                <c:pt idx="4846">
                  <c:v>2514.6</c:v>
                </c:pt>
                <c:pt idx="4847">
                  <c:v>2491.7800000000002</c:v>
                </c:pt>
                <c:pt idx="4848">
                  <c:v>2518.5</c:v>
                </c:pt>
                <c:pt idx="4849">
                  <c:v>2526.5300000000002</c:v>
                </c:pt>
                <c:pt idx="4850">
                  <c:v>2550.83</c:v>
                </c:pt>
                <c:pt idx="4851">
                  <c:v>2534.7399999999998</c:v>
                </c:pt>
                <c:pt idx="4852">
                  <c:v>2528.71</c:v>
                </c:pt>
                <c:pt idx="4853">
                  <c:v>2519.39</c:v>
                </c:pt>
                <c:pt idx="4854">
                  <c:v>2510.92</c:v>
                </c:pt>
                <c:pt idx="4855">
                  <c:v>2533.77</c:v>
                </c:pt>
                <c:pt idx="4856">
                  <c:v>2514.39</c:v>
                </c:pt>
                <c:pt idx="4857">
                  <c:v>2533.1</c:v>
                </c:pt>
                <c:pt idx="4858">
                  <c:v>2543.89</c:v>
                </c:pt>
                <c:pt idx="4859">
                  <c:v>2557.4699999999998</c:v>
                </c:pt>
                <c:pt idx="4860">
                  <c:v>2547.2199999999998</c:v>
                </c:pt>
                <c:pt idx="4861">
                  <c:v>2536.5100000000002</c:v>
                </c:pt>
                <c:pt idx="4862">
                  <c:v>2557.35</c:v>
                </c:pt>
                <c:pt idx="4863">
                  <c:v>2560.96</c:v>
                </c:pt>
                <c:pt idx="4864">
                  <c:v>2579.33</c:v>
                </c:pt>
                <c:pt idx="4865">
                  <c:v>2598.04</c:v>
                </c:pt>
                <c:pt idx="4866">
                  <c:v>2598.88</c:v>
                </c:pt>
                <c:pt idx="4867">
                  <c:v>2614.04</c:v>
                </c:pt>
                <c:pt idx="4868">
                  <c:v>2625.32</c:v>
                </c:pt>
                <c:pt idx="4869">
                  <c:v>2645.75</c:v>
                </c:pt>
                <c:pt idx="4870">
                  <c:v>2625.53</c:v>
                </c:pt>
                <c:pt idx="4871">
                  <c:v>2640.23</c:v>
                </c:pt>
                <c:pt idx="4872">
                  <c:v>2674.19</c:v>
                </c:pt>
                <c:pt idx="4873">
                  <c:v>2674.34</c:v>
                </c:pt>
                <c:pt idx="4874">
                  <c:v>2678.85</c:v>
                </c:pt>
                <c:pt idx="4875">
                  <c:v>2666.05</c:v>
                </c:pt>
                <c:pt idx="4876">
                  <c:v>2676.97</c:v>
                </c:pt>
                <c:pt idx="4877">
                  <c:v>2719.84</c:v>
                </c:pt>
                <c:pt idx="4878">
                  <c:v>2696.68</c:v>
                </c:pt>
                <c:pt idx="4879">
                  <c:v>2707.34</c:v>
                </c:pt>
                <c:pt idx="4880">
                  <c:v>2744.14</c:v>
                </c:pt>
                <c:pt idx="4881">
                  <c:v>2714.62</c:v>
                </c:pt>
                <c:pt idx="4882">
                  <c:v>2697.94</c:v>
                </c:pt>
                <c:pt idx="4883">
                  <c:v>2639.69</c:v>
                </c:pt>
                <c:pt idx="4884">
                  <c:v>2675.55</c:v>
                </c:pt>
                <c:pt idx="4885">
                  <c:v>2646.64</c:v>
                </c:pt>
                <c:pt idx="4886">
                  <c:v>2651.95</c:v>
                </c:pt>
                <c:pt idx="4887">
                  <c:v>2688.46</c:v>
                </c:pt>
                <c:pt idx="4888">
                  <c:v>2718.04</c:v>
                </c:pt>
                <c:pt idx="4889">
                  <c:v>2781.78</c:v>
                </c:pt>
                <c:pt idx="4890">
                  <c:v>2807.83</c:v>
                </c:pt>
                <c:pt idx="4891">
                  <c:v>2804.54</c:v>
                </c:pt>
                <c:pt idx="4892">
                  <c:v>2772.69</c:v>
                </c:pt>
                <c:pt idx="4893">
                  <c:v>2794.1</c:v>
                </c:pt>
                <c:pt idx="4894">
                  <c:v>2766.19</c:v>
                </c:pt>
                <c:pt idx="4895">
                  <c:v>2761.14</c:v>
                </c:pt>
                <c:pt idx="4896">
                  <c:v>2782.19</c:v>
                </c:pt>
                <c:pt idx="4897">
                  <c:v>2726.61</c:v>
                </c:pt>
                <c:pt idx="4898">
                  <c:v>2697.47</c:v>
                </c:pt>
                <c:pt idx="4899">
                  <c:v>2731.5</c:v>
                </c:pt>
                <c:pt idx="4900">
                  <c:v>2699.53</c:v>
                </c:pt>
                <c:pt idx="4901">
                  <c:v>2722.61</c:v>
                </c:pt>
                <c:pt idx="4902">
                  <c:v>2739.27</c:v>
                </c:pt>
                <c:pt idx="4903">
                  <c:v>2741.8</c:v>
                </c:pt>
                <c:pt idx="4904">
                  <c:v>2718.76</c:v>
                </c:pt>
                <c:pt idx="4905">
                  <c:v>2762</c:v>
                </c:pt>
                <c:pt idx="4906">
                  <c:v>2732.29</c:v>
                </c:pt>
                <c:pt idx="4907">
                  <c:v>2729.57</c:v>
                </c:pt>
                <c:pt idx="4908">
                  <c:v>2704.62</c:v>
                </c:pt>
                <c:pt idx="4909">
                  <c:v>2653.43</c:v>
                </c:pt>
                <c:pt idx="4910">
                  <c:v>2659.95</c:v>
                </c:pt>
                <c:pt idx="4911">
                  <c:v>2649.5</c:v>
                </c:pt>
                <c:pt idx="4912">
                  <c:v>2683.32</c:v>
                </c:pt>
                <c:pt idx="4913">
                  <c:v>2678.83</c:v>
                </c:pt>
                <c:pt idx="4914">
                  <c:v>2692.26</c:v>
                </c:pt>
                <c:pt idx="4915">
                  <c:v>2666.23</c:v>
                </c:pt>
                <c:pt idx="4916">
                  <c:v>2713.83</c:v>
                </c:pt>
                <c:pt idx="4917">
                  <c:v>2727.92</c:v>
                </c:pt>
                <c:pt idx="4918">
                  <c:v>2721.01</c:v>
                </c:pt>
                <c:pt idx="4919">
                  <c:v>2749.74</c:v>
                </c:pt>
                <c:pt idx="4920">
                  <c:v>2735.14</c:v>
                </c:pt>
                <c:pt idx="4921">
                  <c:v>2716.77</c:v>
                </c:pt>
                <c:pt idx="4922">
                  <c:v>2726.2</c:v>
                </c:pt>
                <c:pt idx="4923">
                  <c:v>2723.94</c:v>
                </c:pt>
                <c:pt idx="4924">
                  <c:v>2728.49</c:v>
                </c:pt>
                <c:pt idx="4925">
                  <c:v>2739.45</c:v>
                </c:pt>
                <c:pt idx="4926">
                  <c:v>2741.39</c:v>
                </c:pt>
                <c:pt idx="4927">
                  <c:v>2723.68</c:v>
                </c:pt>
                <c:pt idx="4928">
                  <c:v>2746.45</c:v>
                </c:pt>
                <c:pt idx="4929">
                  <c:v>2773.23</c:v>
                </c:pt>
                <c:pt idx="4930">
                  <c:v>2753.93</c:v>
                </c:pt>
                <c:pt idx="4931">
                  <c:v>2742.69</c:v>
                </c:pt>
                <c:pt idx="4932">
                  <c:v>2718.41</c:v>
                </c:pt>
                <c:pt idx="4933">
                  <c:v>2749.6</c:v>
                </c:pt>
                <c:pt idx="4934">
                  <c:v>2766.15</c:v>
                </c:pt>
                <c:pt idx="4935">
                  <c:v>2767.69</c:v>
                </c:pt>
                <c:pt idx="4936">
                  <c:v>2712.81</c:v>
                </c:pt>
                <c:pt idx="4937">
                  <c:v>2738.46</c:v>
                </c:pt>
                <c:pt idx="4938">
                  <c:v>2791.68</c:v>
                </c:pt>
                <c:pt idx="4939">
                  <c:v>2784.96</c:v>
                </c:pt>
                <c:pt idx="4940">
                  <c:v>2769.21</c:v>
                </c:pt>
                <c:pt idx="4941">
                  <c:v>2765.41</c:v>
                </c:pt>
                <c:pt idx="4942">
                  <c:v>2751.85</c:v>
                </c:pt>
                <c:pt idx="4943">
                  <c:v>2759.87</c:v>
                </c:pt>
                <c:pt idx="4944">
                  <c:v>2789.24</c:v>
                </c:pt>
                <c:pt idx="4945">
                  <c:v>2754.11</c:v>
                </c:pt>
                <c:pt idx="4946">
                  <c:v>2767.85</c:v>
                </c:pt>
                <c:pt idx="4947">
                  <c:v>2716.33</c:v>
                </c:pt>
                <c:pt idx="4948">
                  <c:v>2724.9</c:v>
                </c:pt>
                <c:pt idx="4949">
                  <c:v>2719.42</c:v>
                </c:pt>
                <c:pt idx="4950">
                  <c:v>2726.07</c:v>
                </c:pt>
                <c:pt idx="4951">
                  <c:v>2718.7</c:v>
                </c:pt>
                <c:pt idx="4952">
                  <c:v>2734.32</c:v>
                </c:pt>
                <c:pt idx="4953">
                  <c:v>2725.5</c:v>
                </c:pt>
                <c:pt idx="4954">
                  <c:v>2754</c:v>
                </c:pt>
                <c:pt idx="4955">
                  <c:v>2794.02</c:v>
                </c:pt>
                <c:pt idx="4956">
                  <c:v>2792.73</c:v>
                </c:pt>
                <c:pt idx="4957">
                  <c:v>2809.21</c:v>
                </c:pt>
                <c:pt idx="4958">
                  <c:v>2831.63</c:v>
                </c:pt>
                <c:pt idx="4959">
                  <c:v>2827.05</c:v>
                </c:pt>
                <c:pt idx="4960">
                  <c:v>2860.99</c:v>
                </c:pt>
                <c:pt idx="4961">
                  <c:v>2881.1</c:v>
                </c:pt>
                <c:pt idx="4962">
                  <c:v>2900.18</c:v>
                </c:pt>
                <c:pt idx="4963">
                  <c:v>2877.86</c:v>
                </c:pt>
                <c:pt idx="4964">
                  <c:v>2872.64</c:v>
                </c:pt>
                <c:pt idx="4965">
                  <c:v>2891.67</c:v>
                </c:pt>
                <c:pt idx="4966">
                  <c:v>2939.41</c:v>
                </c:pt>
                <c:pt idx="4967">
                  <c:v>2895.55</c:v>
                </c:pt>
                <c:pt idx="4968">
                  <c:v>2905.76</c:v>
                </c:pt>
                <c:pt idx="4969">
                  <c:v>2919.07</c:v>
                </c:pt>
                <c:pt idx="4970">
                  <c:v>2881.05</c:v>
                </c:pt>
                <c:pt idx="4971">
                  <c:v>2860.13</c:v>
                </c:pt>
                <c:pt idx="4972">
                  <c:v>2857.56</c:v>
                </c:pt>
                <c:pt idx="4973">
                  <c:v>2842.24</c:v>
                </c:pt>
                <c:pt idx="4974">
                  <c:v>2820.38</c:v>
                </c:pt>
                <c:pt idx="4975">
                  <c:v>2753.38</c:v>
                </c:pt>
                <c:pt idx="4976">
                  <c:v>2705.21</c:v>
                </c:pt>
                <c:pt idx="4977">
                  <c:v>2731.83</c:v>
                </c:pt>
                <c:pt idx="4978">
                  <c:v>2742.03</c:v>
                </c:pt>
                <c:pt idx="4979">
                  <c:v>2733.28</c:v>
                </c:pt>
                <c:pt idx="4980">
                  <c:v>2767.44</c:v>
                </c:pt>
                <c:pt idx="4981">
                  <c:v>2653.94</c:v>
                </c:pt>
                <c:pt idx="4982">
                  <c:v>2488.25</c:v>
                </c:pt>
                <c:pt idx="4983">
                  <c:v>2271.5</c:v>
                </c:pt>
                <c:pt idx="4984">
                  <c:v>2401.89</c:v>
                </c:pt>
                <c:pt idx="4985">
                  <c:v>2460.09</c:v>
                </c:pt>
                <c:pt idx="4986">
                  <c:v>2497.29</c:v>
                </c:pt>
                <c:pt idx="4987">
                  <c:v>2508.7800000000002</c:v>
                </c:pt>
                <c:pt idx="4988">
                  <c:v>2571.98</c:v>
                </c:pt>
                <c:pt idx="4989">
                  <c:v>2583.5100000000002</c:v>
                </c:pt>
                <c:pt idx="4990">
                  <c:v>2643.42</c:v>
                </c:pt>
                <c:pt idx="4991">
                  <c:v>2666.27</c:v>
                </c:pt>
                <c:pt idx="4992">
                  <c:v>2668.09</c:v>
                </c:pt>
                <c:pt idx="4993">
                  <c:v>2641.84</c:v>
                </c:pt>
                <c:pt idx="4994">
                  <c:v>2662.41</c:v>
                </c:pt>
                <c:pt idx="4995">
                  <c:v>2678.29</c:v>
                </c:pt>
                <c:pt idx="4996">
                  <c:v>2671</c:v>
                </c:pt>
                <c:pt idx="4997">
                  <c:v>2663.04</c:v>
                </c:pt>
                <c:pt idx="4998">
                  <c:v>2675.22</c:v>
                </c:pt>
                <c:pt idx="4999">
                  <c:v>2683.62</c:v>
                </c:pt>
                <c:pt idx="5000">
                  <c:v>2695.8</c:v>
                </c:pt>
                <c:pt idx="5001">
                  <c:v>2734.04</c:v>
                </c:pt>
                <c:pt idx="5002">
                  <c:v>2717.45</c:v>
                </c:pt>
                <c:pt idx="5003">
                  <c:v>2684.14</c:v>
                </c:pt>
                <c:pt idx="5004">
                  <c:v>2602.5700000000002</c:v>
                </c:pt>
                <c:pt idx="5005">
                  <c:v>2619.04</c:v>
                </c:pt>
                <c:pt idx="5006">
                  <c:v>2553.66</c:v>
                </c:pt>
                <c:pt idx="5007">
                  <c:v>2587.8200000000002</c:v>
                </c:pt>
                <c:pt idx="5008">
                  <c:v>2563.27</c:v>
                </c:pt>
                <c:pt idx="5009">
                  <c:v>2568.39</c:v>
                </c:pt>
                <c:pt idx="5010">
                  <c:v>2585.58</c:v>
                </c:pt>
                <c:pt idx="5011">
                  <c:v>2574.84</c:v>
                </c:pt>
                <c:pt idx="5012">
                  <c:v>2574.0500000000002</c:v>
                </c:pt>
                <c:pt idx="5013">
                  <c:v>2600.9</c:v>
                </c:pt>
                <c:pt idx="5014">
                  <c:v>2652.18</c:v>
                </c:pt>
                <c:pt idx="5015">
                  <c:v>2667.06</c:v>
                </c:pt>
                <c:pt idx="5016">
                  <c:v>2653.66</c:v>
                </c:pt>
                <c:pt idx="5017">
                  <c:v>2673.59</c:v>
                </c:pt>
                <c:pt idx="5018">
                  <c:v>2717.42</c:v>
                </c:pt>
                <c:pt idx="5019">
                  <c:v>2696.98</c:v>
                </c:pt>
                <c:pt idx="5020">
                  <c:v>2661.65</c:v>
                </c:pt>
                <c:pt idx="5021">
                  <c:v>2660.09</c:v>
                </c:pt>
                <c:pt idx="5022">
                  <c:v>2695.25</c:v>
                </c:pt>
                <c:pt idx="5023">
                  <c:v>2687.94</c:v>
                </c:pt>
                <c:pt idx="5024">
                  <c:v>2733.55</c:v>
                </c:pt>
                <c:pt idx="5025">
                  <c:v>2716.83</c:v>
                </c:pt>
                <c:pt idx="5026">
                  <c:v>2721.83</c:v>
                </c:pt>
                <c:pt idx="5027">
                  <c:v>2726.58</c:v>
                </c:pt>
                <c:pt idx="5028">
                  <c:v>2720.57</c:v>
                </c:pt>
                <c:pt idx="5029">
                  <c:v>2733.81</c:v>
                </c:pt>
                <c:pt idx="5030">
                  <c:v>2692.14</c:v>
                </c:pt>
                <c:pt idx="5031">
                  <c:v>2700.11</c:v>
                </c:pt>
                <c:pt idx="5032">
                  <c:v>2698.27</c:v>
                </c:pt>
                <c:pt idx="5033">
                  <c:v>2686.97</c:v>
                </c:pt>
                <c:pt idx="5034">
                  <c:v>2674.44</c:v>
                </c:pt>
                <c:pt idx="5035">
                  <c:v>2649.43</c:v>
                </c:pt>
                <c:pt idx="5036">
                  <c:v>2614.63</c:v>
                </c:pt>
                <c:pt idx="5037">
                  <c:v>2624.57</c:v>
                </c:pt>
                <c:pt idx="5038">
                  <c:v>2605.71</c:v>
                </c:pt>
                <c:pt idx="5039">
                  <c:v>2660.67</c:v>
                </c:pt>
                <c:pt idx="5040">
                  <c:v>2689.12</c:v>
                </c:pt>
                <c:pt idx="5041">
                  <c:v>2697.19</c:v>
                </c:pt>
                <c:pt idx="5042">
                  <c:v>2659.92</c:v>
                </c:pt>
                <c:pt idx="5043">
                  <c:v>2656.14</c:v>
                </c:pt>
                <c:pt idx="5044">
                  <c:v>2673.34</c:v>
                </c:pt>
                <c:pt idx="5045">
                  <c:v>2740.64</c:v>
                </c:pt>
                <c:pt idx="5046">
                  <c:v>2759.8</c:v>
                </c:pt>
                <c:pt idx="5047">
                  <c:v>2738.56</c:v>
                </c:pt>
                <c:pt idx="5048">
                  <c:v>2751.39</c:v>
                </c:pt>
                <c:pt idx="5049">
                  <c:v>2737.98</c:v>
                </c:pt>
                <c:pt idx="5050">
                  <c:v>2716.54</c:v>
                </c:pt>
                <c:pt idx="5051">
                  <c:v>2718.18</c:v>
                </c:pt>
                <c:pt idx="5052">
                  <c:v>2692.82</c:v>
                </c:pt>
                <c:pt idx="5053">
                  <c:v>2703.16</c:v>
                </c:pt>
                <c:pt idx="5054">
                  <c:v>2711</c:v>
                </c:pt>
                <c:pt idx="5055">
                  <c:v>2700.14</c:v>
                </c:pt>
                <c:pt idx="5056">
                  <c:v>2688.84</c:v>
                </c:pt>
                <c:pt idx="5057">
                  <c:v>2718.43</c:v>
                </c:pt>
                <c:pt idx="5058">
                  <c:v>2703.9</c:v>
                </c:pt>
                <c:pt idx="5059">
                  <c:v>2683.94</c:v>
                </c:pt>
                <c:pt idx="5060">
                  <c:v>2657.31</c:v>
                </c:pt>
                <c:pt idx="5061">
                  <c:v>2682.39</c:v>
                </c:pt>
                <c:pt idx="5062">
                  <c:v>2687.65</c:v>
                </c:pt>
                <c:pt idx="5063">
                  <c:v>2728.7</c:v>
                </c:pt>
                <c:pt idx="5064">
                  <c:v>2755.8</c:v>
                </c:pt>
                <c:pt idx="5065">
                  <c:v>2756.51</c:v>
                </c:pt>
                <c:pt idx="5066">
                  <c:v>2740.97</c:v>
                </c:pt>
                <c:pt idx="5067">
                  <c:v>2738.65</c:v>
                </c:pt>
                <c:pt idx="5068">
                  <c:v>2753.84</c:v>
                </c:pt>
                <c:pt idx="5069">
                  <c:v>2746.31</c:v>
                </c:pt>
                <c:pt idx="5070">
                  <c:v>2775.82</c:v>
                </c:pt>
                <c:pt idx="5071">
                  <c:v>2752.1</c:v>
                </c:pt>
                <c:pt idx="5072">
                  <c:v>2751.18</c:v>
                </c:pt>
                <c:pt idx="5073">
                  <c:v>2742.39</c:v>
                </c:pt>
                <c:pt idx="5074">
                  <c:v>2722.24</c:v>
                </c:pt>
                <c:pt idx="5075">
                  <c:v>2685.41</c:v>
                </c:pt>
                <c:pt idx="5076">
                  <c:v>2722.35</c:v>
                </c:pt>
                <c:pt idx="5077">
                  <c:v>2720.32</c:v>
                </c:pt>
                <c:pt idx="5078">
                  <c:v>2730.52</c:v>
                </c:pt>
                <c:pt idx="5079">
                  <c:v>2730.96</c:v>
                </c:pt>
                <c:pt idx="5080">
                  <c:v>2735.8</c:v>
                </c:pt>
                <c:pt idx="5081">
                  <c:v>2775.87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42-42BA-8D77-643641ED0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8095663"/>
        <c:axId val="1308765503"/>
      </c:lineChart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USD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Sheet3!$A$2:$A$5088</c:f>
              <c:numCache>
                <c:formatCode>m/d/yyyy</c:formatCode>
                <c:ptCount val="5087"/>
                <c:pt idx="0">
                  <c:v>38077</c:v>
                </c:pt>
                <c:pt idx="1">
                  <c:v>38078</c:v>
                </c:pt>
                <c:pt idx="2">
                  <c:v>38079</c:v>
                </c:pt>
                <c:pt idx="3">
                  <c:v>38082</c:v>
                </c:pt>
                <c:pt idx="4">
                  <c:v>38083</c:v>
                </c:pt>
                <c:pt idx="5">
                  <c:v>38084</c:v>
                </c:pt>
                <c:pt idx="6">
                  <c:v>38085</c:v>
                </c:pt>
                <c:pt idx="7">
                  <c:v>38086</c:v>
                </c:pt>
                <c:pt idx="8">
                  <c:v>38089</c:v>
                </c:pt>
                <c:pt idx="9">
                  <c:v>38090</c:v>
                </c:pt>
                <c:pt idx="10">
                  <c:v>38091</c:v>
                </c:pt>
                <c:pt idx="11">
                  <c:v>38092</c:v>
                </c:pt>
                <c:pt idx="12">
                  <c:v>38093</c:v>
                </c:pt>
                <c:pt idx="13">
                  <c:v>38096</c:v>
                </c:pt>
                <c:pt idx="14">
                  <c:v>38097</c:v>
                </c:pt>
                <c:pt idx="15">
                  <c:v>38098</c:v>
                </c:pt>
                <c:pt idx="16">
                  <c:v>38099</c:v>
                </c:pt>
                <c:pt idx="17">
                  <c:v>38100</c:v>
                </c:pt>
                <c:pt idx="18">
                  <c:v>38103</c:v>
                </c:pt>
                <c:pt idx="19">
                  <c:v>38104</c:v>
                </c:pt>
                <c:pt idx="20">
                  <c:v>38105</c:v>
                </c:pt>
                <c:pt idx="21">
                  <c:v>38107</c:v>
                </c:pt>
                <c:pt idx="22">
                  <c:v>38113</c:v>
                </c:pt>
                <c:pt idx="23">
                  <c:v>38114</c:v>
                </c:pt>
                <c:pt idx="24">
                  <c:v>38117</c:v>
                </c:pt>
                <c:pt idx="25">
                  <c:v>38118</c:v>
                </c:pt>
                <c:pt idx="26">
                  <c:v>38119</c:v>
                </c:pt>
                <c:pt idx="27">
                  <c:v>38120</c:v>
                </c:pt>
                <c:pt idx="28">
                  <c:v>38121</c:v>
                </c:pt>
                <c:pt idx="29">
                  <c:v>38124</c:v>
                </c:pt>
                <c:pt idx="30">
                  <c:v>38125</c:v>
                </c:pt>
                <c:pt idx="31">
                  <c:v>38126</c:v>
                </c:pt>
                <c:pt idx="32">
                  <c:v>38127</c:v>
                </c:pt>
                <c:pt idx="33">
                  <c:v>38128</c:v>
                </c:pt>
                <c:pt idx="34">
                  <c:v>38131</c:v>
                </c:pt>
                <c:pt idx="35">
                  <c:v>38132</c:v>
                </c:pt>
                <c:pt idx="36">
                  <c:v>38133</c:v>
                </c:pt>
                <c:pt idx="37">
                  <c:v>38134</c:v>
                </c:pt>
                <c:pt idx="38">
                  <c:v>38135</c:v>
                </c:pt>
                <c:pt idx="39">
                  <c:v>38138</c:v>
                </c:pt>
                <c:pt idx="40">
                  <c:v>38139</c:v>
                </c:pt>
                <c:pt idx="41">
                  <c:v>38140</c:v>
                </c:pt>
                <c:pt idx="42">
                  <c:v>38141</c:v>
                </c:pt>
                <c:pt idx="43">
                  <c:v>38142</c:v>
                </c:pt>
                <c:pt idx="44">
                  <c:v>38145</c:v>
                </c:pt>
                <c:pt idx="45">
                  <c:v>38146</c:v>
                </c:pt>
                <c:pt idx="46">
                  <c:v>38147</c:v>
                </c:pt>
                <c:pt idx="47">
                  <c:v>38148</c:v>
                </c:pt>
                <c:pt idx="48">
                  <c:v>38149</c:v>
                </c:pt>
                <c:pt idx="49">
                  <c:v>38152</c:v>
                </c:pt>
                <c:pt idx="50">
                  <c:v>38153</c:v>
                </c:pt>
                <c:pt idx="51">
                  <c:v>38154</c:v>
                </c:pt>
                <c:pt idx="52">
                  <c:v>38155</c:v>
                </c:pt>
                <c:pt idx="53">
                  <c:v>38156</c:v>
                </c:pt>
                <c:pt idx="54">
                  <c:v>38159</c:v>
                </c:pt>
                <c:pt idx="55">
                  <c:v>38160</c:v>
                </c:pt>
                <c:pt idx="56">
                  <c:v>38161</c:v>
                </c:pt>
                <c:pt idx="57">
                  <c:v>38162</c:v>
                </c:pt>
                <c:pt idx="58">
                  <c:v>38163</c:v>
                </c:pt>
                <c:pt idx="59">
                  <c:v>38166</c:v>
                </c:pt>
                <c:pt idx="60">
                  <c:v>38167</c:v>
                </c:pt>
                <c:pt idx="61">
                  <c:v>38168</c:v>
                </c:pt>
                <c:pt idx="62">
                  <c:v>38169</c:v>
                </c:pt>
                <c:pt idx="63">
                  <c:v>38170</c:v>
                </c:pt>
                <c:pt idx="64">
                  <c:v>38173</c:v>
                </c:pt>
                <c:pt idx="65">
                  <c:v>38174</c:v>
                </c:pt>
                <c:pt idx="66">
                  <c:v>38175</c:v>
                </c:pt>
                <c:pt idx="67">
                  <c:v>38176</c:v>
                </c:pt>
                <c:pt idx="68">
                  <c:v>38177</c:v>
                </c:pt>
                <c:pt idx="69">
                  <c:v>38180</c:v>
                </c:pt>
                <c:pt idx="70">
                  <c:v>38181</c:v>
                </c:pt>
                <c:pt idx="71">
                  <c:v>38182</c:v>
                </c:pt>
                <c:pt idx="72">
                  <c:v>38183</c:v>
                </c:pt>
                <c:pt idx="73">
                  <c:v>38184</c:v>
                </c:pt>
                <c:pt idx="74">
                  <c:v>38188</c:v>
                </c:pt>
                <c:pt idx="75">
                  <c:v>38189</c:v>
                </c:pt>
                <c:pt idx="76">
                  <c:v>38190</c:v>
                </c:pt>
                <c:pt idx="77">
                  <c:v>38191</c:v>
                </c:pt>
                <c:pt idx="78">
                  <c:v>38194</c:v>
                </c:pt>
                <c:pt idx="79">
                  <c:v>38195</c:v>
                </c:pt>
                <c:pt idx="80">
                  <c:v>38196</c:v>
                </c:pt>
                <c:pt idx="81">
                  <c:v>38197</c:v>
                </c:pt>
                <c:pt idx="82">
                  <c:v>38198</c:v>
                </c:pt>
                <c:pt idx="83">
                  <c:v>38201</c:v>
                </c:pt>
                <c:pt idx="84">
                  <c:v>38202</c:v>
                </c:pt>
                <c:pt idx="85">
                  <c:v>38203</c:v>
                </c:pt>
                <c:pt idx="86">
                  <c:v>38204</c:v>
                </c:pt>
                <c:pt idx="87">
                  <c:v>38205</c:v>
                </c:pt>
                <c:pt idx="88">
                  <c:v>38208</c:v>
                </c:pt>
                <c:pt idx="89">
                  <c:v>38209</c:v>
                </c:pt>
                <c:pt idx="90">
                  <c:v>38210</c:v>
                </c:pt>
                <c:pt idx="91">
                  <c:v>38211</c:v>
                </c:pt>
                <c:pt idx="92">
                  <c:v>38212</c:v>
                </c:pt>
                <c:pt idx="93">
                  <c:v>38215</c:v>
                </c:pt>
                <c:pt idx="94">
                  <c:v>38216</c:v>
                </c:pt>
                <c:pt idx="95">
                  <c:v>38217</c:v>
                </c:pt>
                <c:pt idx="96">
                  <c:v>38218</c:v>
                </c:pt>
                <c:pt idx="97">
                  <c:v>38219</c:v>
                </c:pt>
                <c:pt idx="98">
                  <c:v>38222</c:v>
                </c:pt>
                <c:pt idx="99">
                  <c:v>38223</c:v>
                </c:pt>
                <c:pt idx="100">
                  <c:v>38224</c:v>
                </c:pt>
                <c:pt idx="101">
                  <c:v>38225</c:v>
                </c:pt>
                <c:pt idx="102">
                  <c:v>38226</c:v>
                </c:pt>
                <c:pt idx="103">
                  <c:v>38229</c:v>
                </c:pt>
                <c:pt idx="104">
                  <c:v>38230</c:v>
                </c:pt>
                <c:pt idx="105">
                  <c:v>38231</c:v>
                </c:pt>
                <c:pt idx="106">
                  <c:v>38232</c:v>
                </c:pt>
                <c:pt idx="107">
                  <c:v>38233</c:v>
                </c:pt>
                <c:pt idx="108">
                  <c:v>38236</c:v>
                </c:pt>
                <c:pt idx="109">
                  <c:v>38237</c:v>
                </c:pt>
                <c:pt idx="110">
                  <c:v>38238</c:v>
                </c:pt>
                <c:pt idx="111">
                  <c:v>38239</c:v>
                </c:pt>
                <c:pt idx="112">
                  <c:v>38240</c:v>
                </c:pt>
                <c:pt idx="113">
                  <c:v>38243</c:v>
                </c:pt>
                <c:pt idx="114">
                  <c:v>38244</c:v>
                </c:pt>
                <c:pt idx="115">
                  <c:v>38245</c:v>
                </c:pt>
                <c:pt idx="116">
                  <c:v>38246</c:v>
                </c:pt>
                <c:pt idx="117">
                  <c:v>38247</c:v>
                </c:pt>
                <c:pt idx="118">
                  <c:v>38251</c:v>
                </c:pt>
                <c:pt idx="119">
                  <c:v>38252</c:v>
                </c:pt>
                <c:pt idx="120">
                  <c:v>38254</c:v>
                </c:pt>
                <c:pt idx="121">
                  <c:v>38257</c:v>
                </c:pt>
                <c:pt idx="122">
                  <c:v>38258</c:v>
                </c:pt>
                <c:pt idx="123">
                  <c:v>38259</c:v>
                </c:pt>
                <c:pt idx="124">
                  <c:v>38260</c:v>
                </c:pt>
                <c:pt idx="125">
                  <c:v>38261</c:v>
                </c:pt>
                <c:pt idx="126">
                  <c:v>38264</c:v>
                </c:pt>
                <c:pt idx="127">
                  <c:v>38265</c:v>
                </c:pt>
                <c:pt idx="128">
                  <c:v>38266</c:v>
                </c:pt>
                <c:pt idx="129">
                  <c:v>38267</c:v>
                </c:pt>
                <c:pt idx="130">
                  <c:v>38268</c:v>
                </c:pt>
                <c:pt idx="131">
                  <c:v>38272</c:v>
                </c:pt>
                <c:pt idx="132">
                  <c:v>38273</c:v>
                </c:pt>
                <c:pt idx="133">
                  <c:v>38274</c:v>
                </c:pt>
                <c:pt idx="134">
                  <c:v>38275</c:v>
                </c:pt>
                <c:pt idx="135">
                  <c:v>38278</c:v>
                </c:pt>
                <c:pt idx="136">
                  <c:v>38279</c:v>
                </c:pt>
                <c:pt idx="137">
                  <c:v>38280</c:v>
                </c:pt>
                <c:pt idx="138">
                  <c:v>38281</c:v>
                </c:pt>
                <c:pt idx="139">
                  <c:v>38282</c:v>
                </c:pt>
                <c:pt idx="140">
                  <c:v>38285</c:v>
                </c:pt>
                <c:pt idx="141">
                  <c:v>38286</c:v>
                </c:pt>
                <c:pt idx="142">
                  <c:v>38287</c:v>
                </c:pt>
                <c:pt idx="143">
                  <c:v>38288</c:v>
                </c:pt>
                <c:pt idx="144">
                  <c:v>38289</c:v>
                </c:pt>
                <c:pt idx="145">
                  <c:v>38292</c:v>
                </c:pt>
                <c:pt idx="146">
                  <c:v>38293</c:v>
                </c:pt>
                <c:pt idx="147">
                  <c:v>38295</c:v>
                </c:pt>
                <c:pt idx="148">
                  <c:v>38296</c:v>
                </c:pt>
                <c:pt idx="149">
                  <c:v>38299</c:v>
                </c:pt>
                <c:pt idx="150">
                  <c:v>38300</c:v>
                </c:pt>
                <c:pt idx="151">
                  <c:v>38301</c:v>
                </c:pt>
                <c:pt idx="152">
                  <c:v>38302</c:v>
                </c:pt>
                <c:pt idx="153">
                  <c:v>38303</c:v>
                </c:pt>
                <c:pt idx="154">
                  <c:v>38306</c:v>
                </c:pt>
                <c:pt idx="155">
                  <c:v>38307</c:v>
                </c:pt>
                <c:pt idx="156">
                  <c:v>38308</c:v>
                </c:pt>
                <c:pt idx="157">
                  <c:v>38309</c:v>
                </c:pt>
                <c:pt idx="158">
                  <c:v>38310</c:v>
                </c:pt>
                <c:pt idx="159">
                  <c:v>38313</c:v>
                </c:pt>
                <c:pt idx="160">
                  <c:v>38315</c:v>
                </c:pt>
                <c:pt idx="161">
                  <c:v>38316</c:v>
                </c:pt>
                <c:pt idx="162">
                  <c:v>38317</c:v>
                </c:pt>
                <c:pt idx="163">
                  <c:v>38320</c:v>
                </c:pt>
                <c:pt idx="164">
                  <c:v>38321</c:v>
                </c:pt>
                <c:pt idx="165">
                  <c:v>38322</c:v>
                </c:pt>
                <c:pt idx="166">
                  <c:v>38323</c:v>
                </c:pt>
                <c:pt idx="167">
                  <c:v>38324</c:v>
                </c:pt>
                <c:pt idx="168">
                  <c:v>38327</c:v>
                </c:pt>
                <c:pt idx="169">
                  <c:v>38328</c:v>
                </c:pt>
                <c:pt idx="170">
                  <c:v>38329</c:v>
                </c:pt>
                <c:pt idx="171">
                  <c:v>38330</c:v>
                </c:pt>
                <c:pt idx="172">
                  <c:v>38331</c:v>
                </c:pt>
                <c:pt idx="173">
                  <c:v>38334</c:v>
                </c:pt>
                <c:pt idx="174">
                  <c:v>38335</c:v>
                </c:pt>
                <c:pt idx="175">
                  <c:v>38336</c:v>
                </c:pt>
                <c:pt idx="176">
                  <c:v>38337</c:v>
                </c:pt>
                <c:pt idx="177">
                  <c:v>38338</c:v>
                </c:pt>
                <c:pt idx="178">
                  <c:v>38341</c:v>
                </c:pt>
                <c:pt idx="179">
                  <c:v>38342</c:v>
                </c:pt>
                <c:pt idx="180">
                  <c:v>38343</c:v>
                </c:pt>
                <c:pt idx="181">
                  <c:v>38345</c:v>
                </c:pt>
                <c:pt idx="182">
                  <c:v>38348</c:v>
                </c:pt>
                <c:pt idx="183">
                  <c:v>38349</c:v>
                </c:pt>
                <c:pt idx="184">
                  <c:v>38350</c:v>
                </c:pt>
                <c:pt idx="185">
                  <c:v>38351</c:v>
                </c:pt>
                <c:pt idx="186">
                  <c:v>38356</c:v>
                </c:pt>
                <c:pt idx="187">
                  <c:v>38357</c:v>
                </c:pt>
                <c:pt idx="188">
                  <c:v>38358</c:v>
                </c:pt>
                <c:pt idx="189">
                  <c:v>38359</c:v>
                </c:pt>
                <c:pt idx="190">
                  <c:v>38363</c:v>
                </c:pt>
                <c:pt idx="191">
                  <c:v>38364</c:v>
                </c:pt>
                <c:pt idx="192">
                  <c:v>38365</c:v>
                </c:pt>
                <c:pt idx="193">
                  <c:v>38366</c:v>
                </c:pt>
                <c:pt idx="194">
                  <c:v>38369</c:v>
                </c:pt>
                <c:pt idx="195">
                  <c:v>38370</c:v>
                </c:pt>
                <c:pt idx="196">
                  <c:v>38371</c:v>
                </c:pt>
                <c:pt idx="197">
                  <c:v>38372</c:v>
                </c:pt>
                <c:pt idx="198">
                  <c:v>38373</c:v>
                </c:pt>
                <c:pt idx="199">
                  <c:v>38376</c:v>
                </c:pt>
                <c:pt idx="200">
                  <c:v>38377</c:v>
                </c:pt>
                <c:pt idx="201">
                  <c:v>38378</c:v>
                </c:pt>
                <c:pt idx="202">
                  <c:v>38379</c:v>
                </c:pt>
                <c:pt idx="203">
                  <c:v>38380</c:v>
                </c:pt>
                <c:pt idx="204">
                  <c:v>38383</c:v>
                </c:pt>
                <c:pt idx="205">
                  <c:v>38384</c:v>
                </c:pt>
                <c:pt idx="206">
                  <c:v>38385</c:v>
                </c:pt>
                <c:pt idx="207">
                  <c:v>38386</c:v>
                </c:pt>
                <c:pt idx="208">
                  <c:v>38387</c:v>
                </c:pt>
                <c:pt idx="209">
                  <c:v>38390</c:v>
                </c:pt>
                <c:pt idx="210">
                  <c:v>38391</c:v>
                </c:pt>
                <c:pt idx="211">
                  <c:v>38392</c:v>
                </c:pt>
                <c:pt idx="212">
                  <c:v>38393</c:v>
                </c:pt>
                <c:pt idx="213">
                  <c:v>38397</c:v>
                </c:pt>
                <c:pt idx="214">
                  <c:v>38398</c:v>
                </c:pt>
                <c:pt idx="215">
                  <c:v>38399</c:v>
                </c:pt>
                <c:pt idx="216">
                  <c:v>38400</c:v>
                </c:pt>
                <c:pt idx="217">
                  <c:v>38401</c:v>
                </c:pt>
                <c:pt idx="218">
                  <c:v>38404</c:v>
                </c:pt>
                <c:pt idx="219">
                  <c:v>38405</c:v>
                </c:pt>
                <c:pt idx="220">
                  <c:v>38406</c:v>
                </c:pt>
                <c:pt idx="221">
                  <c:v>38407</c:v>
                </c:pt>
                <c:pt idx="222">
                  <c:v>38408</c:v>
                </c:pt>
                <c:pt idx="223">
                  <c:v>38411</c:v>
                </c:pt>
                <c:pt idx="224">
                  <c:v>38412</c:v>
                </c:pt>
                <c:pt idx="225">
                  <c:v>38413</c:v>
                </c:pt>
                <c:pt idx="226">
                  <c:v>38414</c:v>
                </c:pt>
                <c:pt idx="227">
                  <c:v>38415</c:v>
                </c:pt>
                <c:pt idx="228">
                  <c:v>38418</c:v>
                </c:pt>
                <c:pt idx="229">
                  <c:v>38419</c:v>
                </c:pt>
                <c:pt idx="230">
                  <c:v>38420</c:v>
                </c:pt>
                <c:pt idx="231">
                  <c:v>38421</c:v>
                </c:pt>
                <c:pt idx="232">
                  <c:v>38422</c:v>
                </c:pt>
                <c:pt idx="233">
                  <c:v>38425</c:v>
                </c:pt>
                <c:pt idx="234">
                  <c:v>38426</c:v>
                </c:pt>
                <c:pt idx="235">
                  <c:v>38427</c:v>
                </c:pt>
                <c:pt idx="236">
                  <c:v>38428</c:v>
                </c:pt>
                <c:pt idx="237">
                  <c:v>38429</c:v>
                </c:pt>
                <c:pt idx="238">
                  <c:v>38433</c:v>
                </c:pt>
                <c:pt idx="239">
                  <c:v>38434</c:v>
                </c:pt>
                <c:pt idx="240">
                  <c:v>38435</c:v>
                </c:pt>
                <c:pt idx="241">
                  <c:v>38436</c:v>
                </c:pt>
                <c:pt idx="242">
                  <c:v>38439</c:v>
                </c:pt>
                <c:pt idx="243">
                  <c:v>38440</c:v>
                </c:pt>
                <c:pt idx="244">
                  <c:v>38441</c:v>
                </c:pt>
                <c:pt idx="245">
                  <c:v>38442</c:v>
                </c:pt>
                <c:pt idx="246">
                  <c:v>38443</c:v>
                </c:pt>
                <c:pt idx="247">
                  <c:v>38446</c:v>
                </c:pt>
                <c:pt idx="248">
                  <c:v>38447</c:v>
                </c:pt>
                <c:pt idx="249">
                  <c:v>38448</c:v>
                </c:pt>
                <c:pt idx="250">
                  <c:v>38449</c:v>
                </c:pt>
                <c:pt idx="251">
                  <c:v>38450</c:v>
                </c:pt>
                <c:pt idx="252">
                  <c:v>38453</c:v>
                </c:pt>
                <c:pt idx="253">
                  <c:v>38454</c:v>
                </c:pt>
                <c:pt idx="254">
                  <c:v>38455</c:v>
                </c:pt>
                <c:pt idx="255">
                  <c:v>38456</c:v>
                </c:pt>
                <c:pt idx="256">
                  <c:v>38457</c:v>
                </c:pt>
                <c:pt idx="257">
                  <c:v>38460</c:v>
                </c:pt>
                <c:pt idx="258">
                  <c:v>38461</c:v>
                </c:pt>
                <c:pt idx="259">
                  <c:v>38462</c:v>
                </c:pt>
                <c:pt idx="260">
                  <c:v>38463</c:v>
                </c:pt>
                <c:pt idx="261">
                  <c:v>38464</c:v>
                </c:pt>
                <c:pt idx="262">
                  <c:v>38467</c:v>
                </c:pt>
                <c:pt idx="263">
                  <c:v>38468</c:v>
                </c:pt>
                <c:pt idx="264">
                  <c:v>38469</c:v>
                </c:pt>
                <c:pt idx="265">
                  <c:v>38470</c:v>
                </c:pt>
                <c:pt idx="266">
                  <c:v>38474</c:v>
                </c:pt>
                <c:pt idx="267">
                  <c:v>38478</c:v>
                </c:pt>
                <c:pt idx="268">
                  <c:v>38481</c:v>
                </c:pt>
                <c:pt idx="269">
                  <c:v>38482</c:v>
                </c:pt>
                <c:pt idx="270">
                  <c:v>38483</c:v>
                </c:pt>
                <c:pt idx="271">
                  <c:v>38484</c:v>
                </c:pt>
                <c:pt idx="272">
                  <c:v>38485</c:v>
                </c:pt>
                <c:pt idx="273">
                  <c:v>38488</c:v>
                </c:pt>
                <c:pt idx="274">
                  <c:v>38489</c:v>
                </c:pt>
                <c:pt idx="275">
                  <c:v>38490</c:v>
                </c:pt>
                <c:pt idx="276">
                  <c:v>38491</c:v>
                </c:pt>
                <c:pt idx="277">
                  <c:v>38492</c:v>
                </c:pt>
                <c:pt idx="278">
                  <c:v>38495</c:v>
                </c:pt>
                <c:pt idx="279">
                  <c:v>38496</c:v>
                </c:pt>
                <c:pt idx="280">
                  <c:v>38497</c:v>
                </c:pt>
                <c:pt idx="281">
                  <c:v>38498</c:v>
                </c:pt>
                <c:pt idx="282">
                  <c:v>38499</c:v>
                </c:pt>
                <c:pt idx="283">
                  <c:v>38502</c:v>
                </c:pt>
                <c:pt idx="284">
                  <c:v>38503</c:v>
                </c:pt>
                <c:pt idx="285">
                  <c:v>38504</c:v>
                </c:pt>
                <c:pt idx="286">
                  <c:v>38505</c:v>
                </c:pt>
                <c:pt idx="287">
                  <c:v>38506</c:v>
                </c:pt>
                <c:pt idx="288">
                  <c:v>38509</c:v>
                </c:pt>
                <c:pt idx="289">
                  <c:v>38510</c:v>
                </c:pt>
                <c:pt idx="290">
                  <c:v>38511</c:v>
                </c:pt>
                <c:pt idx="291">
                  <c:v>38512</c:v>
                </c:pt>
                <c:pt idx="292">
                  <c:v>38513</c:v>
                </c:pt>
                <c:pt idx="293">
                  <c:v>38516</c:v>
                </c:pt>
                <c:pt idx="294">
                  <c:v>38517</c:v>
                </c:pt>
                <c:pt idx="295">
                  <c:v>38518</c:v>
                </c:pt>
                <c:pt idx="296">
                  <c:v>38519</c:v>
                </c:pt>
                <c:pt idx="297">
                  <c:v>38520</c:v>
                </c:pt>
                <c:pt idx="298">
                  <c:v>38523</c:v>
                </c:pt>
                <c:pt idx="299">
                  <c:v>38524</c:v>
                </c:pt>
                <c:pt idx="300">
                  <c:v>38525</c:v>
                </c:pt>
                <c:pt idx="301">
                  <c:v>38526</c:v>
                </c:pt>
                <c:pt idx="302">
                  <c:v>38527</c:v>
                </c:pt>
                <c:pt idx="303">
                  <c:v>38530</c:v>
                </c:pt>
                <c:pt idx="304">
                  <c:v>38531</c:v>
                </c:pt>
                <c:pt idx="305">
                  <c:v>38532</c:v>
                </c:pt>
                <c:pt idx="306">
                  <c:v>38533</c:v>
                </c:pt>
                <c:pt idx="307">
                  <c:v>38534</c:v>
                </c:pt>
                <c:pt idx="308">
                  <c:v>38537</c:v>
                </c:pt>
                <c:pt idx="309">
                  <c:v>38538</c:v>
                </c:pt>
                <c:pt idx="310">
                  <c:v>38539</c:v>
                </c:pt>
                <c:pt idx="311">
                  <c:v>38540</c:v>
                </c:pt>
                <c:pt idx="312">
                  <c:v>38541</c:v>
                </c:pt>
                <c:pt idx="313">
                  <c:v>38544</c:v>
                </c:pt>
                <c:pt idx="314">
                  <c:v>38545</c:v>
                </c:pt>
                <c:pt idx="315">
                  <c:v>38546</c:v>
                </c:pt>
                <c:pt idx="316">
                  <c:v>38547</c:v>
                </c:pt>
                <c:pt idx="317">
                  <c:v>38548</c:v>
                </c:pt>
                <c:pt idx="318">
                  <c:v>38552</c:v>
                </c:pt>
                <c:pt idx="319">
                  <c:v>38553</c:v>
                </c:pt>
                <c:pt idx="320">
                  <c:v>38554</c:v>
                </c:pt>
                <c:pt idx="321">
                  <c:v>38555</c:v>
                </c:pt>
                <c:pt idx="322">
                  <c:v>38558</c:v>
                </c:pt>
                <c:pt idx="323">
                  <c:v>38559</c:v>
                </c:pt>
                <c:pt idx="324">
                  <c:v>38560</c:v>
                </c:pt>
                <c:pt idx="325">
                  <c:v>38561</c:v>
                </c:pt>
                <c:pt idx="326">
                  <c:v>38562</c:v>
                </c:pt>
                <c:pt idx="327">
                  <c:v>38565</c:v>
                </c:pt>
                <c:pt idx="328">
                  <c:v>38566</c:v>
                </c:pt>
                <c:pt idx="329">
                  <c:v>38567</c:v>
                </c:pt>
                <c:pt idx="330">
                  <c:v>38568</c:v>
                </c:pt>
                <c:pt idx="331">
                  <c:v>38569</c:v>
                </c:pt>
                <c:pt idx="332">
                  <c:v>38572</c:v>
                </c:pt>
                <c:pt idx="333">
                  <c:v>38573</c:v>
                </c:pt>
                <c:pt idx="334">
                  <c:v>38574</c:v>
                </c:pt>
                <c:pt idx="335">
                  <c:v>38575</c:v>
                </c:pt>
                <c:pt idx="336">
                  <c:v>38576</c:v>
                </c:pt>
                <c:pt idx="337">
                  <c:v>38579</c:v>
                </c:pt>
                <c:pt idx="338">
                  <c:v>38580</c:v>
                </c:pt>
                <c:pt idx="339">
                  <c:v>38581</c:v>
                </c:pt>
                <c:pt idx="340">
                  <c:v>38582</c:v>
                </c:pt>
                <c:pt idx="341">
                  <c:v>38583</c:v>
                </c:pt>
                <c:pt idx="342">
                  <c:v>38586</c:v>
                </c:pt>
                <c:pt idx="343">
                  <c:v>38587</c:v>
                </c:pt>
                <c:pt idx="344">
                  <c:v>38588</c:v>
                </c:pt>
                <c:pt idx="345">
                  <c:v>38589</c:v>
                </c:pt>
                <c:pt idx="346">
                  <c:v>38590</c:v>
                </c:pt>
                <c:pt idx="347">
                  <c:v>38593</c:v>
                </c:pt>
                <c:pt idx="348">
                  <c:v>38594</c:v>
                </c:pt>
                <c:pt idx="349">
                  <c:v>38595</c:v>
                </c:pt>
                <c:pt idx="350">
                  <c:v>38596</c:v>
                </c:pt>
                <c:pt idx="351">
                  <c:v>38597</c:v>
                </c:pt>
                <c:pt idx="352">
                  <c:v>38600</c:v>
                </c:pt>
                <c:pt idx="353">
                  <c:v>38601</c:v>
                </c:pt>
                <c:pt idx="354">
                  <c:v>38602</c:v>
                </c:pt>
                <c:pt idx="355">
                  <c:v>38603</c:v>
                </c:pt>
                <c:pt idx="356">
                  <c:v>38604</c:v>
                </c:pt>
                <c:pt idx="357">
                  <c:v>38607</c:v>
                </c:pt>
                <c:pt idx="358">
                  <c:v>38608</c:v>
                </c:pt>
                <c:pt idx="359">
                  <c:v>38609</c:v>
                </c:pt>
                <c:pt idx="360">
                  <c:v>38610</c:v>
                </c:pt>
                <c:pt idx="361">
                  <c:v>38611</c:v>
                </c:pt>
                <c:pt idx="362">
                  <c:v>38615</c:v>
                </c:pt>
                <c:pt idx="363">
                  <c:v>38616</c:v>
                </c:pt>
                <c:pt idx="364">
                  <c:v>38617</c:v>
                </c:pt>
                <c:pt idx="365">
                  <c:v>38621</c:v>
                </c:pt>
                <c:pt idx="366">
                  <c:v>38622</c:v>
                </c:pt>
                <c:pt idx="367">
                  <c:v>38623</c:v>
                </c:pt>
                <c:pt idx="368">
                  <c:v>38624</c:v>
                </c:pt>
                <c:pt idx="369">
                  <c:v>38625</c:v>
                </c:pt>
                <c:pt idx="370">
                  <c:v>38628</c:v>
                </c:pt>
                <c:pt idx="371">
                  <c:v>38629</c:v>
                </c:pt>
                <c:pt idx="372">
                  <c:v>38630</c:v>
                </c:pt>
                <c:pt idx="373">
                  <c:v>38631</c:v>
                </c:pt>
                <c:pt idx="374">
                  <c:v>38632</c:v>
                </c:pt>
                <c:pt idx="375">
                  <c:v>38636</c:v>
                </c:pt>
                <c:pt idx="376">
                  <c:v>38637</c:v>
                </c:pt>
                <c:pt idx="377">
                  <c:v>38638</c:v>
                </c:pt>
                <c:pt idx="378">
                  <c:v>38639</c:v>
                </c:pt>
                <c:pt idx="379">
                  <c:v>38642</c:v>
                </c:pt>
                <c:pt idx="380">
                  <c:v>38643</c:v>
                </c:pt>
                <c:pt idx="381">
                  <c:v>38644</c:v>
                </c:pt>
                <c:pt idx="382">
                  <c:v>38645</c:v>
                </c:pt>
                <c:pt idx="383">
                  <c:v>38646</c:v>
                </c:pt>
                <c:pt idx="384">
                  <c:v>38649</c:v>
                </c:pt>
                <c:pt idx="385">
                  <c:v>38650</c:v>
                </c:pt>
                <c:pt idx="386">
                  <c:v>38651</c:v>
                </c:pt>
                <c:pt idx="387">
                  <c:v>38652</c:v>
                </c:pt>
                <c:pt idx="388">
                  <c:v>38653</c:v>
                </c:pt>
                <c:pt idx="389">
                  <c:v>38656</c:v>
                </c:pt>
                <c:pt idx="390">
                  <c:v>38657</c:v>
                </c:pt>
                <c:pt idx="391">
                  <c:v>38658</c:v>
                </c:pt>
                <c:pt idx="392">
                  <c:v>38660</c:v>
                </c:pt>
                <c:pt idx="393">
                  <c:v>38663</c:v>
                </c:pt>
                <c:pt idx="394">
                  <c:v>38664</c:v>
                </c:pt>
                <c:pt idx="395">
                  <c:v>38665</c:v>
                </c:pt>
                <c:pt idx="396">
                  <c:v>38666</c:v>
                </c:pt>
                <c:pt idx="397">
                  <c:v>38667</c:v>
                </c:pt>
                <c:pt idx="398">
                  <c:v>38670</c:v>
                </c:pt>
                <c:pt idx="399">
                  <c:v>38671</c:v>
                </c:pt>
                <c:pt idx="400">
                  <c:v>38672</c:v>
                </c:pt>
                <c:pt idx="401">
                  <c:v>38673</c:v>
                </c:pt>
                <c:pt idx="402">
                  <c:v>38674</c:v>
                </c:pt>
                <c:pt idx="403">
                  <c:v>38677</c:v>
                </c:pt>
                <c:pt idx="404">
                  <c:v>38678</c:v>
                </c:pt>
                <c:pt idx="405">
                  <c:v>38680</c:v>
                </c:pt>
                <c:pt idx="406">
                  <c:v>38681</c:v>
                </c:pt>
                <c:pt idx="407">
                  <c:v>38684</c:v>
                </c:pt>
                <c:pt idx="408">
                  <c:v>38685</c:v>
                </c:pt>
                <c:pt idx="409">
                  <c:v>38686</c:v>
                </c:pt>
                <c:pt idx="410">
                  <c:v>38687</c:v>
                </c:pt>
                <c:pt idx="411">
                  <c:v>38688</c:v>
                </c:pt>
                <c:pt idx="412">
                  <c:v>38691</c:v>
                </c:pt>
                <c:pt idx="413">
                  <c:v>38692</c:v>
                </c:pt>
                <c:pt idx="414">
                  <c:v>38693</c:v>
                </c:pt>
                <c:pt idx="415">
                  <c:v>38694</c:v>
                </c:pt>
                <c:pt idx="416">
                  <c:v>38695</c:v>
                </c:pt>
                <c:pt idx="417">
                  <c:v>38698</c:v>
                </c:pt>
                <c:pt idx="418">
                  <c:v>38699</c:v>
                </c:pt>
                <c:pt idx="419">
                  <c:v>38700</c:v>
                </c:pt>
                <c:pt idx="420">
                  <c:v>38701</c:v>
                </c:pt>
                <c:pt idx="421">
                  <c:v>38702</c:v>
                </c:pt>
                <c:pt idx="422">
                  <c:v>38705</c:v>
                </c:pt>
                <c:pt idx="423">
                  <c:v>38706</c:v>
                </c:pt>
                <c:pt idx="424">
                  <c:v>38707</c:v>
                </c:pt>
                <c:pt idx="425">
                  <c:v>38708</c:v>
                </c:pt>
                <c:pt idx="426">
                  <c:v>38712</c:v>
                </c:pt>
                <c:pt idx="427">
                  <c:v>38713</c:v>
                </c:pt>
                <c:pt idx="428">
                  <c:v>38714</c:v>
                </c:pt>
                <c:pt idx="429">
                  <c:v>38715</c:v>
                </c:pt>
                <c:pt idx="430">
                  <c:v>38716</c:v>
                </c:pt>
                <c:pt idx="431">
                  <c:v>38721</c:v>
                </c:pt>
                <c:pt idx="432">
                  <c:v>38722</c:v>
                </c:pt>
                <c:pt idx="433">
                  <c:v>38723</c:v>
                </c:pt>
                <c:pt idx="434">
                  <c:v>38727</c:v>
                </c:pt>
                <c:pt idx="435">
                  <c:v>38728</c:v>
                </c:pt>
                <c:pt idx="436">
                  <c:v>38729</c:v>
                </c:pt>
                <c:pt idx="437">
                  <c:v>38730</c:v>
                </c:pt>
                <c:pt idx="438">
                  <c:v>38733</c:v>
                </c:pt>
                <c:pt idx="439">
                  <c:v>38734</c:v>
                </c:pt>
                <c:pt idx="440">
                  <c:v>38735</c:v>
                </c:pt>
                <c:pt idx="441">
                  <c:v>38736</c:v>
                </c:pt>
                <c:pt idx="442">
                  <c:v>38737</c:v>
                </c:pt>
                <c:pt idx="443">
                  <c:v>38740</c:v>
                </c:pt>
                <c:pt idx="444">
                  <c:v>38741</c:v>
                </c:pt>
                <c:pt idx="445">
                  <c:v>38742</c:v>
                </c:pt>
                <c:pt idx="446">
                  <c:v>38743</c:v>
                </c:pt>
                <c:pt idx="447">
                  <c:v>38744</c:v>
                </c:pt>
                <c:pt idx="448">
                  <c:v>38747</c:v>
                </c:pt>
                <c:pt idx="449">
                  <c:v>38748</c:v>
                </c:pt>
                <c:pt idx="450">
                  <c:v>38749</c:v>
                </c:pt>
                <c:pt idx="451">
                  <c:v>38750</c:v>
                </c:pt>
                <c:pt idx="452">
                  <c:v>38751</c:v>
                </c:pt>
                <c:pt idx="453">
                  <c:v>38754</c:v>
                </c:pt>
                <c:pt idx="454">
                  <c:v>38755</c:v>
                </c:pt>
                <c:pt idx="455">
                  <c:v>38756</c:v>
                </c:pt>
                <c:pt idx="456">
                  <c:v>38757</c:v>
                </c:pt>
                <c:pt idx="457">
                  <c:v>38758</c:v>
                </c:pt>
                <c:pt idx="458">
                  <c:v>38761</c:v>
                </c:pt>
                <c:pt idx="459">
                  <c:v>38762</c:v>
                </c:pt>
                <c:pt idx="460">
                  <c:v>38763</c:v>
                </c:pt>
                <c:pt idx="461">
                  <c:v>38764</c:v>
                </c:pt>
                <c:pt idx="462">
                  <c:v>38765</c:v>
                </c:pt>
                <c:pt idx="463">
                  <c:v>38768</c:v>
                </c:pt>
                <c:pt idx="464">
                  <c:v>38769</c:v>
                </c:pt>
                <c:pt idx="465">
                  <c:v>38770</c:v>
                </c:pt>
                <c:pt idx="466">
                  <c:v>38771</c:v>
                </c:pt>
                <c:pt idx="467">
                  <c:v>38772</c:v>
                </c:pt>
                <c:pt idx="468">
                  <c:v>38775</c:v>
                </c:pt>
                <c:pt idx="469">
                  <c:v>38776</c:v>
                </c:pt>
                <c:pt idx="470">
                  <c:v>38777</c:v>
                </c:pt>
                <c:pt idx="471">
                  <c:v>38778</c:v>
                </c:pt>
                <c:pt idx="472">
                  <c:v>38779</c:v>
                </c:pt>
                <c:pt idx="473">
                  <c:v>38782</c:v>
                </c:pt>
                <c:pt idx="474">
                  <c:v>38783</c:v>
                </c:pt>
                <c:pt idx="475">
                  <c:v>38784</c:v>
                </c:pt>
                <c:pt idx="476">
                  <c:v>38785</c:v>
                </c:pt>
                <c:pt idx="477">
                  <c:v>38786</c:v>
                </c:pt>
                <c:pt idx="478">
                  <c:v>38789</c:v>
                </c:pt>
                <c:pt idx="479">
                  <c:v>38790</c:v>
                </c:pt>
                <c:pt idx="480">
                  <c:v>38791</c:v>
                </c:pt>
                <c:pt idx="481">
                  <c:v>38792</c:v>
                </c:pt>
                <c:pt idx="482">
                  <c:v>38793</c:v>
                </c:pt>
                <c:pt idx="483">
                  <c:v>38796</c:v>
                </c:pt>
                <c:pt idx="484">
                  <c:v>38798</c:v>
                </c:pt>
                <c:pt idx="485">
                  <c:v>38799</c:v>
                </c:pt>
                <c:pt idx="486">
                  <c:v>38800</c:v>
                </c:pt>
                <c:pt idx="487">
                  <c:v>38803</c:v>
                </c:pt>
                <c:pt idx="488">
                  <c:v>38804</c:v>
                </c:pt>
                <c:pt idx="489">
                  <c:v>38805</c:v>
                </c:pt>
                <c:pt idx="490">
                  <c:v>38806</c:v>
                </c:pt>
                <c:pt idx="491">
                  <c:v>38807</c:v>
                </c:pt>
                <c:pt idx="492">
                  <c:v>38810</c:v>
                </c:pt>
                <c:pt idx="493">
                  <c:v>38811</c:v>
                </c:pt>
                <c:pt idx="494">
                  <c:v>38812</c:v>
                </c:pt>
                <c:pt idx="495">
                  <c:v>38813</c:v>
                </c:pt>
                <c:pt idx="496">
                  <c:v>38814</c:v>
                </c:pt>
                <c:pt idx="497">
                  <c:v>38817</c:v>
                </c:pt>
                <c:pt idx="498">
                  <c:v>38818</c:v>
                </c:pt>
                <c:pt idx="499">
                  <c:v>38819</c:v>
                </c:pt>
                <c:pt idx="500">
                  <c:v>38820</c:v>
                </c:pt>
                <c:pt idx="501">
                  <c:v>38821</c:v>
                </c:pt>
                <c:pt idx="502">
                  <c:v>38824</c:v>
                </c:pt>
                <c:pt idx="503">
                  <c:v>38825</c:v>
                </c:pt>
                <c:pt idx="504">
                  <c:v>38826</c:v>
                </c:pt>
                <c:pt idx="505">
                  <c:v>38827</c:v>
                </c:pt>
                <c:pt idx="506">
                  <c:v>38828</c:v>
                </c:pt>
                <c:pt idx="507">
                  <c:v>38831</c:v>
                </c:pt>
                <c:pt idx="508">
                  <c:v>38832</c:v>
                </c:pt>
                <c:pt idx="509">
                  <c:v>38833</c:v>
                </c:pt>
                <c:pt idx="510">
                  <c:v>38834</c:v>
                </c:pt>
                <c:pt idx="511">
                  <c:v>38835</c:v>
                </c:pt>
                <c:pt idx="512">
                  <c:v>38838</c:v>
                </c:pt>
                <c:pt idx="513">
                  <c:v>38839</c:v>
                </c:pt>
                <c:pt idx="514">
                  <c:v>38845</c:v>
                </c:pt>
                <c:pt idx="515">
                  <c:v>38846</c:v>
                </c:pt>
                <c:pt idx="516">
                  <c:v>38847</c:v>
                </c:pt>
                <c:pt idx="517">
                  <c:v>38848</c:v>
                </c:pt>
                <c:pt idx="518">
                  <c:v>38849</c:v>
                </c:pt>
                <c:pt idx="519">
                  <c:v>38852</c:v>
                </c:pt>
                <c:pt idx="520">
                  <c:v>38853</c:v>
                </c:pt>
                <c:pt idx="521">
                  <c:v>38854</c:v>
                </c:pt>
                <c:pt idx="522">
                  <c:v>38855</c:v>
                </c:pt>
                <c:pt idx="523">
                  <c:v>38856</c:v>
                </c:pt>
                <c:pt idx="524">
                  <c:v>38859</c:v>
                </c:pt>
                <c:pt idx="525">
                  <c:v>38860</c:v>
                </c:pt>
                <c:pt idx="526">
                  <c:v>38861</c:v>
                </c:pt>
                <c:pt idx="527">
                  <c:v>38862</c:v>
                </c:pt>
                <c:pt idx="528">
                  <c:v>38863</c:v>
                </c:pt>
                <c:pt idx="529">
                  <c:v>38866</c:v>
                </c:pt>
                <c:pt idx="530">
                  <c:v>38867</c:v>
                </c:pt>
                <c:pt idx="531">
                  <c:v>38868</c:v>
                </c:pt>
                <c:pt idx="532">
                  <c:v>38869</c:v>
                </c:pt>
                <c:pt idx="533">
                  <c:v>38870</c:v>
                </c:pt>
                <c:pt idx="534">
                  <c:v>38873</c:v>
                </c:pt>
                <c:pt idx="535">
                  <c:v>38874</c:v>
                </c:pt>
                <c:pt idx="536">
                  <c:v>38875</c:v>
                </c:pt>
                <c:pt idx="537">
                  <c:v>38876</c:v>
                </c:pt>
                <c:pt idx="538">
                  <c:v>38877</c:v>
                </c:pt>
                <c:pt idx="539">
                  <c:v>38880</c:v>
                </c:pt>
                <c:pt idx="540">
                  <c:v>38881</c:v>
                </c:pt>
                <c:pt idx="541">
                  <c:v>38882</c:v>
                </c:pt>
                <c:pt idx="542">
                  <c:v>38883</c:v>
                </c:pt>
                <c:pt idx="543">
                  <c:v>38884</c:v>
                </c:pt>
                <c:pt idx="544">
                  <c:v>38887</c:v>
                </c:pt>
                <c:pt idx="545">
                  <c:v>38888</c:v>
                </c:pt>
                <c:pt idx="546">
                  <c:v>38889</c:v>
                </c:pt>
                <c:pt idx="547">
                  <c:v>38890</c:v>
                </c:pt>
                <c:pt idx="548">
                  <c:v>38891</c:v>
                </c:pt>
                <c:pt idx="549">
                  <c:v>38894</c:v>
                </c:pt>
                <c:pt idx="550">
                  <c:v>38895</c:v>
                </c:pt>
                <c:pt idx="551">
                  <c:v>38896</c:v>
                </c:pt>
                <c:pt idx="552">
                  <c:v>38897</c:v>
                </c:pt>
                <c:pt idx="553">
                  <c:v>38898</c:v>
                </c:pt>
                <c:pt idx="554">
                  <c:v>38901</c:v>
                </c:pt>
                <c:pt idx="555">
                  <c:v>38902</c:v>
                </c:pt>
                <c:pt idx="556">
                  <c:v>38903</c:v>
                </c:pt>
                <c:pt idx="557">
                  <c:v>38904</c:v>
                </c:pt>
                <c:pt idx="558">
                  <c:v>38905</c:v>
                </c:pt>
                <c:pt idx="559">
                  <c:v>38908</c:v>
                </c:pt>
                <c:pt idx="560">
                  <c:v>38909</c:v>
                </c:pt>
                <c:pt idx="561">
                  <c:v>38910</c:v>
                </c:pt>
                <c:pt idx="562">
                  <c:v>38911</c:v>
                </c:pt>
                <c:pt idx="563">
                  <c:v>38912</c:v>
                </c:pt>
                <c:pt idx="564">
                  <c:v>38916</c:v>
                </c:pt>
                <c:pt idx="565">
                  <c:v>38917</c:v>
                </c:pt>
                <c:pt idx="566">
                  <c:v>38918</c:v>
                </c:pt>
                <c:pt idx="567">
                  <c:v>38919</c:v>
                </c:pt>
                <c:pt idx="568">
                  <c:v>38922</c:v>
                </c:pt>
                <c:pt idx="569">
                  <c:v>38923</c:v>
                </c:pt>
                <c:pt idx="570">
                  <c:v>38924</c:v>
                </c:pt>
                <c:pt idx="571">
                  <c:v>38925</c:v>
                </c:pt>
                <c:pt idx="572">
                  <c:v>38926</c:v>
                </c:pt>
                <c:pt idx="573">
                  <c:v>38929</c:v>
                </c:pt>
                <c:pt idx="574">
                  <c:v>38930</c:v>
                </c:pt>
                <c:pt idx="575">
                  <c:v>38931</c:v>
                </c:pt>
                <c:pt idx="576">
                  <c:v>38932</c:v>
                </c:pt>
                <c:pt idx="577">
                  <c:v>38933</c:v>
                </c:pt>
                <c:pt idx="578">
                  <c:v>38936</c:v>
                </c:pt>
                <c:pt idx="579">
                  <c:v>38937</c:v>
                </c:pt>
                <c:pt idx="580">
                  <c:v>38938</c:v>
                </c:pt>
                <c:pt idx="581">
                  <c:v>38939</c:v>
                </c:pt>
                <c:pt idx="582">
                  <c:v>38940</c:v>
                </c:pt>
                <c:pt idx="583">
                  <c:v>38943</c:v>
                </c:pt>
                <c:pt idx="584">
                  <c:v>38944</c:v>
                </c:pt>
                <c:pt idx="585">
                  <c:v>38945</c:v>
                </c:pt>
                <c:pt idx="586">
                  <c:v>38946</c:v>
                </c:pt>
                <c:pt idx="587">
                  <c:v>38947</c:v>
                </c:pt>
                <c:pt idx="588">
                  <c:v>38950</c:v>
                </c:pt>
                <c:pt idx="589">
                  <c:v>38951</c:v>
                </c:pt>
                <c:pt idx="590">
                  <c:v>38952</c:v>
                </c:pt>
                <c:pt idx="591">
                  <c:v>38953</c:v>
                </c:pt>
                <c:pt idx="592">
                  <c:v>38954</c:v>
                </c:pt>
                <c:pt idx="593">
                  <c:v>38957</c:v>
                </c:pt>
                <c:pt idx="594">
                  <c:v>38958</c:v>
                </c:pt>
                <c:pt idx="595">
                  <c:v>38959</c:v>
                </c:pt>
                <c:pt idx="596">
                  <c:v>38960</c:v>
                </c:pt>
                <c:pt idx="597">
                  <c:v>38961</c:v>
                </c:pt>
                <c:pt idx="598">
                  <c:v>38964</c:v>
                </c:pt>
                <c:pt idx="599">
                  <c:v>38965</c:v>
                </c:pt>
                <c:pt idx="600">
                  <c:v>38966</c:v>
                </c:pt>
                <c:pt idx="601">
                  <c:v>38967</c:v>
                </c:pt>
                <c:pt idx="602">
                  <c:v>38968</c:v>
                </c:pt>
                <c:pt idx="603">
                  <c:v>38971</c:v>
                </c:pt>
                <c:pt idx="604">
                  <c:v>38972</c:v>
                </c:pt>
                <c:pt idx="605">
                  <c:v>38973</c:v>
                </c:pt>
                <c:pt idx="606">
                  <c:v>38974</c:v>
                </c:pt>
                <c:pt idx="607">
                  <c:v>38975</c:v>
                </c:pt>
                <c:pt idx="608">
                  <c:v>38979</c:v>
                </c:pt>
                <c:pt idx="609">
                  <c:v>38980</c:v>
                </c:pt>
                <c:pt idx="610">
                  <c:v>38981</c:v>
                </c:pt>
                <c:pt idx="611">
                  <c:v>38982</c:v>
                </c:pt>
                <c:pt idx="612">
                  <c:v>38985</c:v>
                </c:pt>
                <c:pt idx="613">
                  <c:v>38986</c:v>
                </c:pt>
                <c:pt idx="614">
                  <c:v>38987</c:v>
                </c:pt>
                <c:pt idx="615">
                  <c:v>38988</c:v>
                </c:pt>
                <c:pt idx="616">
                  <c:v>38989</c:v>
                </c:pt>
                <c:pt idx="617">
                  <c:v>38992</c:v>
                </c:pt>
                <c:pt idx="618">
                  <c:v>38993</c:v>
                </c:pt>
                <c:pt idx="619">
                  <c:v>38994</c:v>
                </c:pt>
                <c:pt idx="620">
                  <c:v>38995</c:v>
                </c:pt>
                <c:pt idx="621">
                  <c:v>38996</c:v>
                </c:pt>
                <c:pt idx="622">
                  <c:v>39000</c:v>
                </c:pt>
                <c:pt idx="623">
                  <c:v>39001</c:v>
                </c:pt>
                <c:pt idx="624">
                  <c:v>39002</c:v>
                </c:pt>
                <c:pt idx="625">
                  <c:v>39003</c:v>
                </c:pt>
                <c:pt idx="626">
                  <c:v>39006</c:v>
                </c:pt>
                <c:pt idx="627">
                  <c:v>39007</c:v>
                </c:pt>
                <c:pt idx="628">
                  <c:v>39008</c:v>
                </c:pt>
                <c:pt idx="629">
                  <c:v>39009</c:v>
                </c:pt>
                <c:pt idx="630">
                  <c:v>39010</c:v>
                </c:pt>
                <c:pt idx="631">
                  <c:v>39013</c:v>
                </c:pt>
                <c:pt idx="632">
                  <c:v>39014</c:v>
                </c:pt>
                <c:pt idx="633">
                  <c:v>39015</c:v>
                </c:pt>
                <c:pt idx="634">
                  <c:v>39016</c:v>
                </c:pt>
                <c:pt idx="635">
                  <c:v>39017</c:v>
                </c:pt>
                <c:pt idx="636">
                  <c:v>39020</c:v>
                </c:pt>
                <c:pt idx="637">
                  <c:v>39021</c:v>
                </c:pt>
                <c:pt idx="638">
                  <c:v>39022</c:v>
                </c:pt>
                <c:pt idx="639">
                  <c:v>39023</c:v>
                </c:pt>
                <c:pt idx="640">
                  <c:v>39027</c:v>
                </c:pt>
                <c:pt idx="641">
                  <c:v>39028</c:v>
                </c:pt>
                <c:pt idx="642">
                  <c:v>39029</c:v>
                </c:pt>
                <c:pt idx="643">
                  <c:v>39030</c:v>
                </c:pt>
                <c:pt idx="644">
                  <c:v>39031</c:v>
                </c:pt>
                <c:pt idx="645">
                  <c:v>39034</c:v>
                </c:pt>
                <c:pt idx="646">
                  <c:v>39035</c:v>
                </c:pt>
                <c:pt idx="647">
                  <c:v>39036</c:v>
                </c:pt>
                <c:pt idx="648">
                  <c:v>39037</c:v>
                </c:pt>
                <c:pt idx="649">
                  <c:v>39038</c:v>
                </c:pt>
                <c:pt idx="650">
                  <c:v>39041</c:v>
                </c:pt>
                <c:pt idx="651">
                  <c:v>39042</c:v>
                </c:pt>
                <c:pt idx="652">
                  <c:v>39043</c:v>
                </c:pt>
                <c:pt idx="653">
                  <c:v>39045</c:v>
                </c:pt>
                <c:pt idx="654">
                  <c:v>39048</c:v>
                </c:pt>
                <c:pt idx="655">
                  <c:v>39049</c:v>
                </c:pt>
                <c:pt idx="656">
                  <c:v>39050</c:v>
                </c:pt>
                <c:pt idx="657">
                  <c:v>39051</c:v>
                </c:pt>
                <c:pt idx="658">
                  <c:v>39052</c:v>
                </c:pt>
                <c:pt idx="659">
                  <c:v>39055</c:v>
                </c:pt>
                <c:pt idx="660">
                  <c:v>39056</c:v>
                </c:pt>
                <c:pt idx="661">
                  <c:v>39057</c:v>
                </c:pt>
                <c:pt idx="662">
                  <c:v>39058</c:v>
                </c:pt>
                <c:pt idx="663">
                  <c:v>39059</c:v>
                </c:pt>
                <c:pt idx="664">
                  <c:v>39062</c:v>
                </c:pt>
                <c:pt idx="665">
                  <c:v>39063</c:v>
                </c:pt>
                <c:pt idx="666">
                  <c:v>39064</c:v>
                </c:pt>
                <c:pt idx="667">
                  <c:v>39065</c:v>
                </c:pt>
                <c:pt idx="668">
                  <c:v>39066</c:v>
                </c:pt>
                <c:pt idx="669">
                  <c:v>39069</c:v>
                </c:pt>
                <c:pt idx="670">
                  <c:v>39070</c:v>
                </c:pt>
                <c:pt idx="671">
                  <c:v>39071</c:v>
                </c:pt>
                <c:pt idx="672">
                  <c:v>39072</c:v>
                </c:pt>
                <c:pt idx="673">
                  <c:v>39073</c:v>
                </c:pt>
                <c:pt idx="674">
                  <c:v>39076</c:v>
                </c:pt>
                <c:pt idx="675">
                  <c:v>39077</c:v>
                </c:pt>
                <c:pt idx="676">
                  <c:v>39078</c:v>
                </c:pt>
                <c:pt idx="677">
                  <c:v>39079</c:v>
                </c:pt>
                <c:pt idx="678">
                  <c:v>39080</c:v>
                </c:pt>
                <c:pt idx="679">
                  <c:v>39086</c:v>
                </c:pt>
                <c:pt idx="680">
                  <c:v>39087</c:v>
                </c:pt>
                <c:pt idx="681">
                  <c:v>39091</c:v>
                </c:pt>
                <c:pt idx="682">
                  <c:v>39092</c:v>
                </c:pt>
                <c:pt idx="683">
                  <c:v>39093</c:v>
                </c:pt>
                <c:pt idx="684">
                  <c:v>39094</c:v>
                </c:pt>
                <c:pt idx="685">
                  <c:v>39097</c:v>
                </c:pt>
                <c:pt idx="686">
                  <c:v>39098</c:v>
                </c:pt>
                <c:pt idx="687">
                  <c:v>39099</c:v>
                </c:pt>
                <c:pt idx="688">
                  <c:v>39100</c:v>
                </c:pt>
                <c:pt idx="689">
                  <c:v>39101</c:v>
                </c:pt>
                <c:pt idx="690">
                  <c:v>39104</c:v>
                </c:pt>
                <c:pt idx="691">
                  <c:v>39105</c:v>
                </c:pt>
                <c:pt idx="692">
                  <c:v>39106</c:v>
                </c:pt>
                <c:pt idx="693">
                  <c:v>39107</c:v>
                </c:pt>
                <c:pt idx="694">
                  <c:v>39108</c:v>
                </c:pt>
                <c:pt idx="695">
                  <c:v>39111</c:v>
                </c:pt>
                <c:pt idx="696">
                  <c:v>39112</c:v>
                </c:pt>
                <c:pt idx="697">
                  <c:v>39113</c:v>
                </c:pt>
                <c:pt idx="698">
                  <c:v>39114</c:v>
                </c:pt>
                <c:pt idx="699">
                  <c:v>39115</c:v>
                </c:pt>
                <c:pt idx="700">
                  <c:v>39118</c:v>
                </c:pt>
                <c:pt idx="701">
                  <c:v>39119</c:v>
                </c:pt>
                <c:pt idx="702">
                  <c:v>39120</c:v>
                </c:pt>
                <c:pt idx="703">
                  <c:v>39121</c:v>
                </c:pt>
                <c:pt idx="704">
                  <c:v>39122</c:v>
                </c:pt>
                <c:pt idx="705">
                  <c:v>39126</c:v>
                </c:pt>
                <c:pt idx="706">
                  <c:v>39127</c:v>
                </c:pt>
                <c:pt idx="707">
                  <c:v>39128</c:v>
                </c:pt>
                <c:pt idx="708">
                  <c:v>39129</c:v>
                </c:pt>
                <c:pt idx="709">
                  <c:v>39132</c:v>
                </c:pt>
                <c:pt idx="710">
                  <c:v>39133</c:v>
                </c:pt>
                <c:pt idx="711">
                  <c:v>39134</c:v>
                </c:pt>
                <c:pt idx="712">
                  <c:v>39135</c:v>
                </c:pt>
                <c:pt idx="713">
                  <c:v>39136</c:v>
                </c:pt>
                <c:pt idx="714">
                  <c:v>39139</c:v>
                </c:pt>
                <c:pt idx="715">
                  <c:v>39140</c:v>
                </c:pt>
                <c:pt idx="716">
                  <c:v>39141</c:v>
                </c:pt>
                <c:pt idx="717">
                  <c:v>39142</c:v>
                </c:pt>
                <c:pt idx="718">
                  <c:v>39143</c:v>
                </c:pt>
                <c:pt idx="719">
                  <c:v>39146</c:v>
                </c:pt>
                <c:pt idx="720">
                  <c:v>39147</c:v>
                </c:pt>
                <c:pt idx="721">
                  <c:v>39148</c:v>
                </c:pt>
                <c:pt idx="722">
                  <c:v>39149</c:v>
                </c:pt>
                <c:pt idx="723">
                  <c:v>39150</c:v>
                </c:pt>
                <c:pt idx="724">
                  <c:v>39153</c:v>
                </c:pt>
                <c:pt idx="725">
                  <c:v>39154</c:v>
                </c:pt>
                <c:pt idx="726">
                  <c:v>39155</c:v>
                </c:pt>
                <c:pt idx="727">
                  <c:v>39156</c:v>
                </c:pt>
                <c:pt idx="728">
                  <c:v>39157</c:v>
                </c:pt>
                <c:pt idx="729">
                  <c:v>39160</c:v>
                </c:pt>
                <c:pt idx="730">
                  <c:v>39161</c:v>
                </c:pt>
                <c:pt idx="731">
                  <c:v>39163</c:v>
                </c:pt>
                <c:pt idx="732">
                  <c:v>39164</c:v>
                </c:pt>
                <c:pt idx="733">
                  <c:v>39167</c:v>
                </c:pt>
                <c:pt idx="734">
                  <c:v>39168</c:v>
                </c:pt>
                <c:pt idx="735">
                  <c:v>39169</c:v>
                </c:pt>
                <c:pt idx="736">
                  <c:v>39170</c:v>
                </c:pt>
                <c:pt idx="737">
                  <c:v>39171</c:v>
                </c:pt>
                <c:pt idx="738">
                  <c:v>39174</c:v>
                </c:pt>
                <c:pt idx="739">
                  <c:v>39175</c:v>
                </c:pt>
                <c:pt idx="740">
                  <c:v>39176</c:v>
                </c:pt>
                <c:pt idx="741">
                  <c:v>39177</c:v>
                </c:pt>
                <c:pt idx="742">
                  <c:v>39178</c:v>
                </c:pt>
                <c:pt idx="743">
                  <c:v>39181</c:v>
                </c:pt>
                <c:pt idx="744">
                  <c:v>39182</c:v>
                </c:pt>
                <c:pt idx="745">
                  <c:v>39183</c:v>
                </c:pt>
                <c:pt idx="746">
                  <c:v>39184</c:v>
                </c:pt>
                <c:pt idx="747">
                  <c:v>39185</c:v>
                </c:pt>
                <c:pt idx="748">
                  <c:v>39188</c:v>
                </c:pt>
                <c:pt idx="749">
                  <c:v>39189</c:v>
                </c:pt>
                <c:pt idx="750">
                  <c:v>39190</c:v>
                </c:pt>
                <c:pt idx="751">
                  <c:v>39191</c:v>
                </c:pt>
                <c:pt idx="752">
                  <c:v>39192</c:v>
                </c:pt>
                <c:pt idx="753">
                  <c:v>39195</c:v>
                </c:pt>
                <c:pt idx="754">
                  <c:v>39196</c:v>
                </c:pt>
                <c:pt idx="755">
                  <c:v>39197</c:v>
                </c:pt>
                <c:pt idx="756">
                  <c:v>39198</c:v>
                </c:pt>
                <c:pt idx="757">
                  <c:v>39199</c:v>
                </c:pt>
                <c:pt idx="758">
                  <c:v>39203</c:v>
                </c:pt>
                <c:pt idx="759">
                  <c:v>39204</c:v>
                </c:pt>
                <c:pt idx="760">
                  <c:v>39209</c:v>
                </c:pt>
                <c:pt idx="761">
                  <c:v>39210</c:v>
                </c:pt>
                <c:pt idx="762">
                  <c:v>39211</c:v>
                </c:pt>
                <c:pt idx="763">
                  <c:v>39212</c:v>
                </c:pt>
                <c:pt idx="764">
                  <c:v>39213</c:v>
                </c:pt>
                <c:pt idx="765">
                  <c:v>39216</c:v>
                </c:pt>
                <c:pt idx="766">
                  <c:v>39217</c:v>
                </c:pt>
                <c:pt idx="767">
                  <c:v>39218</c:v>
                </c:pt>
                <c:pt idx="768">
                  <c:v>39219</c:v>
                </c:pt>
                <c:pt idx="769">
                  <c:v>39220</c:v>
                </c:pt>
                <c:pt idx="770">
                  <c:v>39223</c:v>
                </c:pt>
                <c:pt idx="771">
                  <c:v>39224</c:v>
                </c:pt>
                <c:pt idx="772">
                  <c:v>39225</c:v>
                </c:pt>
                <c:pt idx="773">
                  <c:v>39226</c:v>
                </c:pt>
                <c:pt idx="774">
                  <c:v>39227</c:v>
                </c:pt>
                <c:pt idx="775">
                  <c:v>39230</c:v>
                </c:pt>
                <c:pt idx="776">
                  <c:v>39231</c:v>
                </c:pt>
                <c:pt idx="777">
                  <c:v>39232</c:v>
                </c:pt>
                <c:pt idx="778">
                  <c:v>39233</c:v>
                </c:pt>
                <c:pt idx="779">
                  <c:v>39234</c:v>
                </c:pt>
                <c:pt idx="780">
                  <c:v>39237</c:v>
                </c:pt>
                <c:pt idx="781">
                  <c:v>39238</c:v>
                </c:pt>
                <c:pt idx="782">
                  <c:v>39240</c:v>
                </c:pt>
                <c:pt idx="783">
                  <c:v>39241</c:v>
                </c:pt>
                <c:pt idx="784">
                  <c:v>39244</c:v>
                </c:pt>
                <c:pt idx="785">
                  <c:v>39245</c:v>
                </c:pt>
                <c:pt idx="786">
                  <c:v>39246</c:v>
                </c:pt>
                <c:pt idx="787">
                  <c:v>39247</c:v>
                </c:pt>
                <c:pt idx="788">
                  <c:v>39248</c:v>
                </c:pt>
                <c:pt idx="789">
                  <c:v>39251</c:v>
                </c:pt>
                <c:pt idx="790">
                  <c:v>39252</c:v>
                </c:pt>
                <c:pt idx="791">
                  <c:v>39253</c:v>
                </c:pt>
                <c:pt idx="792">
                  <c:v>39254</c:v>
                </c:pt>
                <c:pt idx="793">
                  <c:v>39255</c:v>
                </c:pt>
                <c:pt idx="794">
                  <c:v>39258</c:v>
                </c:pt>
                <c:pt idx="795">
                  <c:v>39259</c:v>
                </c:pt>
                <c:pt idx="796">
                  <c:v>39260</c:v>
                </c:pt>
                <c:pt idx="797">
                  <c:v>39261</c:v>
                </c:pt>
                <c:pt idx="798">
                  <c:v>39262</c:v>
                </c:pt>
                <c:pt idx="799">
                  <c:v>39265</c:v>
                </c:pt>
                <c:pt idx="800">
                  <c:v>39266</c:v>
                </c:pt>
                <c:pt idx="801">
                  <c:v>39267</c:v>
                </c:pt>
                <c:pt idx="802">
                  <c:v>39268</c:v>
                </c:pt>
                <c:pt idx="803">
                  <c:v>39269</c:v>
                </c:pt>
                <c:pt idx="804">
                  <c:v>39272</c:v>
                </c:pt>
                <c:pt idx="805">
                  <c:v>39273</c:v>
                </c:pt>
                <c:pt idx="806">
                  <c:v>39274</c:v>
                </c:pt>
                <c:pt idx="807">
                  <c:v>39275</c:v>
                </c:pt>
                <c:pt idx="808">
                  <c:v>39276</c:v>
                </c:pt>
                <c:pt idx="809">
                  <c:v>39280</c:v>
                </c:pt>
                <c:pt idx="810">
                  <c:v>39281</c:v>
                </c:pt>
                <c:pt idx="811">
                  <c:v>39282</c:v>
                </c:pt>
                <c:pt idx="812">
                  <c:v>39283</c:v>
                </c:pt>
                <c:pt idx="813">
                  <c:v>39286</c:v>
                </c:pt>
                <c:pt idx="814">
                  <c:v>39287</c:v>
                </c:pt>
                <c:pt idx="815">
                  <c:v>39288</c:v>
                </c:pt>
                <c:pt idx="816">
                  <c:v>39289</c:v>
                </c:pt>
                <c:pt idx="817">
                  <c:v>39290</c:v>
                </c:pt>
                <c:pt idx="818">
                  <c:v>39293</c:v>
                </c:pt>
                <c:pt idx="819">
                  <c:v>39294</c:v>
                </c:pt>
                <c:pt idx="820">
                  <c:v>39295</c:v>
                </c:pt>
                <c:pt idx="821">
                  <c:v>39296</c:v>
                </c:pt>
                <c:pt idx="822">
                  <c:v>39297</c:v>
                </c:pt>
                <c:pt idx="823">
                  <c:v>39300</c:v>
                </c:pt>
                <c:pt idx="824">
                  <c:v>39301</c:v>
                </c:pt>
                <c:pt idx="825">
                  <c:v>39302</c:v>
                </c:pt>
                <c:pt idx="826">
                  <c:v>39303</c:v>
                </c:pt>
                <c:pt idx="827">
                  <c:v>39304</c:v>
                </c:pt>
                <c:pt idx="828">
                  <c:v>39307</c:v>
                </c:pt>
                <c:pt idx="829">
                  <c:v>39308</c:v>
                </c:pt>
                <c:pt idx="830">
                  <c:v>39309</c:v>
                </c:pt>
                <c:pt idx="831">
                  <c:v>39310</c:v>
                </c:pt>
                <c:pt idx="832">
                  <c:v>39311</c:v>
                </c:pt>
                <c:pt idx="833">
                  <c:v>39314</c:v>
                </c:pt>
                <c:pt idx="834">
                  <c:v>39315</c:v>
                </c:pt>
                <c:pt idx="835">
                  <c:v>39316</c:v>
                </c:pt>
                <c:pt idx="836">
                  <c:v>39317</c:v>
                </c:pt>
                <c:pt idx="837">
                  <c:v>39318</c:v>
                </c:pt>
                <c:pt idx="838">
                  <c:v>39321</c:v>
                </c:pt>
                <c:pt idx="839">
                  <c:v>39322</c:v>
                </c:pt>
                <c:pt idx="840">
                  <c:v>39323</c:v>
                </c:pt>
                <c:pt idx="841">
                  <c:v>39324</c:v>
                </c:pt>
                <c:pt idx="842">
                  <c:v>39325</c:v>
                </c:pt>
                <c:pt idx="843">
                  <c:v>39328</c:v>
                </c:pt>
                <c:pt idx="844">
                  <c:v>39329</c:v>
                </c:pt>
                <c:pt idx="845">
                  <c:v>39330</c:v>
                </c:pt>
                <c:pt idx="846">
                  <c:v>39331</c:v>
                </c:pt>
                <c:pt idx="847">
                  <c:v>39332</c:v>
                </c:pt>
                <c:pt idx="848">
                  <c:v>39335</c:v>
                </c:pt>
                <c:pt idx="849">
                  <c:v>39336</c:v>
                </c:pt>
                <c:pt idx="850">
                  <c:v>39337</c:v>
                </c:pt>
                <c:pt idx="851">
                  <c:v>39338</c:v>
                </c:pt>
                <c:pt idx="852">
                  <c:v>39339</c:v>
                </c:pt>
                <c:pt idx="853">
                  <c:v>39343</c:v>
                </c:pt>
                <c:pt idx="854">
                  <c:v>39344</c:v>
                </c:pt>
                <c:pt idx="855">
                  <c:v>39345</c:v>
                </c:pt>
                <c:pt idx="856">
                  <c:v>39346</c:v>
                </c:pt>
                <c:pt idx="857">
                  <c:v>39350</c:v>
                </c:pt>
                <c:pt idx="858">
                  <c:v>39351</c:v>
                </c:pt>
                <c:pt idx="859">
                  <c:v>39352</c:v>
                </c:pt>
                <c:pt idx="860">
                  <c:v>39353</c:v>
                </c:pt>
                <c:pt idx="861">
                  <c:v>39356</c:v>
                </c:pt>
                <c:pt idx="862">
                  <c:v>39357</c:v>
                </c:pt>
                <c:pt idx="863">
                  <c:v>39358</c:v>
                </c:pt>
                <c:pt idx="864">
                  <c:v>39359</c:v>
                </c:pt>
                <c:pt idx="865">
                  <c:v>39360</c:v>
                </c:pt>
                <c:pt idx="866">
                  <c:v>39364</c:v>
                </c:pt>
                <c:pt idx="867">
                  <c:v>39365</c:v>
                </c:pt>
                <c:pt idx="868">
                  <c:v>39366</c:v>
                </c:pt>
                <c:pt idx="869">
                  <c:v>39367</c:v>
                </c:pt>
                <c:pt idx="870">
                  <c:v>39370</c:v>
                </c:pt>
                <c:pt idx="871">
                  <c:v>39371</c:v>
                </c:pt>
                <c:pt idx="872">
                  <c:v>39372</c:v>
                </c:pt>
                <c:pt idx="873">
                  <c:v>39373</c:v>
                </c:pt>
                <c:pt idx="874">
                  <c:v>39374</c:v>
                </c:pt>
                <c:pt idx="875">
                  <c:v>39377</c:v>
                </c:pt>
                <c:pt idx="876">
                  <c:v>39378</c:v>
                </c:pt>
                <c:pt idx="877">
                  <c:v>39379</c:v>
                </c:pt>
                <c:pt idx="878">
                  <c:v>39380</c:v>
                </c:pt>
                <c:pt idx="879">
                  <c:v>39381</c:v>
                </c:pt>
                <c:pt idx="880">
                  <c:v>39384</c:v>
                </c:pt>
                <c:pt idx="881">
                  <c:v>39385</c:v>
                </c:pt>
                <c:pt idx="882">
                  <c:v>39386</c:v>
                </c:pt>
                <c:pt idx="883">
                  <c:v>39387</c:v>
                </c:pt>
                <c:pt idx="884">
                  <c:v>39388</c:v>
                </c:pt>
                <c:pt idx="885">
                  <c:v>39391</c:v>
                </c:pt>
                <c:pt idx="886">
                  <c:v>39392</c:v>
                </c:pt>
                <c:pt idx="887">
                  <c:v>39393</c:v>
                </c:pt>
                <c:pt idx="888">
                  <c:v>39394</c:v>
                </c:pt>
                <c:pt idx="889">
                  <c:v>39395</c:v>
                </c:pt>
                <c:pt idx="890">
                  <c:v>39398</c:v>
                </c:pt>
                <c:pt idx="891">
                  <c:v>39399</c:v>
                </c:pt>
                <c:pt idx="892">
                  <c:v>39400</c:v>
                </c:pt>
                <c:pt idx="893">
                  <c:v>39401</c:v>
                </c:pt>
                <c:pt idx="894">
                  <c:v>39402</c:v>
                </c:pt>
                <c:pt idx="895">
                  <c:v>39405</c:v>
                </c:pt>
                <c:pt idx="896">
                  <c:v>39406</c:v>
                </c:pt>
                <c:pt idx="897">
                  <c:v>39407</c:v>
                </c:pt>
                <c:pt idx="898">
                  <c:v>39408</c:v>
                </c:pt>
                <c:pt idx="899">
                  <c:v>39412</c:v>
                </c:pt>
                <c:pt idx="900">
                  <c:v>39413</c:v>
                </c:pt>
                <c:pt idx="901">
                  <c:v>39414</c:v>
                </c:pt>
                <c:pt idx="902">
                  <c:v>39415</c:v>
                </c:pt>
                <c:pt idx="903">
                  <c:v>39416</c:v>
                </c:pt>
                <c:pt idx="904">
                  <c:v>39419</c:v>
                </c:pt>
                <c:pt idx="905">
                  <c:v>39420</c:v>
                </c:pt>
                <c:pt idx="906">
                  <c:v>39421</c:v>
                </c:pt>
                <c:pt idx="907">
                  <c:v>39422</c:v>
                </c:pt>
                <c:pt idx="908">
                  <c:v>39423</c:v>
                </c:pt>
                <c:pt idx="909">
                  <c:v>39426</c:v>
                </c:pt>
                <c:pt idx="910">
                  <c:v>39427</c:v>
                </c:pt>
                <c:pt idx="911">
                  <c:v>39428</c:v>
                </c:pt>
                <c:pt idx="912">
                  <c:v>39429</c:v>
                </c:pt>
                <c:pt idx="913">
                  <c:v>39430</c:v>
                </c:pt>
                <c:pt idx="914">
                  <c:v>39433</c:v>
                </c:pt>
                <c:pt idx="915">
                  <c:v>39434</c:v>
                </c:pt>
                <c:pt idx="916">
                  <c:v>39435</c:v>
                </c:pt>
                <c:pt idx="917">
                  <c:v>39436</c:v>
                </c:pt>
                <c:pt idx="918">
                  <c:v>39437</c:v>
                </c:pt>
                <c:pt idx="919">
                  <c:v>39441</c:v>
                </c:pt>
                <c:pt idx="920">
                  <c:v>39442</c:v>
                </c:pt>
                <c:pt idx="921">
                  <c:v>39443</c:v>
                </c:pt>
                <c:pt idx="922">
                  <c:v>39444</c:v>
                </c:pt>
                <c:pt idx="923">
                  <c:v>39451</c:v>
                </c:pt>
                <c:pt idx="924">
                  <c:v>39454</c:v>
                </c:pt>
                <c:pt idx="925">
                  <c:v>39455</c:v>
                </c:pt>
                <c:pt idx="926">
                  <c:v>39456</c:v>
                </c:pt>
                <c:pt idx="927">
                  <c:v>39457</c:v>
                </c:pt>
                <c:pt idx="928">
                  <c:v>39458</c:v>
                </c:pt>
                <c:pt idx="929">
                  <c:v>39462</c:v>
                </c:pt>
                <c:pt idx="930">
                  <c:v>39463</c:v>
                </c:pt>
                <c:pt idx="931">
                  <c:v>39464</c:v>
                </c:pt>
                <c:pt idx="932">
                  <c:v>39465</c:v>
                </c:pt>
                <c:pt idx="933">
                  <c:v>39468</c:v>
                </c:pt>
                <c:pt idx="934">
                  <c:v>39469</c:v>
                </c:pt>
                <c:pt idx="935">
                  <c:v>39470</c:v>
                </c:pt>
                <c:pt idx="936">
                  <c:v>39471</c:v>
                </c:pt>
                <c:pt idx="937">
                  <c:v>39472</c:v>
                </c:pt>
                <c:pt idx="938">
                  <c:v>39475</c:v>
                </c:pt>
                <c:pt idx="939">
                  <c:v>39476</c:v>
                </c:pt>
                <c:pt idx="940">
                  <c:v>39477</c:v>
                </c:pt>
                <c:pt idx="941">
                  <c:v>39478</c:v>
                </c:pt>
                <c:pt idx="942">
                  <c:v>39479</c:v>
                </c:pt>
                <c:pt idx="943">
                  <c:v>39482</c:v>
                </c:pt>
                <c:pt idx="944">
                  <c:v>39483</c:v>
                </c:pt>
                <c:pt idx="945">
                  <c:v>39484</c:v>
                </c:pt>
                <c:pt idx="946">
                  <c:v>39485</c:v>
                </c:pt>
                <c:pt idx="947">
                  <c:v>39486</c:v>
                </c:pt>
                <c:pt idx="948">
                  <c:v>39490</c:v>
                </c:pt>
                <c:pt idx="949">
                  <c:v>39491</c:v>
                </c:pt>
                <c:pt idx="950">
                  <c:v>39492</c:v>
                </c:pt>
                <c:pt idx="951">
                  <c:v>39493</c:v>
                </c:pt>
                <c:pt idx="952">
                  <c:v>39496</c:v>
                </c:pt>
                <c:pt idx="953">
                  <c:v>39497</c:v>
                </c:pt>
                <c:pt idx="954">
                  <c:v>39498</c:v>
                </c:pt>
                <c:pt idx="955">
                  <c:v>39499</c:v>
                </c:pt>
                <c:pt idx="956">
                  <c:v>39500</c:v>
                </c:pt>
                <c:pt idx="957">
                  <c:v>39503</c:v>
                </c:pt>
                <c:pt idx="958">
                  <c:v>39504</c:v>
                </c:pt>
                <c:pt idx="959">
                  <c:v>39505</c:v>
                </c:pt>
                <c:pt idx="960">
                  <c:v>39506</c:v>
                </c:pt>
                <c:pt idx="961">
                  <c:v>39507</c:v>
                </c:pt>
                <c:pt idx="962">
                  <c:v>39510</c:v>
                </c:pt>
                <c:pt idx="963">
                  <c:v>39511</c:v>
                </c:pt>
                <c:pt idx="964">
                  <c:v>39512</c:v>
                </c:pt>
                <c:pt idx="965">
                  <c:v>39513</c:v>
                </c:pt>
                <c:pt idx="966">
                  <c:v>39514</c:v>
                </c:pt>
                <c:pt idx="967">
                  <c:v>39517</c:v>
                </c:pt>
                <c:pt idx="968">
                  <c:v>39518</c:v>
                </c:pt>
                <c:pt idx="969">
                  <c:v>39519</c:v>
                </c:pt>
                <c:pt idx="970">
                  <c:v>39520</c:v>
                </c:pt>
                <c:pt idx="971">
                  <c:v>39521</c:v>
                </c:pt>
                <c:pt idx="972">
                  <c:v>39524</c:v>
                </c:pt>
                <c:pt idx="973">
                  <c:v>39525</c:v>
                </c:pt>
                <c:pt idx="974">
                  <c:v>39526</c:v>
                </c:pt>
                <c:pt idx="975">
                  <c:v>39528</c:v>
                </c:pt>
                <c:pt idx="976">
                  <c:v>39531</c:v>
                </c:pt>
                <c:pt idx="977">
                  <c:v>39532</c:v>
                </c:pt>
                <c:pt idx="978">
                  <c:v>39533</c:v>
                </c:pt>
                <c:pt idx="979">
                  <c:v>39534</c:v>
                </c:pt>
                <c:pt idx="980">
                  <c:v>39535</c:v>
                </c:pt>
                <c:pt idx="981">
                  <c:v>39538</c:v>
                </c:pt>
                <c:pt idx="982">
                  <c:v>39539</c:v>
                </c:pt>
                <c:pt idx="983">
                  <c:v>39540</c:v>
                </c:pt>
                <c:pt idx="984">
                  <c:v>39541</c:v>
                </c:pt>
                <c:pt idx="985">
                  <c:v>39542</c:v>
                </c:pt>
                <c:pt idx="986">
                  <c:v>39545</c:v>
                </c:pt>
                <c:pt idx="987">
                  <c:v>39546</c:v>
                </c:pt>
                <c:pt idx="988">
                  <c:v>39547</c:v>
                </c:pt>
                <c:pt idx="989">
                  <c:v>39548</c:v>
                </c:pt>
                <c:pt idx="990">
                  <c:v>39549</c:v>
                </c:pt>
                <c:pt idx="991">
                  <c:v>39552</c:v>
                </c:pt>
                <c:pt idx="992">
                  <c:v>39553</c:v>
                </c:pt>
                <c:pt idx="993">
                  <c:v>39554</c:v>
                </c:pt>
                <c:pt idx="994">
                  <c:v>39555</c:v>
                </c:pt>
                <c:pt idx="995">
                  <c:v>39556</c:v>
                </c:pt>
                <c:pt idx="996">
                  <c:v>39559</c:v>
                </c:pt>
                <c:pt idx="997">
                  <c:v>39560</c:v>
                </c:pt>
                <c:pt idx="998">
                  <c:v>39561</c:v>
                </c:pt>
                <c:pt idx="999">
                  <c:v>39562</c:v>
                </c:pt>
                <c:pt idx="1000">
                  <c:v>39563</c:v>
                </c:pt>
                <c:pt idx="1001">
                  <c:v>39566</c:v>
                </c:pt>
                <c:pt idx="1002">
                  <c:v>39568</c:v>
                </c:pt>
                <c:pt idx="1003">
                  <c:v>39569</c:v>
                </c:pt>
                <c:pt idx="1004">
                  <c:v>39570</c:v>
                </c:pt>
                <c:pt idx="1005">
                  <c:v>39575</c:v>
                </c:pt>
                <c:pt idx="1006">
                  <c:v>39576</c:v>
                </c:pt>
                <c:pt idx="1007">
                  <c:v>39577</c:v>
                </c:pt>
                <c:pt idx="1008">
                  <c:v>39580</c:v>
                </c:pt>
                <c:pt idx="1009">
                  <c:v>39581</c:v>
                </c:pt>
                <c:pt idx="1010">
                  <c:v>39582</c:v>
                </c:pt>
                <c:pt idx="1011">
                  <c:v>39583</c:v>
                </c:pt>
                <c:pt idx="1012">
                  <c:v>39584</c:v>
                </c:pt>
                <c:pt idx="1013">
                  <c:v>39587</c:v>
                </c:pt>
                <c:pt idx="1014">
                  <c:v>39588</c:v>
                </c:pt>
                <c:pt idx="1015">
                  <c:v>39589</c:v>
                </c:pt>
                <c:pt idx="1016">
                  <c:v>39590</c:v>
                </c:pt>
                <c:pt idx="1017">
                  <c:v>39591</c:v>
                </c:pt>
                <c:pt idx="1018">
                  <c:v>39594</c:v>
                </c:pt>
                <c:pt idx="1019">
                  <c:v>39595</c:v>
                </c:pt>
                <c:pt idx="1020">
                  <c:v>39596</c:v>
                </c:pt>
                <c:pt idx="1021">
                  <c:v>39597</c:v>
                </c:pt>
                <c:pt idx="1022">
                  <c:v>39598</c:v>
                </c:pt>
                <c:pt idx="1023">
                  <c:v>39601</c:v>
                </c:pt>
                <c:pt idx="1024">
                  <c:v>39602</c:v>
                </c:pt>
                <c:pt idx="1025">
                  <c:v>39603</c:v>
                </c:pt>
                <c:pt idx="1026">
                  <c:v>39604</c:v>
                </c:pt>
                <c:pt idx="1027">
                  <c:v>39605</c:v>
                </c:pt>
                <c:pt idx="1028">
                  <c:v>39608</c:v>
                </c:pt>
                <c:pt idx="1029">
                  <c:v>39609</c:v>
                </c:pt>
                <c:pt idx="1030">
                  <c:v>39610</c:v>
                </c:pt>
                <c:pt idx="1031">
                  <c:v>39611</c:v>
                </c:pt>
                <c:pt idx="1032">
                  <c:v>39612</c:v>
                </c:pt>
                <c:pt idx="1033">
                  <c:v>39615</c:v>
                </c:pt>
                <c:pt idx="1034">
                  <c:v>39616</c:v>
                </c:pt>
                <c:pt idx="1035">
                  <c:v>39617</c:v>
                </c:pt>
                <c:pt idx="1036">
                  <c:v>39618</c:v>
                </c:pt>
                <c:pt idx="1037">
                  <c:v>39619</c:v>
                </c:pt>
                <c:pt idx="1038">
                  <c:v>39622</c:v>
                </c:pt>
                <c:pt idx="1039">
                  <c:v>39623</c:v>
                </c:pt>
                <c:pt idx="1040">
                  <c:v>39624</c:v>
                </c:pt>
                <c:pt idx="1041">
                  <c:v>39625</c:v>
                </c:pt>
                <c:pt idx="1042">
                  <c:v>39626</c:v>
                </c:pt>
                <c:pt idx="1043">
                  <c:v>39629</c:v>
                </c:pt>
                <c:pt idx="1044">
                  <c:v>39630</c:v>
                </c:pt>
                <c:pt idx="1045">
                  <c:v>39631</c:v>
                </c:pt>
                <c:pt idx="1046">
                  <c:v>39632</c:v>
                </c:pt>
                <c:pt idx="1047">
                  <c:v>39633</c:v>
                </c:pt>
                <c:pt idx="1048">
                  <c:v>39636</c:v>
                </c:pt>
                <c:pt idx="1049">
                  <c:v>39637</c:v>
                </c:pt>
                <c:pt idx="1050">
                  <c:v>39638</c:v>
                </c:pt>
                <c:pt idx="1051">
                  <c:v>39639</c:v>
                </c:pt>
                <c:pt idx="1052">
                  <c:v>39640</c:v>
                </c:pt>
                <c:pt idx="1053">
                  <c:v>39643</c:v>
                </c:pt>
                <c:pt idx="1054">
                  <c:v>39644</c:v>
                </c:pt>
                <c:pt idx="1055">
                  <c:v>39645</c:v>
                </c:pt>
                <c:pt idx="1056">
                  <c:v>39646</c:v>
                </c:pt>
                <c:pt idx="1057">
                  <c:v>39647</c:v>
                </c:pt>
                <c:pt idx="1058">
                  <c:v>39651</c:v>
                </c:pt>
                <c:pt idx="1059">
                  <c:v>39652</c:v>
                </c:pt>
                <c:pt idx="1060">
                  <c:v>39653</c:v>
                </c:pt>
                <c:pt idx="1061">
                  <c:v>39654</c:v>
                </c:pt>
                <c:pt idx="1062">
                  <c:v>39657</c:v>
                </c:pt>
                <c:pt idx="1063">
                  <c:v>39658</c:v>
                </c:pt>
                <c:pt idx="1064">
                  <c:v>39659</c:v>
                </c:pt>
                <c:pt idx="1065">
                  <c:v>39660</c:v>
                </c:pt>
                <c:pt idx="1066">
                  <c:v>39661</c:v>
                </c:pt>
                <c:pt idx="1067">
                  <c:v>39664</c:v>
                </c:pt>
                <c:pt idx="1068">
                  <c:v>39665</c:v>
                </c:pt>
                <c:pt idx="1069">
                  <c:v>39666</c:v>
                </c:pt>
                <c:pt idx="1070">
                  <c:v>39667</c:v>
                </c:pt>
                <c:pt idx="1071">
                  <c:v>39668</c:v>
                </c:pt>
                <c:pt idx="1072">
                  <c:v>39671</c:v>
                </c:pt>
                <c:pt idx="1073">
                  <c:v>39672</c:v>
                </c:pt>
                <c:pt idx="1074">
                  <c:v>39673</c:v>
                </c:pt>
                <c:pt idx="1075">
                  <c:v>39674</c:v>
                </c:pt>
                <c:pt idx="1076">
                  <c:v>39675</c:v>
                </c:pt>
                <c:pt idx="1077">
                  <c:v>39678</c:v>
                </c:pt>
                <c:pt idx="1078">
                  <c:v>39679</c:v>
                </c:pt>
                <c:pt idx="1079">
                  <c:v>39680</c:v>
                </c:pt>
                <c:pt idx="1080">
                  <c:v>39681</c:v>
                </c:pt>
                <c:pt idx="1081">
                  <c:v>39682</c:v>
                </c:pt>
                <c:pt idx="1082">
                  <c:v>39685</c:v>
                </c:pt>
                <c:pt idx="1083">
                  <c:v>39686</c:v>
                </c:pt>
                <c:pt idx="1084">
                  <c:v>39687</c:v>
                </c:pt>
                <c:pt idx="1085">
                  <c:v>39688</c:v>
                </c:pt>
                <c:pt idx="1086">
                  <c:v>39689</c:v>
                </c:pt>
                <c:pt idx="1087">
                  <c:v>39692</c:v>
                </c:pt>
                <c:pt idx="1088">
                  <c:v>39693</c:v>
                </c:pt>
                <c:pt idx="1089">
                  <c:v>39694</c:v>
                </c:pt>
                <c:pt idx="1090">
                  <c:v>39695</c:v>
                </c:pt>
                <c:pt idx="1091">
                  <c:v>39696</c:v>
                </c:pt>
                <c:pt idx="1092">
                  <c:v>39699</c:v>
                </c:pt>
                <c:pt idx="1093">
                  <c:v>39700</c:v>
                </c:pt>
                <c:pt idx="1094">
                  <c:v>39701</c:v>
                </c:pt>
                <c:pt idx="1095">
                  <c:v>39702</c:v>
                </c:pt>
                <c:pt idx="1096">
                  <c:v>39703</c:v>
                </c:pt>
                <c:pt idx="1097">
                  <c:v>39707</c:v>
                </c:pt>
                <c:pt idx="1098">
                  <c:v>39708</c:v>
                </c:pt>
                <c:pt idx="1099">
                  <c:v>39709</c:v>
                </c:pt>
                <c:pt idx="1100">
                  <c:v>39710</c:v>
                </c:pt>
                <c:pt idx="1101">
                  <c:v>39713</c:v>
                </c:pt>
                <c:pt idx="1102">
                  <c:v>39715</c:v>
                </c:pt>
                <c:pt idx="1103">
                  <c:v>39716</c:v>
                </c:pt>
                <c:pt idx="1104">
                  <c:v>39717</c:v>
                </c:pt>
                <c:pt idx="1105">
                  <c:v>39720</c:v>
                </c:pt>
                <c:pt idx="1106">
                  <c:v>39721</c:v>
                </c:pt>
                <c:pt idx="1107">
                  <c:v>39722</c:v>
                </c:pt>
                <c:pt idx="1108">
                  <c:v>39723</c:v>
                </c:pt>
                <c:pt idx="1109">
                  <c:v>39724</c:v>
                </c:pt>
                <c:pt idx="1110">
                  <c:v>39727</c:v>
                </c:pt>
                <c:pt idx="1111">
                  <c:v>39728</c:v>
                </c:pt>
                <c:pt idx="1112">
                  <c:v>39729</c:v>
                </c:pt>
                <c:pt idx="1113">
                  <c:v>39730</c:v>
                </c:pt>
                <c:pt idx="1114">
                  <c:v>39731</c:v>
                </c:pt>
                <c:pt idx="1115">
                  <c:v>39735</c:v>
                </c:pt>
                <c:pt idx="1116">
                  <c:v>39736</c:v>
                </c:pt>
                <c:pt idx="1117">
                  <c:v>39737</c:v>
                </c:pt>
                <c:pt idx="1118">
                  <c:v>39738</c:v>
                </c:pt>
                <c:pt idx="1119">
                  <c:v>39741</c:v>
                </c:pt>
                <c:pt idx="1120">
                  <c:v>39742</c:v>
                </c:pt>
                <c:pt idx="1121">
                  <c:v>39743</c:v>
                </c:pt>
                <c:pt idx="1122">
                  <c:v>39744</c:v>
                </c:pt>
                <c:pt idx="1123">
                  <c:v>39745</c:v>
                </c:pt>
                <c:pt idx="1124">
                  <c:v>39748</c:v>
                </c:pt>
                <c:pt idx="1125">
                  <c:v>39749</c:v>
                </c:pt>
                <c:pt idx="1126">
                  <c:v>39750</c:v>
                </c:pt>
                <c:pt idx="1127">
                  <c:v>39751</c:v>
                </c:pt>
                <c:pt idx="1128">
                  <c:v>39752</c:v>
                </c:pt>
                <c:pt idx="1129">
                  <c:v>39756</c:v>
                </c:pt>
                <c:pt idx="1130">
                  <c:v>39757</c:v>
                </c:pt>
                <c:pt idx="1131">
                  <c:v>39758</c:v>
                </c:pt>
                <c:pt idx="1132">
                  <c:v>39759</c:v>
                </c:pt>
                <c:pt idx="1133">
                  <c:v>39762</c:v>
                </c:pt>
                <c:pt idx="1134">
                  <c:v>39763</c:v>
                </c:pt>
                <c:pt idx="1135">
                  <c:v>39764</c:v>
                </c:pt>
                <c:pt idx="1136">
                  <c:v>39765</c:v>
                </c:pt>
                <c:pt idx="1137">
                  <c:v>39766</c:v>
                </c:pt>
                <c:pt idx="1138">
                  <c:v>39769</c:v>
                </c:pt>
                <c:pt idx="1139">
                  <c:v>39770</c:v>
                </c:pt>
                <c:pt idx="1140">
                  <c:v>39771</c:v>
                </c:pt>
                <c:pt idx="1141">
                  <c:v>39772</c:v>
                </c:pt>
                <c:pt idx="1142">
                  <c:v>39773</c:v>
                </c:pt>
                <c:pt idx="1143">
                  <c:v>39777</c:v>
                </c:pt>
                <c:pt idx="1144">
                  <c:v>39778</c:v>
                </c:pt>
                <c:pt idx="1145">
                  <c:v>39779</c:v>
                </c:pt>
                <c:pt idx="1146">
                  <c:v>39780</c:v>
                </c:pt>
                <c:pt idx="1147">
                  <c:v>39783</c:v>
                </c:pt>
                <c:pt idx="1148">
                  <c:v>39784</c:v>
                </c:pt>
                <c:pt idx="1149">
                  <c:v>39785</c:v>
                </c:pt>
                <c:pt idx="1150">
                  <c:v>39786</c:v>
                </c:pt>
                <c:pt idx="1151">
                  <c:v>39787</c:v>
                </c:pt>
                <c:pt idx="1152">
                  <c:v>39790</c:v>
                </c:pt>
                <c:pt idx="1153">
                  <c:v>39791</c:v>
                </c:pt>
                <c:pt idx="1154">
                  <c:v>39792</c:v>
                </c:pt>
                <c:pt idx="1155">
                  <c:v>39793</c:v>
                </c:pt>
                <c:pt idx="1156">
                  <c:v>39794</c:v>
                </c:pt>
                <c:pt idx="1157">
                  <c:v>39797</c:v>
                </c:pt>
                <c:pt idx="1158">
                  <c:v>39798</c:v>
                </c:pt>
                <c:pt idx="1159">
                  <c:v>39799</c:v>
                </c:pt>
                <c:pt idx="1160">
                  <c:v>39800</c:v>
                </c:pt>
                <c:pt idx="1161">
                  <c:v>39801</c:v>
                </c:pt>
                <c:pt idx="1162">
                  <c:v>39804</c:v>
                </c:pt>
                <c:pt idx="1163">
                  <c:v>39806</c:v>
                </c:pt>
                <c:pt idx="1164">
                  <c:v>39807</c:v>
                </c:pt>
                <c:pt idx="1165">
                  <c:v>39808</c:v>
                </c:pt>
                <c:pt idx="1166">
                  <c:v>39811</c:v>
                </c:pt>
                <c:pt idx="1167">
                  <c:v>39812</c:v>
                </c:pt>
                <c:pt idx="1168">
                  <c:v>39818</c:v>
                </c:pt>
                <c:pt idx="1169">
                  <c:v>39819</c:v>
                </c:pt>
                <c:pt idx="1170">
                  <c:v>39820</c:v>
                </c:pt>
                <c:pt idx="1171">
                  <c:v>39821</c:v>
                </c:pt>
                <c:pt idx="1172">
                  <c:v>39822</c:v>
                </c:pt>
                <c:pt idx="1173">
                  <c:v>39826</c:v>
                </c:pt>
                <c:pt idx="1174">
                  <c:v>39827</c:v>
                </c:pt>
                <c:pt idx="1175">
                  <c:v>39828</c:v>
                </c:pt>
                <c:pt idx="1176">
                  <c:v>39829</c:v>
                </c:pt>
                <c:pt idx="1177">
                  <c:v>39832</c:v>
                </c:pt>
                <c:pt idx="1178">
                  <c:v>39833</c:v>
                </c:pt>
                <c:pt idx="1179">
                  <c:v>39834</c:v>
                </c:pt>
                <c:pt idx="1180">
                  <c:v>39835</c:v>
                </c:pt>
                <c:pt idx="1181">
                  <c:v>39836</c:v>
                </c:pt>
                <c:pt idx="1182">
                  <c:v>39839</c:v>
                </c:pt>
                <c:pt idx="1183">
                  <c:v>39840</c:v>
                </c:pt>
                <c:pt idx="1184">
                  <c:v>39841</c:v>
                </c:pt>
                <c:pt idx="1185">
                  <c:v>39842</c:v>
                </c:pt>
                <c:pt idx="1186">
                  <c:v>39843</c:v>
                </c:pt>
                <c:pt idx="1187">
                  <c:v>39846</c:v>
                </c:pt>
                <c:pt idx="1188">
                  <c:v>39847</c:v>
                </c:pt>
                <c:pt idx="1189">
                  <c:v>39848</c:v>
                </c:pt>
                <c:pt idx="1190">
                  <c:v>39849</c:v>
                </c:pt>
                <c:pt idx="1191">
                  <c:v>39850</c:v>
                </c:pt>
                <c:pt idx="1192">
                  <c:v>39853</c:v>
                </c:pt>
                <c:pt idx="1193">
                  <c:v>39854</c:v>
                </c:pt>
                <c:pt idx="1194">
                  <c:v>39856</c:v>
                </c:pt>
                <c:pt idx="1195">
                  <c:v>39857</c:v>
                </c:pt>
                <c:pt idx="1196">
                  <c:v>39860</c:v>
                </c:pt>
                <c:pt idx="1197">
                  <c:v>39861</c:v>
                </c:pt>
                <c:pt idx="1198">
                  <c:v>39862</c:v>
                </c:pt>
                <c:pt idx="1199">
                  <c:v>39863</c:v>
                </c:pt>
                <c:pt idx="1200">
                  <c:v>39864</c:v>
                </c:pt>
                <c:pt idx="1201">
                  <c:v>39867</c:v>
                </c:pt>
                <c:pt idx="1202">
                  <c:v>39868</c:v>
                </c:pt>
                <c:pt idx="1203">
                  <c:v>39869</c:v>
                </c:pt>
                <c:pt idx="1204">
                  <c:v>39870</c:v>
                </c:pt>
                <c:pt idx="1205">
                  <c:v>39871</c:v>
                </c:pt>
                <c:pt idx="1206">
                  <c:v>39874</c:v>
                </c:pt>
                <c:pt idx="1207">
                  <c:v>39875</c:v>
                </c:pt>
                <c:pt idx="1208">
                  <c:v>39876</c:v>
                </c:pt>
                <c:pt idx="1209">
                  <c:v>39877</c:v>
                </c:pt>
                <c:pt idx="1210">
                  <c:v>39878</c:v>
                </c:pt>
                <c:pt idx="1211">
                  <c:v>39881</c:v>
                </c:pt>
                <c:pt idx="1212">
                  <c:v>39882</c:v>
                </c:pt>
                <c:pt idx="1213">
                  <c:v>39883</c:v>
                </c:pt>
                <c:pt idx="1214">
                  <c:v>39884</c:v>
                </c:pt>
                <c:pt idx="1215">
                  <c:v>39885</c:v>
                </c:pt>
                <c:pt idx="1216">
                  <c:v>39888</c:v>
                </c:pt>
                <c:pt idx="1217">
                  <c:v>39889</c:v>
                </c:pt>
                <c:pt idx="1218">
                  <c:v>39890</c:v>
                </c:pt>
                <c:pt idx="1219">
                  <c:v>39891</c:v>
                </c:pt>
                <c:pt idx="1220">
                  <c:v>39895</c:v>
                </c:pt>
                <c:pt idx="1221">
                  <c:v>39896</c:v>
                </c:pt>
                <c:pt idx="1222">
                  <c:v>39897</c:v>
                </c:pt>
                <c:pt idx="1223">
                  <c:v>39898</c:v>
                </c:pt>
                <c:pt idx="1224">
                  <c:v>39899</c:v>
                </c:pt>
                <c:pt idx="1225">
                  <c:v>39902</c:v>
                </c:pt>
                <c:pt idx="1226">
                  <c:v>39903</c:v>
                </c:pt>
                <c:pt idx="1227">
                  <c:v>39904</c:v>
                </c:pt>
                <c:pt idx="1228">
                  <c:v>39905</c:v>
                </c:pt>
                <c:pt idx="1229">
                  <c:v>39906</c:v>
                </c:pt>
                <c:pt idx="1230">
                  <c:v>39909</c:v>
                </c:pt>
                <c:pt idx="1231">
                  <c:v>39910</c:v>
                </c:pt>
                <c:pt idx="1232">
                  <c:v>39911</c:v>
                </c:pt>
                <c:pt idx="1233">
                  <c:v>39912</c:v>
                </c:pt>
                <c:pt idx="1234">
                  <c:v>39913</c:v>
                </c:pt>
                <c:pt idx="1235">
                  <c:v>39916</c:v>
                </c:pt>
                <c:pt idx="1236">
                  <c:v>39917</c:v>
                </c:pt>
                <c:pt idx="1237">
                  <c:v>39918</c:v>
                </c:pt>
                <c:pt idx="1238">
                  <c:v>39919</c:v>
                </c:pt>
                <c:pt idx="1239">
                  <c:v>39920</c:v>
                </c:pt>
                <c:pt idx="1240">
                  <c:v>39923</c:v>
                </c:pt>
                <c:pt idx="1241">
                  <c:v>39924</c:v>
                </c:pt>
                <c:pt idx="1242">
                  <c:v>39925</c:v>
                </c:pt>
                <c:pt idx="1243">
                  <c:v>39926</c:v>
                </c:pt>
                <c:pt idx="1244">
                  <c:v>39927</c:v>
                </c:pt>
                <c:pt idx="1245">
                  <c:v>39930</c:v>
                </c:pt>
                <c:pt idx="1246">
                  <c:v>39931</c:v>
                </c:pt>
                <c:pt idx="1247">
                  <c:v>39933</c:v>
                </c:pt>
                <c:pt idx="1248">
                  <c:v>39934</c:v>
                </c:pt>
                <c:pt idx="1249">
                  <c:v>39940</c:v>
                </c:pt>
                <c:pt idx="1250">
                  <c:v>39941</c:v>
                </c:pt>
                <c:pt idx="1251">
                  <c:v>39944</c:v>
                </c:pt>
                <c:pt idx="1252">
                  <c:v>39945</c:v>
                </c:pt>
                <c:pt idx="1253">
                  <c:v>39946</c:v>
                </c:pt>
                <c:pt idx="1254">
                  <c:v>39947</c:v>
                </c:pt>
                <c:pt idx="1255">
                  <c:v>39948</c:v>
                </c:pt>
                <c:pt idx="1256">
                  <c:v>39951</c:v>
                </c:pt>
                <c:pt idx="1257">
                  <c:v>39952</c:v>
                </c:pt>
                <c:pt idx="1258">
                  <c:v>39953</c:v>
                </c:pt>
                <c:pt idx="1259">
                  <c:v>39954</c:v>
                </c:pt>
                <c:pt idx="1260">
                  <c:v>39955</c:v>
                </c:pt>
                <c:pt idx="1261">
                  <c:v>39958</c:v>
                </c:pt>
                <c:pt idx="1262">
                  <c:v>39959</c:v>
                </c:pt>
                <c:pt idx="1263">
                  <c:v>39960</c:v>
                </c:pt>
                <c:pt idx="1264">
                  <c:v>39961</c:v>
                </c:pt>
                <c:pt idx="1265">
                  <c:v>39962</c:v>
                </c:pt>
                <c:pt idx="1266">
                  <c:v>39965</c:v>
                </c:pt>
                <c:pt idx="1267">
                  <c:v>39966</c:v>
                </c:pt>
                <c:pt idx="1268">
                  <c:v>39967</c:v>
                </c:pt>
                <c:pt idx="1269">
                  <c:v>39968</c:v>
                </c:pt>
                <c:pt idx="1270">
                  <c:v>39969</c:v>
                </c:pt>
                <c:pt idx="1271">
                  <c:v>39972</c:v>
                </c:pt>
                <c:pt idx="1272">
                  <c:v>39973</c:v>
                </c:pt>
                <c:pt idx="1273">
                  <c:v>39974</c:v>
                </c:pt>
                <c:pt idx="1274">
                  <c:v>39975</c:v>
                </c:pt>
                <c:pt idx="1275">
                  <c:v>39976</c:v>
                </c:pt>
                <c:pt idx="1276">
                  <c:v>39979</c:v>
                </c:pt>
                <c:pt idx="1277">
                  <c:v>39980</c:v>
                </c:pt>
                <c:pt idx="1278">
                  <c:v>39981</c:v>
                </c:pt>
                <c:pt idx="1279">
                  <c:v>39982</c:v>
                </c:pt>
                <c:pt idx="1280">
                  <c:v>39983</c:v>
                </c:pt>
                <c:pt idx="1281">
                  <c:v>39986</c:v>
                </c:pt>
                <c:pt idx="1282">
                  <c:v>39987</c:v>
                </c:pt>
                <c:pt idx="1283">
                  <c:v>39988</c:v>
                </c:pt>
                <c:pt idx="1284">
                  <c:v>39989</c:v>
                </c:pt>
                <c:pt idx="1285">
                  <c:v>39990</c:v>
                </c:pt>
                <c:pt idx="1286">
                  <c:v>39993</c:v>
                </c:pt>
                <c:pt idx="1287">
                  <c:v>39994</c:v>
                </c:pt>
                <c:pt idx="1288">
                  <c:v>39995</c:v>
                </c:pt>
                <c:pt idx="1289">
                  <c:v>39996</c:v>
                </c:pt>
                <c:pt idx="1290">
                  <c:v>39997</c:v>
                </c:pt>
                <c:pt idx="1291">
                  <c:v>40000</c:v>
                </c:pt>
                <c:pt idx="1292">
                  <c:v>40001</c:v>
                </c:pt>
                <c:pt idx="1293">
                  <c:v>40002</c:v>
                </c:pt>
                <c:pt idx="1294">
                  <c:v>40003</c:v>
                </c:pt>
                <c:pt idx="1295">
                  <c:v>40004</c:v>
                </c:pt>
                <c:pt idx="1296">
                  <c:v>40007</c:v>
                </c:pt>
                <c:pt idx="1297">
                  <c:v>40008</c:v>
                </c:pt>
                <c:pt idx="1298">
                  <c:v>40009</c:v>
                </c:pt>
                <c:pt idx="1299">
                  <c:v>40010</c:v>
                </c:pt>
                <c:pt idx="1300">
                  <c:v>40011</c:v>
                </c:pt>
                <c:pt idx="1301">
                  <c:v>40015</c:v>
                </c:pt>
                <c:pt idx="1302">
                  <c:v>40016</c:v>
                </c:pt>
                <c:pt idx="1303">
                  <c:v>40017</c:v>
                </c:pt>
                <c:pt idx="1304">
                  <c:v>40018</c:v>
                </c:pt>
                <c:pt idx="1305">
                  <c:v>40021</c:v>
                </c:pt>
                <c:pt idx="1306">
                  <c:v>40022</c:v>
                </c:pt>
                <c:pt idx="1307">
                  <c:v>40023</c:v>
                </c:pt>
                <c:pt idx="1308">
                  <c:v>40024</c:v>
                </c:pt>
                <c:pt idx="1309">
                  <c:v>40025</c:v>
                </c:pt>
                <c:pt idx="1310">
                  <c:v>40028</c:v>
                </c:pt>
                <c:pt idx="1311">
                  <c:v>40029</c:v>
                </c:pt>
                <c:pt idx="1312">
                  <c:v>40030</c:v>
                </c:pt>
                <c:pt idx="1313">
                  <c:v>40031</c:v>
                </c:pt>
                <c:pt idx="1314">
                  <c:v>40032</c:v>
                </c:pt>
                <c:pt idx="1315">
                  <c:v>40035</c:v>
                </c:pt>
                <c:pt idx="1316">
                  <c:v>40036</c:v>
                </c:pt>
                <c:pt idx="1317">
                  <c:v>40037</c:v>
                </c:pt>
                <c:pt idx="1318">
                  <c:v>40038</c:v>
                </c:pt>
                <c:pt idx="1319">
                  <c:v>40039</c:v>
                </c:pt>
                <c:pt idx="1320">
                  <c:v>40042</c:v>
                </c:pt>
                <c:pt idx="1321">
                  <c:v>40043</c:v>
                </c:pt>
                <c:pt idx="1322">
                  <c:v>40044</c:v>
                </c:pt>
                <c:pt idx="1323">
                  <c:v>40045</c:v>
                </c:pt>
                <c:pt idx="1324">
                  <c:v>40046</c:v>
                </c:pt>
                <c:pt idx="1325">
                  <c:v>40049</c:v>
                </c:pt>
                <c:pt idx="1326">
                  <c:v>40050</c:v>
                </c:pt>
                <c:pt idx="1327">
                  <c:v>40051</c:v>
                </c:pt>
                <c:pt idx="1328">
                  <c:v>40052</c:v>
                </c:pt>
                <c:pt idx="1329">
                  <c:v>40053</c:v>
                </c:pt>
                <c:pt idx="1330">
                  <c:v>40056</c:v>
                </c:pt>
                <c:pt idx="1331">
                  <c:v>40057</c:v>
                </c:pt>
                <c:pt idx="1332">
                  <c:v>40058</c:v>
                </c:pt>
                <c:pt idx="1333">
                  <c:v>40059</c:v>
                </c:pt>
                <c:pt idx="1334">
                  <c:v>40060</c:v>
                </c:pt>
                <c:pt idx="1335">
                  <c:v>40063</c:v>
                </c:pt>
                <c:pt idx="1336">
                  <c:v>40064</c:v>
                </c:pt>
                <c:pt idx="1337">
                  <c:v>40065</c:v>
                </c:pt>
                <c:pt idx="1338">
                  <c:v>40066</c:v>
                </c:pt>
                <c:pt idx="1339">
                  <c:v>40067</c:v>
                </c:pt>
                <c:pt idx="1340">
                  <c:v>40070</c:v>
                </c:pt>
                <c:pt idx="1341">
                  <c:v>40071</c:v>
                </c:pt>
                <c:pt idx="1342">
                  <c:v>40072</c:v>
                </c:pt>
                <c:pt idx="1343">
                  <c:v>40073</c:v>
                </c:pt>
                <c:pt idx="1344">
                  <c:v>40074</c:v>
                </c:pt>
                <c:pt idx="1345">
                  <c:v>40080</c:v>
                </c:pt>
                <c:pt idx="1346">
                  <c:v>40081</c:v>
                </c:pt>
                <c:pt idx="1347">
                  <c:v>40084</c:v>
                </c:pt>
                <c:pt idx="1348">
                  <c:v>40085</c:v>
                </c:pt>
                <c:pt idx="1349">
                  <c:v>40086</c:v>
                </c:pt>
                <c:pt idx="1350">
                  <c:v>40087</c:v>
                </c:pt>
                <c:pt idx="1351">
                  <c:v>40088</c:v>
                </c:pt>
                <c:pt idx="1352">
                  <c:v>40091</c:v>
                </c:pt>
                <c:pt idx="1353">
                  <c:v>40092</c:v>
                </c:pt>
                <c:pt idx="1354">
                  <c:v>40093</c:v>
                </c:pt>
                <c:pt idx="1355">
                  <c:v>40094</c:v>
                </c:pt>
                <c:pt idx="1356">
                  <c:v>40095</c:v>
                </c:pt>
                <c:pt idx="1357">
                  <c:v>40099</c:v>
                </c:pt>
                <c:pt idx="1358">
                  <c:v>40100</c:v>
                </c:pt>
                <c:pt idx="1359">
                  <c:v>40101</c:v>
                </c:pt>
                <c:pt idx="1360">
                  <c:v>40102</c:v>
                </c:pt>
                <c:pt idx="1361">
                  <c:v>40105</c:v>
                </c:pt>
                <c:pt idx="1362">
                  <c:v>40106</c:v>
                </c:pt>
                <c:pt idx="1363">
                  <c:v>40107</c:v>
                </c:pt>
                <c:pt idx="1364">
                  <c:v>40108</c:v>
                </c:pt>
                <c:pt idx="1365">
                  <c:v>40109</c:v>
                </c:pt>
                <c:pt idx="1366">
                  <c:v>40112</c:v>
                </c:pt>
                <c:pt idx="1367">
                  <c:v>40113</c:v>
                </c:pt>
                <c:pt idx="1368">
                  <c:v>40114</c:v>
                </c:pt>
                <c:pt idx="1369">
                  <c:v>40115</c:v>
                </c:pt>
                <c:pt idx="1370">
                  <c:v>40116</c:v>
                </c:pt>
                <c:pt idx="1371">
                  <c:v>40119</c:v>
                </c:pt>
                <c:pt idx="1372">
                  <c:v>40121</c:v>
                </c:pt>
                <c:pt idx="1373">
                  <c:v>40122</c:v>
                </c:pt>
                <c:pt idx="1374">
                  <c:v>40123</c:v>
                </c:pt>
                <c:pt idx="1375">
                  <c:v>40126</c:v>
                </c:pt>
                <c:pt idx="1376">
                  <c:v>40127</c:v>
                </c:pt>
                <c:pt idx="1377">
                  <c:v>40128</c:v>
                </c:pt>
                <c:pt idx="1378">
                  <c:v>40129</c:v>
                </c:pt>
                <c:pt idx="1379">
                  <c:v>40130</c:v>
                </c:pt>
                <c:pt idx="1380">
                  <c:v>40133</c:v>
                </c:pt>
                <c:pt idx="1381">
                  <c:v>40134</c:v>
                </c:pt>
                <c:pt idx="1382">
                  <c:v>40135</c:v>
                </c:pt>
                <c:pt idx="1383">
                  <c:v>40136</c:v>
                </c:pt>
                <c:pt idx="1384">
                  <c:v>40137</c:v>
                </c:pt>
                <c:pt idx="1385">
                  <c:v>40141</c:v>
                </c:pt>
                <c:pt idx="1386">
                  <c:v>40142</c:v>
                </c:pt>
                <c:pt idx="1387">
                  <c:v>40143</c:v>
                </c:pt>
                <c:pt idx="1388">
                  <c:v>40144</c:v>
                </c:pt>
                <c:pt idx="1389">
                  <c:v>40147</c:v>
                </c:pt>
                <c:pt idx="1390">
                  <c:v>40148</c:v>
                </c:pt>
                <c:pt idx="1391">
                  <c:v>40149</c:v>
                </c:pt>
                <c:pt idx="1392">
                  <c:v>40150</c:v>
                </c:pt>
                <c:pt idx="1393">
                  <c:v>40151</c:v>
                </c:pt>
                <c:pt idx="1394">
                  <c:v>40154</c:v>
                </c:pt>
                <c:pt idx="1395">
                  <c:v>40155</c:v>
                </c:pt>
                <c:pt idx="1396">
                  <c:v>40156</c:v>
                </c:pt>
                <c:pt idx="1397">
                  <c:v>40157</c:v>
                </c:pt>
                <c:pt idx="1398">
                  <c:v>40158</c:v>
                </c:pt>
                <c:pt idx="1399">
                  <c:v>40161</c:v>
                </c:pt>
                <c:pt idx="1400">
                  <c:v>40162</c:v>
                </c:pt>
                <c:pt idx="1401">
                  <c:v>40163</c:v>
                </c:pt>
                <c:pt idx="1402">
                  <c:v>40164</c:v>
                </c:pt>
                <c:pt idx="1403">
                  <c:v>40165</c:v>
                </c:pt>
                <c:pt idx="1404">
                  <c:v>40168</c:v>
                </c:pt>
                <c:pt idx="1405">
                  <c:v>40169</c:v>
                </c:pt>
                <c:pt idx="1406">
                  <c:v>40171</c:v>
                </c:pt>
                <c:pt idx="1407">
                  <c:v>40172</c:v>
                </c:pt>
                <c:pt idx="1408">
                  <c:v>40175</c:v>
                </c:pt>
                <c:pt idx="1409">
                  <c:v>40176</c:v>
                </c:pt>
                <c:pt idx="1410">
                  <c:v>40177</c:v>
                </c:pt>
                <c:pt idx="1411">
                  <c:v>40182</c:v>
                </c:pt>
                <c:pt idx="1412">
                  <c:v>40183</c:v>
                </c:pt>
                <c:pt idx="1413">
                  <c:v>40184</c:v>
                </c:pt>
                <c:pt idx="1414">
                  <c:v>40185</c:v>
                </c:pt>
                <c:pt idx="1415">
                  <c:v>40186</c:v>
                </c:pt>
                <c:pt idx="1416">
                  <c:v>40190</c:v>
                </c:pt>
                <c:pt idx="1417">
                  <c:v>40191</c:v>
                </c:pt>
                <c:pt idx="1418">
                  <c:v>40192</c:v>
                </c:pt>
                <c:pt idx="1419">
                  <c:v>40193</c:v>
                </c:pt>
                <c:pt idx="1420">
                  <c:v>40196</c:v>
                </c:pt>
                <c:pt idx="1421">
                  <c:v>40197</c:v>
                </c:pt>
                <c:pt idx="1422">
                  <c:v>40198</c:v>
                </c:pt>
                <c:pt idx="1423">
                  <c:v>40199</c:v>
                </c:pt>
                <c:pt idx="1424">
                  <c:v>40200</c:v>
                </c:pt>
                <c:pt idx="1425">
                  <c:v>40203</c:v>
                </c:pt>
                <c:pt idx="1426">
                  <c:v>40204</c:v>
                </c:pt>
                <c:pt idx="1427">
                  <c:v>40205</c:v>
                </c:pt>
                <c:pt idx="1428">
                  <c:v>40206</c:v>
                </c:pt>
                <c:pt idx="1429">
                  <c:v>40207</c:v>
                </c:pt>
                <c:pt idx="1430">
                  <c:v>40210</c:v>
                </c:pt>
                <c:pt idx="1431">
                  <c:v>40211</c:v>
                </c:pt>
                <c:pt idx="1432">
                  <c:v>40212</c:v>
                </c:pt>
                <c:pt idx="1433">
                  <c:v>40213</c:v>
                </c:pt>
                <c:pt idx="1434">
                  <c:v>40214</c:v>
                </c:pt>
                <c:pt idx="1435">
                  <c:v>40217</c:v>
                </c:pt>
                <c:pt idx="1436">
                  <c:v>40218</c:v>
                </c:pt>
                <c:pt idx="1437">
                  <c:v>40219</c:v>
                </c:pt>
                <c:pt idx="1438">
                  <c:v>40221</c:v>
                </c:pt>
                <c:pt idx="1439">
                  <c:v>40224</c:v>
                </c:pt>
                <c:pt idx="1440">
                  <c:v>40225</c:v>
                </c:pt>
                <c:pt idx="1441">
                  <c:v>40226</c:v>
                </c:pt>
                <c:pt idx="1442">
                  <c:v>40227</c:v>
                </c:pt>
                <c:pt idx="1443">
                  <c:v>40228</c:v>
                </c:pt>
                <c:pt idx="1444">
                  <c:v>40231</c:v>
                </c:pt>
                <c:pt idx="1445">
                  <c:v>40232</c:v>
                </c:pt>
                <c:pt idx="1446">
                  <c:v>40233</c:v>
                </c:pt>
                <c:pt idx="1447">
                  <c:v>40234</c:v>
                </c:pt>
                <c:pt idx="1448">
                  <c:v>40235</c:v>
                </c:pt>
                <c:pt idx="1449">
                  <c:v>40238</c:v>
                </c:pt>
                <c:pt idx="1450">
                  <c:v>40239</c:v>
                </c:pt>
                <c:pt idx="1451">
                  <c:v>40240</c:v>
                </c:pt>
                <c:pt idx="1452">
                  <c:v>40241</c:v>
                </c:pt>
                <c:pt idx="1453">
                  <c:v>40242</c:v>
                </c:pt>
                <c:pt idx="1454">
                  <c:v>40245</c:v>
                </c:pt>
                <c:pt idx="1455">
                  <c:v>40246</c:v>
                </c:pt>
                <c:pt idx="1456">
                  <c:v>40247</c:v>
                </c:pt>
                <c:pt idx="1457">
                  <c:v>40248</c:v>
                </c:pt>
                <c:pt idx="1458">
                  <c:v>40249</c:v>
                </c:pt>
                <c:pt idx="1459">
                  <c:v>40252</c:v>
                </c:pt>
                <c:pt idx="1460">
                  <c:v>40253</c:v>
                </c:pt>
                <c:pt idx="1461">
                  <c:v>40254</c:v>
                </c:pt>
                <c:pt idx="1462">
                  <c:v>40255</c:v>
                </c:pt>
                <c:pt idx="1463">
                  <c:v>40256</c:v>
                </c:pt>
                <c:pt idx="1464">
                  <c:v>40260</c:v>
                </c:pt>
                <c:pt idx="1465">
                  <c:v>40261</c:v>
                </c:pt>
                <c:pt idx="1466">
                  <c:v>40262</c:v>
                </c:pt>
                <c:pt idx="1467">
                  <c:v>40263</c:v>
                </c:pt>
                <c:pt idx="1468">
                  <c:v>40266</c:v>
                </c:pt>
                <c:pt idx="1469">
                  <c:v>40267</c:v>
                </c:pt>
                <c:pt idx="1470">
                  <c:v>40268</c:v>
                </c:pt>
                <c:pt idx="1471">
                  <c:v>40269</c:v>
                </c:pt>
                <c:pt idx="1472">
                  <c:v>40270</c:v>
                </c:pt>
                <c:pt idx="1473">
                  <c:v>40273</c:v>
                </c:pt>
                <c:pt idx="1474">
                  <c:v>40274</c:v>
                </c:pt>
                <c:pt idx="1475">
                  <c:v>40275</c:v>
                </c:pt>
                <c:pt idx="1476">
                  <c:v>40276</c:v>
                </c:pt>
                <c:pt idx="1477">
                  <c:v>40277</c:v>
                </c:pt>
                <c:pt idx="1478">
                  <c:v>40280</c:v>
                </c:pt>
                <c:pt idx="1479">
                  <c:v>40281</c:v>
                </c:pt>
                <c:pt idx="1480">
                  <c:v>40282</c:v>
                </c:pt>
                <c:pt idx="1481">
                  <c:v>40283</c:v>
                </c:pt>
                <c:pt idx="1482">
                  <c:v>40284</c:v>
                </c:pt>
                <c:pt idx="1483">
                  <c:v>40287</c:v>
                </c:pt>
                <c:pt idx="1484">
                  <c:v>40288</c:v>
                </c:pt>
                <c:pt idx="1485">
                  <c:v>40289</c:v>
                </c:pt>
                <c:pt idx="1486">
                  <c:v>40290</c:v>
                </c:pt>
                <c:pt idx="1487">
                  <c:v>40291</c:v>
                </c:pt>
                <c:pt idx="1488">
                  <c:v>40294</c:v>
                </c:pt>
                <c:pt idx="1489">
                  <c:v>40295</c:v>
                </c:pt>
                <c:pt idx="1490">
                  <c:v>40296</c:v>
                </c:pt>
                <c:pt idx="1491">
                  <c:v>40298</c:v>
                </c:pt>
                <c:pt idx="1492">
                  <c:v>40304</c:v>
                </c:pt>
                <c:pt idx="1493">
                  <c:v>40305</c:v>
                </c:pt>
                <c:pt idx="1494">
                  <c:v>40308</c:v>
                </c:pt>
                <c:pt idx="1495">
                  <c:v>40309</c:v>
                </c:pt>
                <c:pt idx="1496">
                  <c:v>40310</c:v>
                </c:pt>
                <c:pt idx="1497">
                  <c:v>40311</c:v>
                </c:pt>
                <c:pt idx="1498">
                  <c:v>40312</c:v>
                </c:pt>
                <c:pt idx="1499">
                  <c:v>40315</c:v>
                </c:pt>
                <c:pt idx="1500">
                  <c:v>40316</c:v>
                </c:pt>
                <c:pt idx="1501">
                  <c:v>40317</c:v>
                </c:pt>
                <c:pt idx="1502">
                  <c:v>40318</c:v>
                </c:pt>
                <c:pt idx="1503">
                  <c:v>40319</c:v>
                </c:pt>
                <c:pt idx="1504">
                  <c:v>40322</c:v>
                </c:pt>
                <c:pt idx="1505">
                  <c:v>40323</c:v>
                </c:pt>
                <c:pt idx="1506">
                  <c:v>40324</c:v>
                </c:pt>
                <c:pt idx="1507">
                  <c:v>40325</c:v>
                </c:pt>
                <c:pt idx="1508">
                  <c:v>40326</c:v>
                </c:pt>
                <c:pt idx="1509">
                  <c:v>40329</c:v>
                </c:pt>
                <c:pt idx="1510">
                  <c:v>40330</c:v>
                </c:pt>
                <c:pt idx="1511">
                  <c:v>40331</c:v>
                </c:pt>
                <c:pt idx="1512">
                  <c:v>40332</c:v>
                </c:pt>
                <c:pt idx="1513">
                  <c:v>40333</c:v>
                </c:pt>
                <c:pt idx="1514">
                  <c:v>40336</c:v>
                </c:pt>
                <c:pt idx="1515">
                  <c:v>40337</c:v>
                </c:pt>
                <c:pt idx="1516">
                  <c:v>40338</c:v>
                </c:pt>
                <c:pt idx="1517">
                  <c:v>40339</c:v>
                </c:pt>
                <c:pt idx="1518">
                  <c:v>40340</c:v>
                </c:pt>
                <c:pt idx="1519">
                  <c:v>40343</c:v>
                </c:pt>
                <c:pt idx="1520">
                  <c:v>40344</c:v>
                </c:pt>
                <c:pt idx="1521">
                  <c:v>40345</c:v>
                </c:pt>
                <c:pt idx="1522">
                  <c:v>40346</c:v>
                </c:pt>
                <c:pt idx="1523">
                  <c:v>40347</c:v>
                </c:pt>
                <c:pt idx="1524">
                  <c:v>40350</c:v>
                </c:pt>
                <c:pt idx="1525">
                  <c:v>40351</c:v>
                </c:pt>
                <c:pt idx="1526">
                  <c:v>40352</c:v>
                </c:pt>
                <c:pt idx="1527">
                  <c:v>40353</c:v>
                </c:pt>
                <c:pt idx="1528">
                  <c:v>40354</c:v>
                </c:pt>
                <c:pt idx="1529">
                  <c:v>40357</c:v>
                </c:pt>
                <c:pt idx="1530">
                  <c:v>40358</c:v>
                </c:pt>
                <c:pt idx="1531">
                  <c:v>40359</c:v>
                </c:pt>
                <c:pt idx="1532">
                  <c:v>40360</c:v>
                </c:pt>
                <c:pt idx="1533">
                  <c:v>40361</c:v>
                </c:pt>
                <c:pt idx="1534">
                  <c:v>40364</c:v>
                </c:pt>
                <c:pt idx="1535">
                  <c:v>40365</c:v>
                </c:pt>
                <c:pt idx="1536">
                  <c:v>40366</c:v>
                </c:pt>
                <c:pt idx="1537">
                  <c:v>40367</c:v>
                </c:pt>
                <c:pt idx="1538">
                  <c:v>40368</c:v>
                </c:pt>
                <c:pt idx="1539">
                  <c:v>40371</c:v>
                </c:pt>
                <c:pt idx="1540">
                  <c:v>40372</c:v>
                </c:pt>
                <c:pt idx="1541">
                  <c:v>40373</c:v>
                </c:pt>
                <c:pt idx="1542">
                  <c:v>40374</c:v>
                </c:pt>
                <c:pt idx="1543">
                  <c:v>40375</c:v>
                </c:pt>
                <c:pt idx="1544">
                  <c:v>40379</c:v>
                </c:pt>
                <c:pt idx="1545">
                  <c:v>40380</c:v>
                </c:pt>
                <c:pt idx="1546">
                  <c:v>40381</c:v>
                </c:pt>
                <c:pt idx="1547">
                  <c:v>40382</c:v>
                </c:pt>
                <c:pt idx="1548">
                  <c:v>40385</c:v>
                </c:pt>
                <c:pt idx="1549">
                  <c:v>40386</c:v>
                </c:pt>
                <c:pt idx="1550">
                  <c:v>40387</c:v>
                </c:pt>
                <c:pt idx="1551">
                  <c:v>40388</c:v>
                </c:pt>
                <c:pt idx="1552">
                  <c:v>40389</c:v>
                </c:pt>
                <c:pt idx="1553">
                  <c:v>40392</c:v>
                </c:pt>
                <c:pt idx="1554">
                  <c:v>40393</c:v>
                </c:pt>
                <c:pt idx="1555">
                  <c:v>40394</c:v>
                </c:pt>
                <c:pt idx="1556">
                  <c:v>40395</c:v>
                </c:pt>
                <c:pt idx="1557">
                  <c:v>40396</c:v>
                </c:pt>
                <c:pt idx="1558">
                  <c:v>40399</c:v>
                </c:pt>
                <c:pt idx="1559">
                  <c:v>40400</c:v>
                </c:pt>
                <c:pt idx="1560">
                  <c:v>40401</c:v>
                </c:pt>
                <c:pt idx="1561">
                  <c:v>40402</c:v>
                </c:pt>
                <c:pt idx="1562">
                  <c:v>40403</c:v>
                </c:pt>
                <c:pt idx="1563">
                  <c:v>40406</c:v>
                </c:pt>
                <c:pt idx="1564">
                  <c:v>40407</c:v>
                </c:pt>
                <c:pt idx="1565">
                  <c:v>40408</c:v>
                </c:pt>
                <c:pt idx="1566">
                  <c:v>40409</c:v>
                </c:pt>
                <c:pt idx="1567">
                  <c:v>40410</c:v>
                </c:pt>
                <c:pt idx="1568">
                  <c:v>40413</c:v>
                </c:pt>
                <c:pt idx="1569">
                  <c:v>40414</c:v>
                </c:pt>
                <c:pt idx="1570">
                  <c:v>40415</c:v>
                </c:pt>
                <c:pt idx="1571">
                  <c:v>40416</c:v>
                </c:pt>
                <c:pt idx="1572">
                  <c:v>40417</c:v>
                </c:pt>
                <c:pt idx="1573">
                  <c:v>40420</c:v>
                </c:pt>
                <c:pt idx="1574">
                  <c:v>40421</c:v>
                </c:pt>
                <c:pt idx="1575">
                  <c:v>40422</c:v>
                </c:pt>
                <c:pt idx="1576">
                  <c:v>40423</c:v>
                </c:pt>
                <c:pt idx="1577">
                  <c:v>40424</c:v>
                </c:pt>
                <c:pt idx="1578">
                  <c:v>40427</c:v>
                </c:pt>
                <c:pt idx="1579">
                  <c:v>40428</c:v>
                </c:pt>
                <c:pt idx="1580">
                  <c:v>40429</c:v>
                </c:pt>
                <c:pt idx="1581">
                  <c:v>40430</c:v>
                </c:pt>
                <c:pt idx="1582">
                  <c:v>40431</c:v>
                </c:pt>
                <c:pt idx="1583">
                  <c:v>40434</c:v>
                </c:pt>
                <c:pt idx="1584">
                  <c:v>40435</c:v>
                </c:pt>
                <c:pt idx="1585">
                  <c:v>40436</c:v>
                </c:pt>
                <c:pt idx="1586">
                  <c:v>40437</c:v>
                </c:pt>
                <c:pt idx="1587">
                  <c:v>40438</c:v>
                </c:pt>
                <c:pt idx="1588">
                  <c:v>40442</c:v>
                </c:pt>
                <c:pt idx="1589">
                  <c:v>40443</c:v>
                </c:pt>
                <c:pt idx="1590">
                  <c:v>40445</c:v>
                </c:pt>
                <c:pt idx="1591">
                  <c:v>40448</c:v>
                </c:pt>
                <c:pt idx="1592">
                  <c:v>40449</c:v>
                </c:pt>
                <c:pt idx="1593">
                  <c:v>40450</c:v>
                </c:pt>
                <c:pt idx="1594">
                  <c:v>40451</c:v>
                </c:pt>
                <c:pt idx="1595">
                  <c:v>40452</c:v>
                </c:pt>
                <c:pt idx="1596">
                  <c:v>40455</c:v>
                </c:pt>
                <c:pt idx="1597">
                  <c:v>40456</c:v>
                </c:pt>
                <c:pt idx="1598">
                  <c:v>40457</c:v>
                </c:pt>
                <c:pt idx="1599">
                  <c:v>40458</c:v>
                </c:pt>
                <c:pt idx="1600">
                  <c:v>40459</c:v>
                </c:pt>
                <c:pt idx="1601">
                  <c:v>40463</c:v>
                </c:pt>
                <c:pt idx="1602">
                  <c:v>40464</c:v>
                </c:pt>
                <c:pt idx="1603">
                  <c:v>40465</c:v>
                </c:pt>
                <c:pt idx="1604">
                  <c:v>40466</c:v>
                </c:pt>
                <c:pt idx="1605">
                  <c:v>40469</c:v>
                </c:pt>
                <c:pt idx="1606">
                  <c:v>40470</c:v>
                </c:pt>
                <c:pt idx="1607">
                  <c:v>40471</c:v>
                </c:pt>
                <c:pt idx="1608">
                  <c:v>40472</c:v>
                </c:pt>
                <c:pt idx="1609">
                  <c:v>40473</c:v>
                </c:pt>
                <c:pt idx="1610">
                  <c:v>40476</c:v>
                </c:pt>
                <c:pt idx="1611">
                  <c:v>40477</c:v>
                </c:pt>
                <c:pt idx="1612">
                  <c:v>40478</c:v>
                </c:pt>
                <c:pt idx="1613">
                  <c:v>40479</c:v>
                </c:pt>
                <c:pt idx="1614">
                  <c:v>40480</c:v>
                </c:pt>
                <c:pt idx="1615">
                  <c:v>40483</c:v>
                </c:pt>
                <c:pt idx="1616">
                  <c:v>40484</c:v>
                </c:pt>
                <c:pt idx="1617">
                  <c:v>40486</c:v>
                </c:pt>
                <c:pt idx="1618">
                  <c:v>40487</c:v>
                </c:pt>
                <c:pt idx="1619">
                  <c:v>40490</c:v>
                </c:pt>
                <c:pt idx="1620">
                  <c:v>40491</c:v>
                </c:pt>
                <c:pt idx="1621">
                  <c:v>40492</c:v>
                </c:pt>
                <c:pt idx="1622">
                  <c:v>40493</c:v>
                </c:pt>
                <c:pt idx="1623">
                  <c:v>40494</c:v>
                </c:pt>
                <c:pt idx="1624">
                  <c:v>40497</c:v>
                </c:pt>
                <c:pt idx="1625">
                  <c:v>40498</c:v>
                </c:pt>
                <c:pt idx="1626">
                  <c:v>40499</c:v>
                </c:pt>
                <c:pt idx="1627">
                  <c:v>40500</c:v>
                </c:pt>
                <c:pt idx="1628">
                  <c:v>40501</c:v>
                </c:pt>
                <c:pt idx="1629">
                  <c:v>40504</c:v>
                </c:pt>
                <c:pt idx="1630">
                  <c:v>40506</c:v>
                </c:pt>
                <c:pt idx="1631">
                  <c:v>40507</c:v>
                </c:pt>
                <c:pt idx="1632">
                  <c:v>40508</c:v>
                </c:pt>
                <c:pt idx="1633">
                  <c:v>40511</c:v>
                </c:pt>
                <c:pt idx="1634">
                  <c:v>40512</c:v>
                </c:pt>
                <c:pt idx="1635">
                  <c:v>40513</c:v>
                </c:pt>
                <c:pt idx="1636">
                  <c:v>40514</c:v>
                </c:pt>
                <c:pt idx="1637">
                  <c:v>40515</c:v>
                </c:pt>
                <c:pt idx="1638">
                  <c:v>40518</c:v>
                </c:pt>
                <c:pt idx="1639">
                  <c:v>40519</c:v>
                </c:pt>
                <c:pt idx="1640">
                  <c:v>40520</c:v>
                </c:pt>
                <c:pt idx="1641">
                  <c:v>40521</c:v>
                </c:pt>
                <c:pt idx="1642">
                  <c:v>40522</c:v>
                </c:pt>
                <c:pt idx="1643">
                  <c:v>40525</c:v>
                </c:pt>
                <c:pt idx="1644">
                  <c:v>40526</c:v>
                </c:pt>
                <c:pt idx="1645">
                  <c:v>40527</c:v>
                </c:pt>
                <c:pt idx="1646">
                  <c:v>40528</c:v>
                </c:pt>
                <c:pt idx="1647">
                  <c:v>40529</c:v>
                </c:pt>
                <c:pt idx="1648">
                  <c:v>40532</c:v>
                </c:pt>
                <c:pt idx="1649">
                  <c:v>40533</c:v>
                </c:pt>
                <c:pt idx="1650">
                  <c:v>40534</c:v>
                </c:pt>
                <c:pt idx="1651">
                  <c:v>40536</c:v>
                </c:pt>
                <c:pt idx="1652">
                  <c:v>40539</c:v>
                </c:pt>
                <c:pt idx="1653">
                  <c:v>40540</c:v>
                </c:pt>
                <c:pt idx="1654">
                  <c:v>40541</c:v>
                </c:pt>
                <c:pt idx="1655">
                  <c:v>40542</c:v>
                </c:pt>
                <c:pt idx="1656">
                  <c:v>40547</c:v>
                </c:pt>
                <c:pt idx="1657">
                  <c:v>40548</c:v>
                </c:pt>
                <c:pt idx="1658">
                  <c:v>40549</c:v>
                </c:pt>
                <c:pt idx="1659">
                  <c:v>40550</c:v>
                </c:pt>
                <c:pt idx="1660">
                  <c:v>40554</c:v>
                </c:pt>
                <c:pt idx="1661">
                  <c:v>40555</c:v>
                </c:pt>
                <c:pt idx="1662">
                  <c:v>40556</c:v>
                </c:pt>
                <c:pt idx="1663">
                  <c:v>40557</c:v>
                </c:pt>
                <c:pt idx="1664">
                  <c:v>40560</c:v>
                </c:pt>
                <c:pt idx="1665">
                  <c:v>40561</c:v>
                </c:pt>
                <c:pt idx="1666">
                  <c:v>40562</c:v>
                </c:pt>
                <c:pt idx="1667">
                  <c:v>40563</c:v>
                </c:pt>
                <c:pt idx="1668">
                  <c:v>40564</c:v>
                </c:pt>
                <c:pt idx="1669">
                  <c:v>40567</c:v>
                </c:pt>
                <c:pt idx="1670">
                  <c:v>40568</c:v>
                </c:pt>
                <c:pt idx="1671">
                  <c:v>40569</c:v>
                </c:pt>
                <c:pt idx="1672">
                  <c:v>40570</c:v>
                </c:pt>
                <c:pt idx="1673">
                  <c:v>40571</c:v>
                </c:pt>
                <c:pt idx="1674">
                  <c:v>40574</c:v>
                </c:pt>
                <c:pt idx="1675">
                  <c:v>40575</c:v>
                </c:pt>
                <c:pt idx="1676">
                  <c:v>40576</c:v>
                </c:pt>
                <c:pt idx="1677">
                  <c:v>40577</c:v>
                </c:pt>
                <c:pt idx="1678">
                  <c:v>40578</c:v>
                </c:pt>
                <c:pt idx="1679">
                  <c:v>40581</c:v>
                </c:pt>
                <c:pt idx="1680">
                  <c:v>40582</c:v>
                </c:pt>
                <c:pt idx="1681">
                  <c:v>40583</c:v>
                </c:pt>
                <c:pt idx="1682">
                  <c:v>40584</c:v>
                </c:pt>
                <c:pt idx="1683">
                  <c:v>40588</c:v>
                </c:pt>
                <c:pt idx="1684">
                  <c:v>40589</c:v>
                </c:pt>
                <c:pt idx="1685">
                  <c:v>40590</c:v>
                </c:pt>
                <c:pt idx="1686">
                  <c:v>40591</c:v>
                </c:pt>
                <c:pt idx="1687">
                  <c:v>40592</c:v>
                </c:pt>
                <c:pt idx="1688">
                  <c:v>40595</c:v>
                </c:pt>
                <c:pt idx="1689">
                  <c:v>40596</c:v>
                </c:pt>
                <c:pt idx="1690">
                  <c:v>40597</c:v>
                </c:pt>
                <c:pt idx="1691">
                  <c:v>40598</c:v>
                </c:pt>
                <c:pt idx="1692">
                  <c:v>40599</c:v>
                </c:pt>
                <c:pt idx="1693">
                  <c:v>40602</c:v>
                </c:pt>
                <c:pt idx="1694">
                  <c:v>40603</c:v>
                </c:pt>
                <c:pt idx="1695">
                  <c:v>40604</c:v>
                </c:pt>
                <c:pt idx="1696">
                  <c:v>40605</c:v>
                </c:pt>
                <c:pt idx="1697">
                  <c:v>40606</c:v>
                </c:pt>
                <c:pt idx="1698">
                  <c:v>40609</c:v>
                </c:pt>
                <c:pt idx="1699">
                  <c:v>40610</c:v>
                </c:pt>
                <c:pt idx="1700">
                  <c:v>40611</c:v>
                </c:pt>
                <c:pt idx="1701">
                  <c:v>40612</c:v>
                </c:pt>
                <c:pt idx="1702">
                  <c:v>40613</c:v>
                </c:pt>
                <c:pt idx="1703">
                  <c:v>40616</c:v>
                </c:pt>
                <c:pt idx="1704">
                  <c:v>40617</c:v>
                </c:pt>
                <c:pt idx="1705">
                  <c:v>40618</c:v>
                </c:pt>
                <c:pt idx="1706">
                  <c:v>40619</c:v>
                </c:pt>
                <c:pt idx="1707">
                  <c:v>40620</c:v>
                </c:pt>
                <c:pt idx="1708">
                  <c:v>40624</c:v>
                </c:pt>
                <c:pt idx="1709">
                  <c:v>40625</c:v>
                </c:pt>
                <c:pt idx="1710">
                  <c:v>40626</c:v>
                </c:pt>
                <c:pt idx="1711">
                  <c:v>40627</c:v>
                </c:pt>
                <c:pt idx="1712">
                  <c:v>40630</c:v>
                </c:pt>
                <c:pt idx="1713">
                  <c:v>40631</c:v>
                </c:pt>
                <c:pt idx="1714">
                  <c:v>40632</c:v>
                </c:pt>
                <c:pt idx="1715">
                  <c:v>40633</c:v>
                </c:pt>
                <c:pt idx="1716">
                  <c:v>40634</c:v>
                </c:pt>
                <c:pt idx="1717">
                  <c:v>40637</c:v>
                </c:pt>
                <c:pt idx="1718">
                  <c:v>40638</c:v>
                </c:pt>
                <c:pt idx="1719">
                  <c:v>40639</c:v>
                </c:pt>
                <c:pt idx="1720">
                  <c:v>40640</c:v>
                </c:pt>
                <c:pt idx="1721">
                  <c:v>40641</c:v>
                </c:pt>
                <c:pt idx="1722">
                  <c:v>40644</c:v>
                </c:pt>
                <c:pt idx="1723">
                  <c:v>40645</c:v>
                </c:pt>
                <c:pt idx="1724">
                  <c:v>40646</c:v>
                </c:pt>
                <c:pt idx="1725">
                  <c:v>40647</c:v>
                </c:pt>
                <c:pt idx="1726">
                  <c:v>40648</c:v>
                </c:pt>
                <c:pt idx="1727">
                  <c:v>40651</c:v>
                </c:pt>
                <c:pt idx="1728">
                  <c:v>40652</c:v>
                </c:pt>
                <c:pt idx="1729">
                  <c:v>40653</c:v>
                </c:pt>
                <c:pt idx="1730">
                  <c:v>40654</c:v>
                </c:pt>
                <c:pt idx="1731">
                  <c:v>40655</c:v>
                </c:pt>
                <c:pt idx="1732">
                  <c:v>40658</c:v>
                </c:pt>
                <c:pt idx="1733">
                  <c:v>40659</c:v>
                </c:pt>
                <c:pt idx="1734">
                  <c:v>40660</c:v>
                </c:pt>
                <c:pt idx="1735">
                  <c:v>40661</c:v>
                </c:pt>
                <c:pt idx="1736">
                  <c:v>40665</c:v>
                </c:pt>
                <c:pt idx="1737">
                  <c:v>40669</c:v>
                </c:pt>
                <c:pt idx="1738">
                  <c:v>40672</c:v>
                </c:pt>
                <c:pt idx="1739">
                  <c:v>40673</c:v>
                </c:pt>
                <c:pt idx="1740">
                  <c:v>40674</c:v>
                </c:pt>
                <c:pt idx="1741">
                  <c:v>40675</c:v>
                </c:pt>
                <c:pt idx="1742">
                  <c:v>40676</c:v>
                </c:pt>
                <c:pt idx="1743">
                  <c:v>40679</c:v>
                </c:pt>
                <c:pt idx="1744">
                  <c:v>40680</c:v>
                </c:pt>
                <c:pt idx="1745">
                  <c:v>40681</c:v>
                </c:pt>
                <c:pt idx="1746">
                  <c:v>40682</c:v>
                </c:pt>
                <c:pt idx="1747">
                  <c:v>40683</c:v>
                </c:pt>
                <c:pt idx="1748">
                  <c:v>40686</c:v>
                </c:pt>
                <c:pt idx="1749">
                  <c:v>40687</c:v>
                </c:pt>
                <c:pt idx="1750">
                  <c:v>40688</c:v>
                </c:pt>
                <c:pt idx="1751">
                  <c:v>40689</c:v>
                </c:pt>
                <c:pt idx="1752">
                  <c:v>40690</c:v>
                </c:pt>
                <c:pt idx="1753">
                  <c:v>40693</c:v>
                </c:pt>
                <c:pt idx="1754">
                  <c:v>40694</c:v>
                </c:pt>
                <c:pt idx="1755">
                  <c:v>40695</c:v>
                </c:pt>
                <c:pt idx="1756">
                  <c:v>40696</c:v>
                </c:pt>
                <c:pt idx="1757">
                  <c:v>40697</c:v>
                </c:pt>
                <c:pt idx="1758">
                  <c:v>40700</c:v>
                </c:pt>
                <c:pt idx="1759">
                  <c:v>40701</c:v>
                </c:pt>
                <c:pt idx="1760">
                  <c:v>40702</c:v>
                </c:pt>
                <c:pt idx="1761">
                  <c:v>40703</c:v>
                </c:pt>
                <c:pt idx="1762">
                  <c:v>40704</c:v>
                </c:pt>
                <c:pt idx="1763">
                  <c:v>40707</c:v>
                </c:pt>
                <c:pt idx="1764">
                  <c:v>40708</c:v>
                </c:pt>
                <c:pt idx="1765">
                  <c:v>40709</c:v>
                </c:pt>
                <c:pt idx="1766">
                  <c:v>40710</c:v>
                </c:pt>
                <c:pt idx="1767">
                  <c:v>40711</c:v>
                </c:pt>
                <c:pt idx="1768">
                  <c:v>40714</c:v>
                </c:pt>
                <c:pt idx="1769">
                  <c:v>40715</c:v>
                </c:pt>
                <c:pt idx="1770">
                  <c:v>40716</c:v>
                </c:pt>
                <c:pt idx="1771">
                  <c:v>40717</c:v>
                </c:pt>
                <c:pt idx="1772">
                  <c:v>40718</c:v>
                </c:pt>
                <c:pt idx="1773">
                  <c:v>40721</c:v>
                </c:pt>
                <c:pt idx="1774">
                  <c:v>40722</c:v>
                </c:pt>
                <c:pt idx="1775">
                  <c:v>40723</c:v>
                </c:pt>
                <c:pt idx="1776">
                  <c:v>40724</c:v>
                </c:pt>
                <c:pt idx="1777">
                  <c:v>40725</c:v>
                </c:pt>
                <c:pt idx="1778">
                  <c:v>40728</c:v>
                </c:pt>
                <c:pt idx="1779">
                  <c:v>40729</c:v>
                </c:pt>
                <c:pt idx="1780">
                  <c:v>40730</c:v>
                </c:pt>
                <c:pt idx="1781">
                  <c:v>40731</c:v>
                </c:pt>
                <c:pt idx="1782">
                  <c:v>40732</c:v>
                </c:pt>
                <c:pt idx="1783">
                  <c:v>40735</c:v>
                </c:pt>
                <c:pt idx="1784">
                  <c:v>40736</c:v>
                </c:pt>
                <c:pt idx="1785">
                  <c:v>40737</c:v>
                </c:pt>
                <c:pt idx="1786">
                  <c:v>40738</c:v>
                </c:pt>
                <c:pt idx="1787">
                  <c:v>40739</c:v>
                </c:pt>
                <c:pt idx="1788">
                  <c:v>40743</c:v>
                </c:pt>
                <c:pt idx="1789">
                  <c:v>40744</c:v>
                </c:pt>
                <c:pt idx="1790">
                  <c:v>40745</c:v>
                </c:pt>
                <c:pt idx="1791">
                  <c:v>40746</c:v>
                </c:pt>
                <c:pt idx="1792">
                  <c:v>40749</c:v>
                </c:pt>
                <c:pt idx="1793">
                  <c:v>40750</c:v>
                </c:pt>
                <c:pt idx="1794">
                  <c:v>40751</c:v>
                </c:pt>
                <c:pt idx="1795">
                  <c:v>40752</c:v>
                </c:pt>
                <c:pt idx="1796">
                  <c:v>40753</c:v>
                </c:pt>
                <c:pt idx="1797">
                  <c:v>40756</c:v>
                </c:pt>
                <c:pt idx="1798">
                  <c:v>40757</c:v>
                </c:pt>
                <c:pt idx="1799">
                  <c:v>40758</c:v>
                </c:pt>
                <c:pt idx="1800">
                  <c:v>40759</c:v>
                </c:pt>
                <c:pt idx="1801">
                  <c:v>40760</c:v>
                </c:pt>
                <c:pt idx="1802">
                  <c:v>40763</c:v>
                </c:pt>
                <c:pt idx="1803">
                  <c:v>40764</c:v>
                </c:pt>
                <c:pt idx="1804">
                  <c:v>40765</c:v>
                </c:pt>
                <c:pt idx="1805">
                  <c:v>40766</c:v>
                </c:pt>
                <c:pt idx="1806">
                  <c:v>40767</c:v>
                </c:pt>
                <c:pt idx="1807">
                  <c:v>40770</c:v>
                </c:pt>
                <c:pt idx="1808">
                  <c:v>40771</c:v>
                </c:pt>
                <c:pt idx="1809">
                  <c:v>40772</c:v>
                </c:pt>
                <c:pt idx="1810">
                  <c:v>40773</c:v>
                </c:pt>
                <c:pt idx="1811">
                  <c:v>40774</c:v>
                </c:pt>
                <c:pt idx="1812">
                  <c:v>40777</c:v>
                </c:pt>
                <c:pt idx="1813">
                  <c:v>40778</c:v>
                </c:pt>
                <c:pt idx="1814">
                  <c:v>40779</c:v>
                </c:pt>
                <c:pt idx="1815">
                  <c:v>40780</c:v>
                </c:pt>
                <c:pt idx="1816">
                  <c:v>40781</c:v>
                </c:pt>
                <c:pt idx="1817">
                  <c:v>40784</c:v>
                </c:pt>
                <c:pt idx="1818">
                  <c:v>40785</c:v>
                </c:pt>
                <c:pt idx="1819">
                  <c:v>40786</c:v>
                </c:pt>
                <c:pt idx="1820">
                  <c:v>40787</c:v>
                </c:pt>
                <c:pt idx="1821">
                  <c:v>40788</c:v>
                </c:pt>
                <c:pt idx="1822">
                  <c:v>40791</c:v>
                </c:pt>
                <c:pt idx="1823">
                  <c:v>40792</c:v>
                </c:pt>
                <c:pt idx="1824">
                  <c:v>40793</c:v>
                </c:pt>
                <c:pt idx="1825">
                  <c:v>40794</c:v>
                </c:pt>
                <c:pt idx="1826">
                  <c:v>40795</c:v>
                </c:pt>
                <c:pt idx="1827">
                  <c:v>40798</c:v>
                </c:pt>
                <c:pt idx="1828">
                  <c:v>40799</c:v>
                </c:pt>
                <c:pt idx="1829">
                  <c:v>40800</c:v>
                </c:pt>
                <c:pt idx="1830">
                  <c:v>40801</c:v>
                </c:pt>
                <c:pt idx="1831">
                  <c:v>40802</c:v>
                </c:pt>
                <c:pt idx="1832">
                  <c:v>40806</c:v>
                </c:pt>
                <c:pt idx="1833">
                  <c:v>40807</c:v>
                </c:pt>
                <c:pt idx="1834">
                  <c:v>40808</c:v>
                </c:pt>
                <c:pt idx="1835">
                  <c:v>40812</c:v>
                </c:pt>
                <c:pt idx="1836">
                  <c:v>40813</c:v>
                </c:pt>
                <c:pt idx="1837">
                  <c:v>40814</c:v>
                </c:pt>
                <c:pt idx="1838">
                  <c:v>40815</c:v>
                </c:pt>
                <c:pt idx="1839">
                  <c:v>40816</c:v>
                </c:pt>
                <c:pt idx="1840">
                  <c:v>40819</c:v>
                </c:pt>
                <c:pt idx="1841">
                  <c:v>40820</c:v>
                </c:pt>
                <c:pt idx="1842">
                  <c:v>40821</c:v>
                </c:pt>
                <c:pt idx="1843">
                  <c:v>40822</c:v>
                </c:pt>
                <c:pt idx="1844">
                  <c:v>40823</c:v>
                </c:pt>
                <c:pt idx="1845">
                  <c:v>40827</c:v>
                </c:pt>
                <c:pt idx="1846">
                  <c:v>40828</c:v>
                </c:pt>
                <c:pt idx="1847">
                  <c:v>40829</c:v>
                </c:pt>
                <c:pt idx="1848">
                  <c:v>40830</c:v>
                </c:pt>
                <c:pt idx="1849">
                  <c:v>40833</c:v>
                </c:pt>
                <c:pt idx="1850">
                  <c:v>40834</c:v>
                </c:pt>
                <c:pt idx="1851">
                  <c:v>40835</c:v>
                </c:pt>
                <c:pt idx="1852">
                  <c:v>40836</c:v>
                </c:pt>
                <c:pt idx="1853">
                  <c:v>40837</c:v>
                </c:pt>
                <c:pt idx="1854">
                  <c:v>40840</c:v>
                </c:pt>
                <c:pt idx="1855">
                  <c:v>40841</c:v>
                </c:pt>
                <c:pt idx="1856">
                  <c:v>40842</c:v>
                </c:pt>
                <c:pt idx="1857">
                  <c:v>40843</c:v>
                </c:pt>
                <c:pt idx="1858">
                  <c:v>40844</c:v>
                </c:pt>
                <c:pt idx="1859">
                  <c:v>40847</c:v>
                </c:pt>
                <c:pt idx="1860">
                  <c:v>40848</c:v>
                </c:pt>
                <c:pt idx="1861">
                  <c:v>40849</c:v>
                </c:pt>
                <c:pt idx="1862">
                  <c:v>40851</c:v>
                </c:pt>
                <c:pt idx="1863">
                  <c:v>40854</c:v>
                </c:pt>
                <c:pt idx="1864">
                  <c:v>40855</c:v>
                </c:pt>
                <c:pt idx="1865">
                  <c:v>40856</c:v>
                </c:pt>
                <c:pt idx="1866">
                  <c:v>40857</c:v>
                </c:pt>
                <c:pt idx="1867">
                  <c:v>40858</c:v>
                </c:pt>
                <c:pt idx="1868">
                  <c:v>40861</c:v>
                </c:pt>
                <c:pt idx="1869">
                  <c:v>40862</c:v>
                </c:pt>
                <c:pt idx="1870">
                  <c:v>40863</c:v>
                </c:pt>
                <c:pt idx="1871">
                  <c:v>40864</c:v>
                </c:pt>
                <c:pt idx="1872">
                  <c:v>40865</c:v>
                </c:pt>
                <c:pt idx="1873">
                  <c:v>40868</c:v>
                </c:pt>
                <c:pt idx="1874">
                  <c:v>40869</c:v>
                </c:pt>
                <c:pt idx="1875">
                  <c:v>40871</c:v>
                </c:pt>
                <c:pt idx="1876">
                  <c:v>40872</c:v>
                </c:pt>
                <c:pt idx="1877">
                  <c:v>40875</c:v>
                </c:pt>
                <c:pt idx="1878">
                  <c:v>40876</c:v>
                </c:pt>
                <c:pt idx="1879">
                  <c:v>40877</c:v>
                </c:pt>
                <c:pt idx="1880">
                  <c:v>40878</c:v>
                </c:pt>
                <c:pt idx="1881">
                  <c:v>40879</c:v>
                </c:pt>
                <c:pt idx="1882">
                  <c:v>40882</c:v>
                </c:pt>
                <c:pt idx="1883">
                  <c:v>40883</c:v>
                </c:pt>
                <c:pt idx="1884">
                  <c:v>40884</c:v>
                </c:pt>
                <c:pt idx="1885">
                  <c:v>40885</c:v>
                </c:pt>
                <c:pt idx="1886">
                  <c:v>40886</c:v>
                </c:pt>
                <c:pt idx="1887">
                  <c:v>40889</c:v>
                </c:pt>
                <c:pt idx="1888">
                  <c:v>40890</c:v>
                </c:pt>
                <c:pt idx="1889">
                  <c:v>40891</c:v>
                </c:pt>
                <c:pt idx="1890">
                  <c:v>40892</c:v>
                </c:pt>
                <c:pt idx="1891">
                  <c:v>40893</c:v>
                </c:pt>
                <c:pt idx="1892">
                  <c:v>40896</c:v>
                </c:pt>
                <c:pt idx="1893">
                  <c:v>40897</c:v>
                </c:pt>
                <c:pt idx="1894">
                  <c:v>40898</c:v>
                </c:pt>
                <c:pt idx="1895">
                  <c:v>40899</c:v>
                </c:pt>
                <c:pt idx="1896">
                  <c:v>40903</c:v>
                </c:pt>
                <c:pt idx="1897">
                  <c:v>40904</c:v>
                </c:pt>
                <c:pt idx="1898">
                  <c:v>40905</c:v>
                </c:pt>
                <c:pt idx="1899">
                  <c:v>40906</c:v>
                </c:pt>
                <c:pt idx="1900">
                  <c:v>40907</c:v>
                </c:pt>
                <c:pt idx="1901">
                  <c:v>40912</c:v>
                </c:pt>
                <c:pt idx="1902">
                  <c:v>40913</c:v>
                </c:pt>
                <c:pt idx="1903">
                  <c:v>40914</c:v>
                </c:pt>
                <c:pt idx="1904">
                  <c:v>40918</c:v>
                </c:pt>
                <c:pt idx="1905">
                  <c:v>40919</c:v>
                </c:pt>
                <c:pt idx="1906">
                  <c:v>40920</c:v>
                </c:pt>
                <c:pt idx="1907">
                  <c:v>40921</c:v>
                </c:pt>
                <c:pt idx="1908">
                  <c:v>40924</c:v>
                </c:pt>
                <c:pt idx="1909">
                  <c:v>40925</c:v>
                </c:pt>
                <c:pt idx="1910">
                  <c:v>40926</c:v>
                </c:pt>
                <c:pt idx="1911">
                  <c:v>40927</c:v>
                </c:pt>
                <c:pt idx="1912">
                  <c:v>40928</c:v>
                </c:pt>
                <c:pt idx="1913">
                  <c:v>40931</c:v>
                </c:pt>
                <c:pt idx="1914">
                  <c:v>40932</c:v>
                </c:pt>
                <c:pt idx="1915">
                  <c:v>40933</c:v>
                </c:pt>
                <c:pt idx="1916">
                  <c:v>40934</c:v>
                </c:pt>
                <c:pt idx="1917">
                  <c:v>40935</c:v>
                </c:pt>
                <c:pt idx="1918">
                  <c:v>40938</c:v>
                </c:pt>
                <c:pt idx="1919">
                  <c:v>40939</c:v>
                </c:pt>
                <c:pt idx="1920">
                  <c:v>40940</c:v>
                </c:pt>
                <c:pt idx="1921">
                  <c:v>40941</c:v>
                </c:pt>
                <c:pt idx="1922">
                  <c:v>40942</c:v>
                </c:pt>
                <c:pt idx="1923">
                  <c:v>40945</c:v>
                </c:pt>
                <c:pt idx="1924">
                  <c:v>40946</c:v>
                </c:pt>
                <c:pt idx="1925">
                  <c:v>40947</c:v>
                </c:pt>
                <c:pt idx="1926">
                  <c:v>40948</c:v>
                </c:pt>
                <c:pt idx="1927">
                  <c:v>40949</c:v>
                </c:pt>
                <c:pt idx="1928">
                  <c:v>40952</c:v>
                </c:pt>
                <c:pt idx="1929">
                  <c:v>40953</c:v>
                </c:pt>
                <c:pt idx="1930">
                  <c:v>40954</c:v>
                </c:pt>
                <c:pt idx="1931">
                  <c:v>40955</c:v>
                </c:pt>
                <c:pt idx="1932">
                  <c:v>40956</c:v>
                </c:pt>
                <c:pt idx="1933">
                  <c:v>40959</c:v>
                </c:pt>
                <c:pt idx="1934">
                  <c:v>40960</c:v>
                </c:pt>
                <c:pt idx="1935">
                  <c:v>40961</c:v>
                </c:pt>
                <c:pt idx="1936">
                  <c:v>40962</c:v>
                </c:pt>
                <c:pt idx="1937">
                  <c:v>40963</c:v>
                </c:pt>
                <c:pt idx="1938">
                  <c:v>40966</c:v>
                </c:pt>
                <c:pt idx="1939">
                  <c:v>40967</c:v>
                </c:pt>
                <c:pt idx="1940">
                  <c:v>40968</c:v>
                </c:pt>
                <c:pt idx="1941">
                  <c:v>40969</c:v>
                </c:pt>
                <c:pt idx="1942">
                  <c:v>40970</c:v>
                </c:pt>
                <c:pt idx="1943">
                  <c:v>40973</c:v>
                </c:pt>
                <c:pt idx="1944">
                  <c:v>40974</c:v>
                </c:pt>
                <c:pt idx="1945">
                  <c:v>40975</c:v>
                </c:pt>
                <c:pt idx="1946">
                  <c:v>40976</c:v>
                </c:pt>
                <c:pt idx="1947">
                  <c:v>40977</c:v>
                </c:pt>
                <c:pt idx="1948">
                  <c:v>40980</c:v>
                </c:pt>
                <c:pt idx="1949">
                  <c:v>40981</c:v>
                </c:pt>
                <c:pt idx="1950">
                  <c:v>40982</c:v>
                </c:pt>
                <c:pt idx="1951">
                  <c:v>40983</c:v>
                </c:pt>
                <c:pt idx="1952">
                  <c:v>40984</c:v>
                </c:pt>
                <c:pt idx="1953">
                  <c:v>40987</c:v>
                </c:pt>
                <c:pt idx="1954">
                  <c:v>40989</c:v>
                </c:pt>
                <c:pt idx="1955">
                  <c:v>40990</c:v>
                </c:pt>
                <c:pt idx="1956">
                  <c:v>40991</c:v>
                </c:pt>
                <c:pt idx="1957">
                  <c:v>40994</c:v>
                </c:pt>
                <c:pt idx="1958">
                  <c:v>40995</c:v>
                </c:pt>
                <c:pt idx="1959">
                  <c:v>40996</c:v>
                </c:pt>
                <c:pt idx="1960">
                  <c:v>40997</c:v>
                </c:pt>
                <c:pt idx="1961">
                  <c:v>40998</c:v>
                </c:pt>
                <c:pt idx="1962">
                  <c:v>41001</c:v>
                </c:pt>
                <c:pt idx="1963">
                  <c:v>41002</c:v>
                </c:pt>
                <c:pt idx="1964">
                  <c:v>41003</c:v>
                </c:pt>
                <c:pt idx="1965">
                  <c:v>41004</c:v>
                </c:pt>
                <c:pt idx="1966">
                  <c:v>41005</c:v>
                </c:pt>
                <c:pt idx="1967">
                  <c:v>41008</c:v>
                </c:pt>
                <c:pt idx="1968">
                  <c:v>41009</c:v>
                </c:pt>
                <c:pt idx="1969">
                  <c:v>41010</c:v>
                </c:pt>
                <c:pt idx="1970">
                  <c:v>41011</c:v>
                </c:pt>
                <c:pt idx="1971">
                  <c:v>41012</c:v>
                </c:pt>
                <c:pt idx="1972">
                  <c:v>41015</c:v>
                </c:pt>
                <c:pt idx="1973">
                  <c:v>41016</c:v>
                </c:pt>
                <c:pt idx="1974">
                  <c:v>41017</c:v>
                </c:pt>
                <c:pt idx="1975">
                  <c:v>41018</c:v>
                </c:pt>
                <c:pt idx="1976">
                  <c:v>41019</c:v>
                </c:pt>
                <c:pt idx="1977">
                  <c:v>41022</c:v>
                </c:pt>
                <c:pt idx="1978">
                  <c:v>41023</c:v>
                </c:pt>
                <c:pt idx="1979">
                  <c:v>41024</c:v>
                </c:pt>
                <c:pt idx="1980">
                  <c:v>41025</c:v>
                </c:pt>
                <c:pt idx="1981">
                  <c:v>41026</c:v>
                </c:pt>
                <c:pt idx="1982">
                  <c:v>41030</c:v>
                </c:pt>
                <c:pt idx="1983">
                  <c:v>41031</c:v>
                </c:pt>
                <c:pt idx="1984">
                  <c:v>41036</c:v>
                </c:pt>
                <c:pt idx="1985">
                  <c:v>41037</c:v>
                </c:pt>
                <c:pt idx="1986">
                  <c:v>41038</c:v>
                </c:pt>
                <c:pt idx="1987">
                  <c:v>41039</c:v>
                </c:pt>
                <c:pt idx="1988">
                  <c:v>41040</c:v>
                </c:pt>
                <c:pt idx="1989">
                  <c:v>41043</c:v>
                </c:pt>
                <c:pt idx="1990">
                  <c:v>41044</c:v>
                </c:pt>
                <c:pt idx="1991">
                  <c:v>41045</c:v>
                </c:pt>
                <c:pt idx="1992">
                  <c:v>41046</c:v>
                </c:pt>
                <c:pt idx="1993">
                  <c:v>41047</c:v>
                </c:pt>
                <c:pt idx="1994">
                  <c:v>41050</c:v>
                </c:pt>
                <c:pt idx="1995">
                  <c:v>41051</c:v>
                </c:pt>
                <c:pt idx="1996">
                  <c:v>41052</c:v>
                </c:pt>
                <c:pt idx="1997">
                  <c:v>41053</c:v>
                </c:pt>
                <c:pt idx="1998">
                  <c:v>41054</c:v>
                </c:pt>
                <c:pt idx="1999">
                  <c:v>41057</c:v>
                </c:pt>
                <c:pt idx="2000">
                  <c:v>41058</c:v>
                </c:pt>
                <c:pt idx="2001">
                  <c:v>41059</c:v>
                </c:pt>
                <c:pt idx="2002">
                  <c:v>41060</c:v>
                </c:pt>
                <c:pt idx="2003">
                  <c:v>41061</c:v>
                </c:pt>
                <c:pt idx="2004">
                  <c:v>41064</c:v>
                </c:pt>
                <c:pt idx="2005">
                  <c:v>41065</c:v>
                </c:pt>
                <c:pt idx="2006">
                  <c:v>41066</c:v>
                </c:pt>
                <c:pt idx="2007">
                  <c:v>41067</c:v>
                </c:pt>
                <c:pt idx="2008">
                  <c:v>41068</c:v>
                </c:pt>
                <c:pt idx="2009">
                  <c:v>41071</c:v>
                </c:pt>
                <c:pt idx="2010">
                  <c:v>41072</c:v>
                </c:pt>
                <c:pt idx="2011">
                  <c:v>41073</c:v>
                </c:pt>
                <c:pt idx="2012">
                  <c:v>41074</c:v>
                </c:pt>
                <c:pt idx="2013">
                  <c:v>41075</c:v>
                </c:pt>
                <c:pt idx="2014">
                  <c:v>41078</c:v>
                </c:pt>
                <c:pt idx="2015">
                  <c:v>41079</c:v>
                </c:pt>
                <c:pt idx="2016">
                  <c:v>41080</c:v>
                </c:pt>
                <c:pt idx="2017">
                  <c:v>41081</c:v>
                </c:pt>
                <c:pt idx="2018">
                  <c:v>41082</c:v>
                </c:pt>
                <c:pt idx="2019">
                  <c:v>41085</c:v>
                </c:pt>
                <c:pt idx="2020">
                  <c:v>41086</c:v>
                </c:pt>
                <c:pt idx="2021">
                  <c:v>41087</c:v>
                </c:pt>
                <c:pt idx="2022">
                  <c:v>41088</c:v>
                </c:pt>
                <c:pt idx="2023">
                  <c:v>41089</c:v>
                </c:pt>
                <c:pt idx="2024">
                  <c:v>41092</c:v>
                </c:pt>
                <c:pt idx="2025">
                  <c:v>41093</c:v>
                </c:pt>
                <c:pt idx="2026">
                  <c:v>41094</c:v>
                </c:pt>
                <c:pt idx="2027">
                  <c:v>41095</c:v>
                </c:pt>
                <c:pt idx="2028">
                  <c:v>41096</c:v>
                </c:pt>
                <c:pt idx="2029">
                  <c:v>41099</c:v>
                </c:pt>
                <c:pt idx="2030">
                  <c:v>41100</c:v>
                </c:pt>
                <c:pt idx="2031">
                  <c:v>41101</c:v>
                </c:pt>
                <c:pt idx="2032">
                  <c:v>41102</c:v>
                </c:pt>
                <c:pt idx="2033">
                  <c:v>41103</c:v>
                </c:pt>
                <c:pt idx="2034">
                  <c:v>41107</c:v>
                </c:pt>
                <c:pt idx="2035">
                  <c:v>41108</c:v>
                </c:pt>
                <c:pt idx="2036">
                  <c:v>41109</c:v>
                </c:pt>
                <c:pt idx="2037">
                  <c:v>41110</c:v>
                </c:pt>
                <c:pt idx="2038">
                  <c:v>41113</c:v>
                </c:pt>
                <c:pt idx="2039">
                  <c:v>41114</c:v>
                </c:pt>
                <c:pt idx="2040">
                  <c:v>41115</c:v>
                </c:pt>
                <c:pt idx="2041">
                  <c:v>41116</c:v>
                </c:pt>
                <c:pt idx="2042">
                  <c:v>41117</c:v>
                </c:pt>
                <c:pt idx="2043">
                  <c:v>41120</c:v>
                </c:pt>
                <c:pt idx="2044">
                  <c:v>41121</c:v>
                </c:pt>
                <c:pt idx="2045">
                  <c:v>41122</c:v>
                </c:pt>
                <c:pt idx="2046">
                  <c:v>41123</c:v>
                </c:pt>
                <c:pt idx="2047">
                  <c:v>41124</c:v>
                </c:pt>
                <c:pt idx="2048">
                  <c:v>41127</c:v>
                </c:pt>
                <c:pt idx="2049">
                  <c:v>41128</c:v>
                </c:pt>
                <c:pt idx="2050">
                  <c:v>41129</c:v>
                </c:pt>
                <c:pt idx="2051">
                  <c:v>41130</c:v>
                </c:pt>
                <c:pt idx="2052">
                  <c:v>41131</c:v>
                </c:pt>
                <c:pt idx="2053">
                  <c:v>41134</c:v>
                </c:pt>
                <c:pt idx="2054">
                  <c:v>41135</c:v>
                </c:pt>
                <c:pt idx="2055">
                  <c:v>41136</c:v>
                </c:pt>
                <c:pt idx="2056">
                  <c:v>41137</c:v>
                </c:pt>
                <c:pt idx="2057">
                  <c:v>41138</c:v>
                </c:pt>
                <c:pt idx="2058">
                  <c:v>41141</c:v>
                </c:pt>
                <c:pt idx="2059">
                  <c:v>41142</c:v>
                </c:pt>
                <c:pt idx="2060">
                  <c:v>41143</c:v>
                </c:pt>
                <c:pt idx="2061">
                  <c:v>41144</c:v>
                </c:pt>
                <c:pt idx="2062">
                  <c:v>41145</c:v>
                </c:pt>
                <c:pt idx="2063">
                  <c:v>41148</c:v>
                </c:pt>
                <c:pt idx="2064">
                  <c:v>41149</c:v>
                </c:pt>
                <c:pt idx="2065">
                  <c:v>41150</c:v>
                </c:pt>
                <c:pt idx="2066">
                  <c:v>41151</c:v>
                </c:pt>
                <c:pt idx="2067">
                  <c:v>41152</c:v>
                </c:pt>
                <c:pt idx="2068">
                  <c:v>41155</c:v>
                </c:pt>
                <c:pt idx="2069">
                  <c:v>41156</c:v>
                </c:pt>
                <c:pt idx="2070">
                  <c:v>41157</c:v>
                </c:pt>
                <c:pt idx="2071">
                  <c:v>41158</c:v>
                </c:pt>
                <c:pt idx="2072">
                  <c:v>41159</c:v>
                </c:pt>
                <c:pt idx="2073">
                  <c:v>41162</c:v>
                </c:pt>
                <c:pt idx="2074">
                  <c:v>41163</c:v>
                </c:pt>
                <c:pt idx="2075">
                  <c:v>41164</c:v>
                </c:pt>
                <c:pt idx="2076">
                  <c:v>41165</c:v>
                </c:pt>
                <c:pt idx="2077">
                  <c:v>41166</c:v>
                </c:pt>
                <c:pt idx="2078">
                  <c:v>41170</c:v>
                </c:pt>
                <c:pt idx="2079">
                  <c:v>41171</c:v>
                </c:pt>
                <c:pt idx="2080">
                  <c:v>41172</c:v>
                </c:pt>
                <c:pt idx="2081">
                  <c:v>41173</c:v>
                </c:pt>
                <c:pt idx="2082">
                  <c:v>41176</c:v>
                </c:pt>
                <c:pt idx="2083">
                  <c:v>41177</c:v>
                </c:pt>
                <c:pt idx="2084">
                  <c:v>41178</c:v>
                </c:pt>
                <c:pt idx="2085">
                  <c:v>41179</c:v>
                </c:pt>
                <c:pt idx="2086">
                  <c:v>41180</c:v>
                </c:pt>
                <c:pt idx="2087">
                  <c:v>41183</c:v>
                </c:pt>
                <c:pt idx="2088">
                  <c:v>41184</c:v>
                </c:pt>
                <c:pt idx="2089">
                  <c:v>41185</c:v>
                </c:pt>
                <c:pt idx="2090">
                  <c:v>41186</c:v>
                </c:pt>
                <c:pt idx="2091">
                  <c:v>41187</c:v>
                </c:pt>
                <c:pt idx="2092">
                  <c:v>41191</c:v>
                </c:pt>
                <c:pt idx="2093">
                  <c:v>41192</c:v>
                </c:pt>
                <c:pt idx="2094">
                  <c:v>41193</c:v>
                </c:pt>
                <c:pt idx="2095">
                  <c:v>41194</c:v>
                </c:pt>
                <c:pt idx="2096">
                  <c:v>41197</c:v>
                </c:pt>
                <c:pt idx="2097">
                  <c:v>41198</c:v>
                </c:pt>
                <c:pt idx="2098">
                  <c:v>41199</c:v>
                </c:pt>
                <c:pt idx="2099">
                  <c:v>41200</c:v>
                </c:pt>
                <c:pt idx="2100">
                  <c:v>41201</c:v>
                </c:pt>
                <c:pt idx="2101">
                  <c:v>41204</c:v>
                </c:pt>
                <c:pt idx="2102">
                  <c:v>41205</c:v>
                </c:pt>
                <c:pt idx="2103">
                  <c:v>41206</c:v>
                </c:pt>
                <c:pt idx="2104">
                  <c:v>41207</c:v>
                </c:pt>
                <c:pt idx="2105">
                  <c:v>41208</c:v>
                </c:pt>
                <c:pt idx="2106">
                  <c:v>41211</c:v>
                </c:pt>
                <c:pt idx="2107">
                  <c:v>41212</c:v>
                </c:pt>
                <c:pt idx="2108">
                  <c:v>41213</c:v>
                </c:pt>
                <c:pt idx="2109">
                  <c:v>41214</c:v>
                </c:pt>
                <c:pt idx="2110">
                  <c:v>41215</c:v>
                </c:pt>
                <c:pt idx="2111">
                  <c:v>41218</c:v>
                </c:pt>
                <c:pt idx="2112">
                  <c:v>41219</c:v>
                </c:pt>
                <c:pt idx="2113">
                  <c:v>41220</c:v>
                </c:pt>
                <c:pt idx="2114">
                  <c:v>41221</c:v>
                </c:pt>
                <c:pt idx="2115">
                  <c:v>41222</c:v>
                </c:pt>
                <c:pt idx="2116">
                  <c:v>41225</c:v>
                </c:pt>
                <c:pt idx="2117">
                  <c:v>41226</c:v>
                </c:pt>
                <c:pt idx="2118">
                  <c:v>41227</c:v>
                </c:pt>
                <c:pt idx="2119">
                  <c:v>41228</c:v>
                </c:pt>
                <c:pt idx="2120">
                  <c:v>41229</c:v>
                </c:pt>
                <c:pt idx="2121">
                  <c:v>41232</c:v>
                </c:pt>
                <c:pt idx="2122">
                  <c:v>41233</c:v>
                </c:pt>
                <c:pt idx="2123">
                  <c:v>41234</c:v>
                </c:pt>
                <c:pt idx="2124">
                  <c:v>41235</c:v>
                </c:pt>
                <c:pt idx="2125">
                  <c:v>41239</c:v>
                </c:pt>
                <c:pt idx="2126">
                  <c:v>41240</c:v>
                </c:pt>
                <c:pt idx="2127">
                  <c:v>41241</c:v>
                </c:pt>
                <c:pt idx="2128">
                  <c:v>41242</c:v>
                </c:pt>
                <c:pt idx="2129">
                  <c:v>41243</c:v>
                </c:pt>
                <c:pt idx="2130">
                  <c:v>41246</c:v>
                </c:pt>
                <c:pt idx="2131">
                  <c:v>41247</c:v>
                </c:pt>
                <c:pt idx="2132">
                  <c:v>41248</c:v>
                </c:pt>
                <c:pt idx="2133">
                  <c:v>41249</c:v>
                </c:pt>
                <c:pt idx="2134">
                  <c:v>41250</c:v>
                </c:pt>
                <c:pt idx="2135">
                  <c:v>41253</c:v>
                </c:pt>
                <c:pt idx="2136">
                  <c:v>41254</c:v>
                </c:pt>
                <c:pt idx="2137">
                  <c:v>41255</c:v>
                </c:pt>
                <c:pt idx="2138">
                  <c:v>41256</c:v>
                </c:pt>
                <c:pt idx="2139">
                  <c:v>41257</c:v>
                </c:pt>
                <c:pt idx="2140">
                  <c:v>41260</c:v>
                </c:pt>
                <c:pt idx="2141">
                  <c:v>41261</c:v>
                </c:pt>
                <c:pt idx="2142">
                  <c:v>41262</c:v>
                </c:pt>
                <c:pt idx="2143">
                  <c:v>41263</c:v>
                </c:pt>
                <c:pt idx="2144">
                  <c:v>41264</c:v>
                </c:pt>
                <c:pt idx="2145">
                  <c:v>41268</c:v>
                </c:pt>
                <c:pt idx="2146">
                  <c:v>41269</c:v>
                </c:pt>
                <c:pt idx="2147">
                  <c:v>41270</c:v>
                </c:pt>
                <c:pt idx="2148">
                  <c:v>41271</c:v>
                </c:pt>
                <c:pt idx="2149">
                  <c:v>41278</c:v>
                </c:pt>
                <c:pt idx="2150">
                  <c:v>41281</c:v>
                </c:pt>
                <c:pt idx="2151">
                  <c:v>41282</c:v>
                </c:pt>
                <c:pt idx="2152">
                  <c:v>41283</c:v>
                </c:pt>
                <c:pt idx="2153">
                  <c:v>41284</c:v>
                </c:pt>
                <c:pt idx="2154">
                  <c:v>41285</c:v>
                </c:pt>
                <c:pt idx="2155">
                  <c:v>41289</c:v>
                </c:pt>
                <c:pt idx="2156">
                  <c:v>41290</c:v>
                </c:pt>
                <c:pt idx="2157">
                  <c:v>41291</c:v>
                </c:pt>
                <c:pt idx="2158">
                  <c:v>41292</c:v>
                </c:pt>
                <c:pt idx="2159">
                  <c:v>41295</c:v>
                </c:pt>
                <c:pt idx="2160">
                  <c:v>41296</c:v>
                </c:pt>
                <c:pt idx="2161">
                  <c:v>41297</c:v>
                </c:pt>
                <c:pt idx="2162">
                  <c:v>41298</c:v>
                </c:pt>
                <c:pt idx="2163">
                  <c:v>41299</c:v>
                </c:pt>
                <c:pt idx="2164">
                  <c:v>41302</c:v>
                </c:pt>
                <c:pt idx="2165">
                  <c:v>41303</c:v>
                </c:pt>
                <c:pt idx="2166">
                  <c:v>41304</c:v>
                </c:pt>
                <c:pt idx="2167">
                  <c:v>41305</c:v>
                </c:pt>
                <c:pt idx="2168">
                  <c:v>41306</c:v>
                </c:pt>
                <c:pt idx="2169">
                  <c:v>41309</c:v>
                </c:pt>
                <c:pt idx="2170">
                  <c:v>41310</c:v>
                </c:pt>
                <c:pt idx="2171">
                  <c:v>41311</c:v>
                </c:pt>
                <c:pt idx="2172">
                  <c:v>41312</c:v>
                </c:pt>
                <c:pt idx="2173">
                  <c:v>41313</c:v>
                </c:pt>
                <c:pt idx="2174">
                  <c:v>41317</c:v>
                </c:pt>
                <c:pt idx="2175">
                  <c:v>41318</c:v>
                </c:pt>
                <c:pt idx="2176">
                  <c:v>41319</c:v>
                </c:pt>
                <c:pt idx="2177">
                  <c:v>41320</c:v>
                </c:pt>
                <c:pt idx="2178">
                  <c:v>41323</c:v>
                </c:pt>
                <c:pt idx="2179">
                  <c:v>41324</c:v>
                </c:pt>
                <c:pt idx="2180">
                  <c:v>41325</c:v>
                </c:pt>
                <c:pt idx="2181">
                  <c:v>41326</c:v>
                </c:pt>
                <c:pt idx="2182">
                  <c:v>41327</c:v>
                </c:pt>
                <c:pt idx="2183">
                  <c:v>41330</c:v>
                </c:pt>
                <c:pt idx="2184">
                  <c:v>41331</c:v>
                </c:pt>
                <c:pt idx="2185">
                  <c:v>41332</c:v>
                </c:pt>
                <c:pt idx="2186">
                  <c:v>41333</c:v>
                </c:pt>
                <c:pt idx="2187">
                  <c:v>41334</c:v>
                </c:pt>
                <c:pt idx="2188">
                  <c:v>41337</c:v>
                </c:pt>
                <c:pt idx="2189">
                  <c:v>41338</c:v>
                </c:pt>
                <c:pt idx="2190">
                  <c:v>41339</c:v>
                </c:pt>
                <c:pt idx="2191">
                  <c:v>41340</c:v>
                </c:pt>
                <c:pt idx="2192">
                  <c:v>41341</c:v>
                </c:pt>
                <c:pt idx="2193">
                  <c:v>41344</c:v>
                </c:pt>
                <c:pt idx="2194">
                  <c:v>41345</c:v>
                </c:pt>
                <c:pt idx="2195">
                  <c:v>41346</c:v>
                </c:pt>
                <c:pt idx="2196">
                  <c:v>41347</c:v>
                </c:pt>
                <c:pt idx="2197">
                  <c:v>41348</c:v>
                </c:pt>
                <c:pt idx="2198">
                  <c:v>41351</c:v>
                </c:pt>
                <c:pt idx="2199">
                  <c:v>41352</c:v>
                </c:pt>
                <c:pt idx="2200">
                  <c:v>41354</c:v>
                </c:pt>
                <c:pt idx="2201">
                  <c:v>41355</c:v>
                </c:pt>
                <c:pt idx="2202">
                  <c:v>41358</c:v>
                </c:pt>
                <c:pt idx="2203">
                  <c:v>41359</c:v>
                </c:pt>
                <c:pt idx="2204">
                  <c:v>41360</c:v>
                </c:pt>
                <c:pt idx="2205">
                  <c:v>41361</c:v>
                </c:pt>
                <c:pt idx="2206">
                  <c:v>41362</c:v>
                </c:pt>
                <c:pt idx="2207">
                  <c:v>41365</c:v>
                </c:pt>
                <c:pt idx="2208">
                  <c:v>41366</c:v>
                </c:pt>
                <c:pt idx="2209">
                  <c:v>41367</c:v>
                </c:pt>
                <c:pt idx="2210">
                  <c:v>41368</c:v>
                </c:pt>
                <c:pt idx="2211">
                  <c:v>41369</c:v>
                </c:pt>
                <c:pt idx="2212">
                  <c:v>41372</c:v>
                </c:pt>
                <c:pt idx="2213">
                  <c:v>41373</c:v>
                </c:pt>
                <c:pt idx="2214">
                  <c:v>41374</c:v>
                </c:pt>
                <c:pt idx="2215">
                  <c:v>41375</c:v>
                </c:pt>
                <c:pt idx="2216">
                  <c:v>41376</c:v>
                </c:pt>
                <c:pt idx="2217">
                  <c:v>41379</c:v>
                </c:pt>
                <c:pt idx="2218">
                  <c:v>41380</c:v>
                </c:pt>
                <c:pt idx="2219">
                  <c:v>41381</c:v>
                </c:pt>
                <c:pt idx="2220">
                  <c:v>41382</c:v>
                </c:pt>
                <c:pt idx="2221">
                  <c:v>41383</c:v>
                </c:pt>
                <c:pt idx="2222">
                  <c:v>41386</c:v>
                </c:pt>
                <c:pt idx="2223">
                  <c:v>41387</c:v>
                </c:pt>
                <c:pt idx="2224">
                  <c:v>41388</c:v>
                </c:pt>
                <c:pt idx="2225">
                  <c:v>41389</c:v>
                </c:pt>
                <c:pt idx="2226">
                  <c:v>41390</c:v>
                </c:pt>
                <c:pt idx="2227">
                  <c:v>41394</c:v>
                </c:pt>
                <c:pt idx="2228">
                  <c:v>41395</c:v>
                </c:pt>
                <c:pt idx="2229">
                  <c:v>41396</c:v>
                </c:pt>
                <c:pt idx="2230">
                  <c:v>41401</c:v>
                </c:pt>
                <c:pt idx="2231">
                  <c:v>41402</c:v>
                </c:pt>
                <c:pt idx="2232">
                  <c:v>41403</c:v>
                </c:pt>
                <c:pt idx="2233">
                  <c:v>41404</c:v>
                </c:pt>
                <c:pt idx="2234">
                  <c:v>41407</c:v>
                </c:pt>
                <c:pt idx="2235">
                  <c:v>41408</c:v>
                </c:pt>
                <c:pt idx="2236">
                  <c:v>41409</c:v>
                </c:pt>
                <c:pt idx="2237">
                  <c:v>41410</c:v>
                </c:pt>
                <c:pt idx="2238">
                  <c:v>41411</c:v>
                </c:pt>
                <c:pt idx="2239">
                  <c:v>41414</c:v>
                </c:pt>
                <c:pt idx="2240">
                  <c:v>41415</c:v>
                </c:pt>
                <c:pt idx="2241">
                  <c:v>41416</c:v>
                </c:pt>
                <c:pt idx="2242">
                  <c:v>41417</c:v>
                </c:pt>
                <c:pt idx="2243">
                  <c:v>41418</c:v>
                </c:pt>
                <c:pt idx="2244">
                  <c:v>41421</c:v>
                </c:pt>
                <c:pt idx="2245">
                  <c:v>41422</c:v>
                </c:pt>
                <c:pt idx="2246">
                  <c:v>41423</c:v>
                </c:pt>
                <c:pt idx="2247">
                  <c:v>41424</c:v>
                </c:pt>
                <c:pt idx="2248">
                  <c:v>41425</c:v>
                </c:pt>
                <c:pt idx="2249">
                  <c:v>41428</c:v>
                </c:pt>
                <c:pt idx="2250">
                  <c:v>41429</c:v>
                </c:pt>
                <c:pt idx="2251">
                  <c:v>41430</c:v>
                </c:pt>
                <c:pt idx="2252">
                  <c:v>41431</c:v>
                </c:pt>
                <c:pt idx="2253">
                  <c:v>41432</c:v>
                </c:pt>
                <c:pt idx="2254">
                  <c:v>41435</c:v>
                </c:pt>
                <c:pt idx="2255">
                  <c:v>41436</c:v>
                </c:pt>
                <c:pt idx="2256">
                  <c:v>41437</c:v>
                </c:pt>
                <c:pt idx="2257">
                  <c:v>41438</c:v>
                </c:pt>
                <c:pt idx="2258">
                  <c:v>41439</c:v>
                </c:pt>
                <c:pt idx="2259">
                  <c:v>41442</c:v>
                </c:pt>
                <c:pt idx="2260">
                  <c:v>41443</c:v>
                </c:pt>
                <c:pt idx="2261">
                  <c:v>41444</c:v>
                </c:pt>
                <c:pt idx="2262">
                  <c:v>41445</c:v>
                </c:pt>
                <c:pt idx="2263">
                  <c:v>41446</c:v>
                </c:pt>
                <c:pt idx="2264">
                  <c:v>41449</c:v>
                </c:pt>
                <c:pt idx="2265">
                  <c:v>41450</c:v>
                </c:pt>
                <c:pt idx="2266">
                  <c:v>41451</c:v>
                </c:pt>
                <c:pt idx="2267">
                  <c:v>41452</c:v>
                </c:pt>
                <c:pt idx="2268">
                  <c:v>41453</c:v>
                </c:pt>
                <c:pt idx="2269">
                  <c:v>41456</c:v>
                </c:pt>
                <c:pt idx="2270">
                  <c:v>41457</c:v>
                </c:pt>
                <c:pt idx="2271">
                  <c:v>41458</c:v>
                </c:pt>
                <c:pt idx="2272">
                  <c:v>41459</c:v>
                </c:pt>
                <c:pt idx="2273">
                  <c:v>41460</c:v>
                </c:pt>
                <c:pt idx="2274">
                  <c:v>41463</c:v>
                </c:pt>
                <c:pt idx="2275">
                  <c:v>41464</c:v>
                </c:pt>
                <c:pt idx="2276">
                  <c:v>41465</c:v>
                </c:pt>
                <c:pt idx="2277">
                  <c:v>41466</c:v>
                </c:pt>
                <c:pt idx="2278">
                  <c:v>41467</c:v>
                </c:pt>
                <c:pt idx="2279">
                  <c:v>41471</c:v>
                </c:pt>
                <c:pt idx="2280">
                  <c:v>41472</c:v>
                </c:pt>
                <c:pt idx="2281">
                  <c:v>41473</c:v>
                </c:pt>
                <c:pt idx="2282">
                  <c:v>41474</c:v>
                </c:pt>
                <c:pt idx="2283">
                  <c:v>41477</c:v>
                </c:pt>
                <c:pt idx="2284">
                  <c:v>41478</c:v>
                </c:pt>
                <c:pt idx="2285">
                  <c:v>41479</c:v>
                </c:pt>
                <c:pt idx="2286">
                  <c:v>41480</c:v>
                </c:pt>
                <c:pt idx="2287">
                  <c:v>41481</c:v>
                </c:pt>
                <c:pt idx="2288">
                  <c:v>41484</c:v>
                </c:pt>
                <c:pt idx="2289">
                  <c:v>41485</c:v>
                </c:pt>
                <c:pt idx="2290">
                  <c:v>41486</c:v>
                </c:pt>
                <c:pt idx="2291">
                  <c:v>41487</c:v>
                </c:pt>
                <c:pt idx="2292">
                  <c:v>41488</c:v>
                </c:pt>
                <c:pt idx="2293">
                  <c:v>41491</c:v>
                </c:pt>
                <c:pt idx="2294">
                  <c:v>41492</c:v>
                </c:pt>
                <c:pt idx="2295">
                  <c:v>41493</c:v>
                </c:pt>
                <c:pt idx="2296">
                  <c:v>41494</c:v>
                </c:pt>
                <c:pt idx="2297">
                  <c:v>41495</c:v>
                </c:pt>
                <c:pt idx="2298">
                  <c:v>41498</c:v>
                </c:pt>
                <c:pt idx="2299">
                  <c:v>41499</c:v>
                </c:pt>
                <c:pt idx="2300">
                  <c:v>41500</c:v>
                </c:pt>
                <c:pt idx="2301">
                  <c:v>41501</c:v>
                </c:pt>
                <c:pt idx="2302">
                  <c:v>41502</c:v>
                </c:pt>
                <c:pt idx="2303">
                  <c:v>41505</c:v>
                </c:pt>
                <c:pt idx="2304">
                  <c:v>41506</c:v>
                </c:pt>
                <c:pt idx="2305">
                  <c:v>41507</c:v>
                </c:pt>
                <c:pt idx="2306">
                  <c:v>41508</c:v>
                </c:pt>
                <c:pt idx="2307">
                  <c:v>41509</c:v>
                </c:pt>
                <c:pt idx="2308">
                  <c:v>41512</c:v>
                </c:pt>
                <c:pt idx="2309">
                  <c:v>41513</c:v>
                </c:pt>
                <c:pt idx="2310">
                  <c:v>41514</c:v>
                </c:pt>
                <c:pt idx="2311">
                  <c:v>41515</c:v>
                </c:pt>
                <c:pt idx="2312">
                  <c:v>41516</c:v>
                </c:pt>
                <c:pt idx="2313">
                  <c:v>41519</c:v>
                </c:pt>
                <c:pt idx="2314">
                  <c:v>41520</c:v>
                </c:pt>
                <c:pt idx="2315">
                  <c:v>41521</c:v>
                </c:pt>
                <c:pt idx="2316">
                  <c:v>41522</c:v>
                </c:pt>
                <c:pt idx="2317">
                  <c:v>41523</c:v>
                </c:pt>
                <c:pt idx="2318">
                  <c:v>41526</c:v>
                </c:pt>
                <c:pt idx="2319">
                  <c:v>41527</c:v>
                </c:pt>
                <c:pt idx="2320">
                  <c:v>41528</c:v>
                </c:pt>
                <c:pt idx="2321">
                  <c:v>41529</c:v>
                </c:pt>
                <c:pt idx="2322">
                  <c:v>41530</c:v>
                </c:pt>
                <c:pt idx="2323">
                  <c:v>41534</c:v>
                </c:pt>
                <c:pt idx="2324">
                  <c:v>41535</c:v>
                </c:pt>
                <c:pt idx="2325">
                  <c:v>41536</c:v>
                </c:pt>
                <c:pt idx="2326">
                  <c:v>41537</c:v>
                </c:pt>
                <c:pt idx="2327">
                  <c:v>41541</c:v>
                </c:pt>
                <c:pt idx="2328">
                  <c:v>41542</c:v>
                </c:pt>
                <c:pt idx="2329">
                  <c:v>41543</c:v>
                </c:pt>
                <c:pt idx="2330">
                  <c:v>41544</c:v>
                </c:pt>
                <c:pt idx="2331">
                  <c:v>41547</c:v>
                </c:pt>
                <c:pt idx="2332">
                  <c:v>41548</c:v>
                </c:pt>
                <c:pt idx="2333">
                  <c:v>41549</c:v>
                </c:pt>
                <c:pt idx="2334">
                  <c:v>41550</c:v>
                </c:pt>
                <c:pt idx="2335">
                  <c:v>41551</c:v>
                </c:pt>
                <c:pt idx="2336">
                  <c:v>41554</c:v>
                </c:pt>
                <c:pt idx="2337">
                  <c:v>41555</c:v>
                </c:pt>
                <c:pt idx="2338">
                  <c:v>41556</c:v>
                </c:pt>
                <c:pt idx="2339">
                  <c:v>41557</c:v>
                </c:pt>
                <c:pt idx="2340">
                  <c:v>41558</c:v>
                </c:pt>
                <c:pt idx="2341">
                  <c:v>41562</c:v>
                </c:pt>
                <c:pt idx="2342">
                  <c:v>41563</c:v>
                </c:pt>
                <c:pt idx="2343">
                  <c:v>41564</c:v>
                </c:pt>
                <c:pt idx="2344">
                  <c:v>41565</c:v>
                </c:pt>
                <c:pt idx="2345">
                  <c:v>41568</c:v>
                </c:pt>
                <c:pt idx="2346">
                  <c:v>41569</c:v>
                </c:pt>
                <c:pt idx="2347">
                  <c:v>41570</c:v>
                </c:pt>
                <c:pt idx="2348">
                  <c:v>41571</c:v>
                </c:pt>
                <c:pt idx="2349">
                  <c:v>41572</c:v>
                </c:pt>
                <c:pt idx="2350">
                  <c:v>41575</c:v>
                </c:pt>
                <c:pt idx="2351">
                  <c:v>41576</c:v>
                </c:pt>
                <c:pt idx="2352">
                  <c:v>41577</c:v>
                </c:pt>
                <c:pt idx="2353">
                  <c:v>41578</c:v>
                </c:pt>
                <c:pt idx="2354">
                  <c:v>41579</c:v>
                </c:pt>
                <c:pt idx="2355">
                  <c:v>41583</c:v>
                </c:pt>
                <c:pt idx="2356">
                  <c:v>41584</c:v>
                </c:pt>
                <c:pt idx="2357">
                  <c:v>41585</c:v>
                </c:pt>
                <c:pt idx="2358">
                  <c:v>41586</c:v>
                </c:pt>
                <c:pt idx="2359">
                  <c:v>41589</c:v>
                </c:pt>
                <c:pt idx="2360">
                  <c:v>41590</c:v>
                </c:pt>
                <c:pt idx="2361">
                  <c:v>41591</c:v>
                </c:pt>
                <c:pt idx="2362">
                  <c:v>41592</c:v>
                </c:pt>
                <c:pt idx="2363">
                  <c:v>41593</c:v>
                </c:pt>
                <c:pt idx="2364">
                  <c:v>41596</c:v>
                </c:pt>
                <c:pt idx="2365">
                  <c:v>41597</c:v>
                </c:pt>
                <c:pt idx="2366">
                  <c:v>41598</c:v>
                </c:pt>
                <c:pt idx="2367">
                  <c:v>41599</c:v>
                </c:pt>
                <c:pt idx="2368">
                  <c:v>41600</c:v>
                </c:pt>
                <c:pt idx="2369">
                  <c:v>41603</c:v>
                </c:pt>
                <c:pt idx="2370">
                  <c:v>41604</c:v>
                </c:pt>
                <c:pt idx="2371">
                  <c:v>41605</c:v>
                </c:pt>
                <c:pt idx="2372">
                  <c:v>41606</c:v>
                </c:pt>
                <c:pt idx="2373">
                  <c:v>41607</c:v>
                </c:pt>
                <c:pt idx="2374">
                  <c:v>41610</c:v>
                </c:pt>
                <c:pt idx="2375">
                  <c:v>41611</c:v>
                </c:pt>
                <c:pt idx="2376">
                  <c:v>41612</c:v>
                </c:pt>
                <c:pt idx="2377">
                  <c:v>41613</c:v>
                </c:pt>
                <c:pt idx="2378">
                  <c:v>41614</c:v>
                </c:pt>
                <c:pt idx="2379">
                  <c:v>41617</c:v>
                </c:pt>
                <c:pt idx="2380">
                  <c:v>41618</c:v>
                </c:pt>
                <c:pt idx="2381">
                  <c:v>41619</c:v>
                </c:pt>
                <c:pt idx="2382">
                  <c:v>41620</c:v>
                </c:pt>
                <c:pt idx="2383">
                  <c:v>41621</c:v>
                </c:pt>
                <c:pt idx="2384">
                  <c:v>41624</c:v>
                </c:pt>
                <c:pt idx="2385">
                  <c:v>41625</c:v>
                </c:pt>
                <c:pt idx="2386">
                  <c:v>41626</c:v>
                </c:pt>
                <c:pt idx="2387">
                  <c:v>41627</c:v>
                </c:pt>
                <c:pt idx="2388">
                  <c:v>41628</c:v>
                </c:pt>
                <c:pt idx="2389">
                  <c:v>41632</c:v>
                </c:pt>
                <c:pt idx="2390">
                  <c:v>41633</c:v>
                </c:pt>
                <c:pt idx="2391">
                  <c:v>41634</c:v>
                </c:pt>
                <c:pt idx="2392">
                  <c:v>41635</c:v>
                </c:pt>
                <c:pt idx="2393">
                  <c:v>41638</c:v>
                </c:pt>
                <c:pt idx="2394">
                  <c:v>41645</c:v>
                </c:pt>
                <c:pt idx="2395">
                  <c:v>41646</c:v>
                </c:pt>
                <c:pt idx="2396">
                  <c:v>41647</c:v>
                </c:pt>
                <c:pt idx="2397">
                  <c:v>41648</c:v>
                </c:pt>
                <c:pt idx="2398">
                  <c:v>41649</c:v>
                </c:pt>
                <c:pt idx="2399">
                  <c:v>41653</c:v>
                </c:pt>
                <c:pt idx="2400">
                  <c:v>41654</c:v>
                </c:pt>
                <c:pt idx="2401">
                  <c:v>41655</c:v>
                </c:pt>
                <c:pt idx="2402">
                  <c:v>41656</c:v>
                </c:pt>
                <c:pt idx="2403">
                  <c:v>41659</c:v>
                </c:pt>
                <c:pt idx="2404">
                  <c:v>41660</c:v>
                </c:pt>
                <c:pt idx="2405">
                  <c:v>41661</c:v>
                </c:pt>
                <c:pt idx="2406">
                  <c:v>41662</c:v>
                </c:pt>
                <c:pt idx="2407">
                  <c:v>41663</c:v>
                </c:pt>
                <c:pt idx="2408">
                  <c:v>41666</c:v>
                </c:pt>
                <c:pt idx="2409">
                  <c:v>41667</c:v>
                </c:pt>
                <c:pt idx="2410">
                  <c:v>41668</c:v>
                </c:pt>
                <c:pt idx="2411">
                  <c:v>41669</c:v>
                </c:pt>
                <c:pt idx="2412">
                  <c:v>41670</c:v>
                </c:pt>
                <c:pt idx="2413">
                  <c:v>41673</c:v>
                </c:pt>
                <c:pt idx="2414">
                  <c:v>41674</c:v>
                </c:pt>
                <c:pt idx="2415">
                  <c:v>41675</c:v>
                </c:pt>
                <c:pt idx="2416">
                  <c:v>41676</c:v>
                </c:pt>
                <c:pt idx="2417">
                  <c:v>41677</c:v>
                </c:pt>
                <c:pt idx="2418">
                  <c:v>41680</c:v>
                </c:pt>
                <c:pt idx="2419">
                  <c:v>41682</c:v>
                </c:pt>
                <c:pt idx="2420">
                  <c:v>41683</c:v>
                </c:pt>
                <c:pt idx="2421">
                  <c:v>41684</c:v>
                </c:pt>
                <c:pt idx="2422">
                  <c:v>41687</c:v>
                </c:pt>
                <c:pt idx="2423">
                  <c:v>41688</c:v>
                </c:pt>
                <c:pt idx="2424">
                  <c:v>41689</c:v>
                </c:pt>
                <c:pt idx="2425">
                  <c:v>41690</c:v>
                </c:pt>
                <c:pt idx="2426">
                  <c:v>41691</c:v>
                </c:pt>
                <c:pt idx="2427">
                  <c:v>41694</c:v>
                </c:pt>
                <c:pt idx="2428">
                  <c:v>41695</c:v>
                </c:pt>
                <c:pt idx="2429">
                  <c:v>41696</c:v>
                </c:pt>
                <c:pt idx="2430">
                  <c:v>41697</c:v>
                </c:pt>
                <c:pt idx="2431">
                  <c:v>41698</c:v>
                </c:pt>
                <c:pt idx="2432">
                  <c:v>41701</c:v>
                </c:pt>
                <c:pt idx="2433">
                  <c:v>41702</c:v>
                </c:pt>
                <c:pt idx="2434">
                  <c:v>41703</c:v>
                </c:pt>
                <c:pt idx="2435">
                  <c:v>41704</c:v>
                </c:pt>
                <c:pt idx="2436">
                  <c:v>41705</c:v>
                </c:pt>
                <c:pt idx="2437">
                  <c:v>41708</c:v>
                </c:pt>
                <c:pt idx="2438">
                  <c:v>41709</c:v>
                </c:pt>
                <c:pt idx="2439">
                  <c:v>41710</c:v>
                </c:pt>
                <c:pt idx="2440">
                  <c:v>41711</c:v>
                </c:pt>
                <c:pt idx="2441">
                  <c:v>41712</c:v>
                </c:pt>
                <c:pt idx="2442">
                  <c:v>41715</c:v>
                </c:pt>
                <c:pt idx="2443">
                  <c:v>41716</c:v>
                </c:pt>
                <c:pt idx="2444">
                  <c:v>41717</c:v>
                </c:pt>
                <c:pt idx="2445">
                  <c:v>41718</c:v>
                </c:pt>
                <c:pt idx="2446">
                  <c:v>41722</c:v>
                </c:pt>
                <c:pt idx="2447">
                  <c:v>41723</c:v>
                </c:pt>
                <c:pt idx="2448">
                  <c:v>41724</c:v>
                </c:pt>
                <c:pt idx="2449">
                  <c:v>41725</c:v>
                </c:pt>
                <c:pt idx="2450">
                  <c:v>41726</c:v>
                </c:pt>
                <c:pt idx="2451">
                  <c:v>41729</c:v>
                </c:pt>
                <c:pt idx="2452">
                  <c:v>41730</c:v>
                </c:pt>
                <c:pt idx="2453">
                  <c:v>41731</c:v>
                </c:pt>
                <c:pt idx="2454">
                  <c:v>41732</c:v>
                </c:pt>
                <c:pt idx="2455">
                  <c:v>41733</c:v>
                </c:pt>
                <c:pt idx="2456">
                  <c:v>41736</c:v>
                </c:pt>
                <c:pt idx="2457">
                  <c:v>41737</c:v>
                </c:pt>
                <c:pt idx="2458">
                  <c:v>41738</c:v>
                </c:pt>
                <c:pt idx="2459">
                  <c:v>41739</c:v>
                </c:pt>
                <c:pt idx="2460">
                  <c:v>41740</c:v>
                </c:pt>
                <c:pt idx="2461">
                  <c:v>41743</c:v>
                </c:pt>
                <c:pt idx="2462">
                  <c:v>41744</c:v>
                </c:pt>
                <c:pt idx="2463">
                  <c:v>41745</c:v>
                </c:pt>
                <c:pt idx="2464">
                  <c:v>41746</c:v>
                </c:pt>
                <c:pt idx="2465">
                  <c:v>41747</c:v>
                </c:pt>
                <c:pt idx="2466">
                  <c:v>41750</c:v>
                </c:pt>
                <c:pt idx="2467">
                  <c:v>41751</c:v>
                </c:pt>
                <c:pt idx="2468">
                  <c:v>41752</c:v>
                </c:pt>
                <c:pt idx="2469">
                  <c:v>41753</c:v>
                </c:pt>
                <c:pt idx="2470">
                  <c:v>41754</c:v>
                </c:pt>
                <c:pt idx="2471">
                  <c:v>41757</c:v>
                </c:pt>
                <c:pt idx="2472">
                  <c:v>41759</c:v>
                </c:pt>
                <c:pt idx="2473">
                  <c:v>41760</c:v>
                </c:pt>
                <c:pt idx="2474">
                  <c:v>41761</c:v>
                </c:pt>
                <c:pt idx="2475">
                  <c:v>41766</c:v>
                </c:pt>
                <c:pt idx="2476">
                  <c:v>41767</c:v>
                </c:pt>
                <c:pt idx="2477">
                  <c:v>41768</c:v>
                </c:pt>
                <c:pt idx="2478">
                  <c:v>41771</c:v>
                </c:pt>
                <c:pt idx="2479">
                  <c:v>41772</c:v>
                </c:pt>
                <c:pt idx="2480">
                  <c:v>41773</c:v>
                </c:pt>
                <c:pt idx="2481">
                  <c:v>41774</c:v>
                </c:pt>
                <c:pt idx="2482">
                  <c:v>41775</c:v>
                </c:pt>
                <c:pt idx="2483">
                  <c:v>41778</c:v>
                </c:pt>
                <c:pt idx="2484">
                  <c:v>41779</c:v>
                </c:pt>
                <c:pt idx="2485">
                  <c:v>41780</c:v>
                </c:pt>
                <c:pt idx="2486">
                  <c:v>41781</c:v>
                </c:pt>
                <c:pt idx="2487">
                  <c:v>41782</c:v>
                </c:pt>
                <c:pt idx="2488">
                  <c:v>41785</c:v>
                </c:pt>
                <c:pt idx="2489">
                  <c:v>41786</c:v>
                </c:pt>
                <c:pt idx="2490">
                  <c:v>41787</c:v>
                </c:pt>
                <c:pt idx="2491">
                  <c:v>41788</c:v>
                </c:pt>
                <c:pt idx="2492">
                  <c:v>41789</c:v>
                </c:pt>
                <c:pt idx="2493">
                  <c:v>41792</c:v>
                </c:pt>
                <c:pt idx="2494">
                  <c:v>41793</c:v>
                </c:pt>
                <c:pt idx="2495">
                  <c:v>41794</c:v>
                </c:pt>
                <c:pt idx="2496">
                  <c:v>41795</c:v>
                </c:pt>
                <c:pt idx="2497">
                  <c:v>41796</c:v>
                </c:pt>
                <c:pt idx="2498">
                  <c:v>41799</c:v>
                </c:pt>
                <c:pt idx="2499">
                  <c:v>41800</c:v>
                </c:pt>
                <c:pt idx="2500">
                  <c:v>41801</c:v>
                </c:pt>
                <c:pt idx="2501">
                  <c:v>41802</c:v>
                </c:pt>
                <c:pt idx="2502">
                  <c:v>41803</c:v>
                </c:pt>
                <c:pt idx="2503">
                  <c:v>41806</c:v>
                </c:pt>
                <c:pt idx="2504">
                  <c:v>41807</c:v>
                </c:pt>
                <c:pt idx="2505">
                  <c:v>41808</c:v>
                </c:pt>
                <c:pt idx="2506">
                  <c:v>41809</c:v>
                </c:pt>
                <c:pt idx="2507">
                  <c:v>41810</c:v>
                </c:pt>
                <c:pt idx="2508">
                  <c:v>41813</c:v>
                </c:pt>
                <c:pt idx="2509">
                  <c:v>41814</c:v>
                </c:pt>
                <c:pt idx="2510">
                  <c:v>41815</c:v>
                </c:pt>
                <c:pt idx="2511">
                  <c:v>41816</c:v>
                </c:pt>
                <c:pt idx="2512">
                  <c:v>41817</c:v>
                </c:pt>
                <c:pt idx="2513">
                  <c:v>41820</c:v>
                </c:pt>
                <c:pt idx="2514">
                  <c:v>41821</c:v>
                </c:pt>
                <c:pt idx="2515">
                  <c:v>41822</c:v>
                </c:pt>
                <c:pt idx="2516">
                  <c:v>41823</c:v>
                </c:pt>
                <c:pt idx="2517">
                  <c:v>41824</c:v>
                </c:pt>
                <c:pt idx="2518">
                  <c:v>41827</c:v>
                </c:pt>
                <c:pt idx="2519">
                  <c:v>41828</c:v>
                </c:pt>
                <c:pt idx="2520">
                  <c:v>41829</c:v>
                </c:pt>
                <c:pt idx="2521">
                  <c:v>41830</c:v>
                </c:pt>
                <c:pt idx="2522">
                  <c:v>41831</c:v>
                </c:pt>
                <c:pt idx="2523">
                  <c:v>41834</c:v>
                </c:pt>
                <c:pt idx="2524">
                  <c:v>41835</c:v>
                </c:pt>
                <c:pt idx="2525">
                  <c:v>41836</c:v>
                </c:pt>
                <c:pt idx="2526">
                  <c:v>41837</c:v>
                </c:pt>
                <c:pt idx="2527">
                  <c:v>41838</c:v>
                </c:pt>
                <c:pt idx="2528">
                  <c:v>41842</c:v>
                </c:pt>
                <c:pt idx="2529">
                  <c:v>41843</c:v>
                </c:pt>
                <c:pt idx="2530">
                  <c:v>41844</c:v>
                </c:pt>
                <c:pt idx="2531">
                  <c:v>41845</c:v>
                </c:pt>
                <c:pt idx="2532">
                  <c:v>41848</c:v>
                </c:pt>
                <c:pt idx="2533">
                  <c:v>41849</c:v>
                </c:pt>
                <c:pt idx="2534">
                  <c:v>41850</c:v>
                </c:pt>
                <c:pt idx="2535">
                  <c:v>41851</c:v>
                </c:pt>
                <c:pt idx="2536">
                  <c:v>41852</c:v>
                </c:pt>
                <c:pt idx="2537">
                  <c:v>41855</c:v>
                </c:pt>
                <c:pt idx="2538">
                  <c:v>41856</c:v>
                </c:pt>
                <c:pt idx="2539">
                  <c:v>41857</c:v>
                </c:pt>
                <c:pt idx="2540">
                  <c:v>41858</c:v>
                </c:pt>
                <c:pt idx="2541">
                  <c:v>41859</c:v>
                </c:pt>
                <c:pt idx="2542">
                  <c:v>41862</c:v>
                </c:pt>
                <c:pt idx="2543">
                  <c:v>41863</c:v>
                </c:pt>
                <c:pt idx="2544">
                  <c:v>41864</c:v>
                </c:pt>
                <c:pt idx="2545">
                  <c:v>41865</c:v>
                </c:pt>
                <c:pt idx="2546">
                  <c:v>41866</c:v>
                </c:pt>
                <c:pt idx="2547">
                  <c:v>41869</c:v>
                </c:pt>
                <c:pt idx="2548">
                  <c:v>41870</c:v>
                </c:pt>
                <c:pt idx="2549">
                  <c:v>41871</c:v>
                </c:pt>
                <c:pt idx="2550">
                  <c:v>41872</c:v>
                </c:pt>
                <c:pt idx="2551">
                  <c:v>41873</c:v>
                </c:pt>
                <c:pt idx="2552">
                  <c:v>41876</c:v>
                </c:pt>
                <c:pt idx="2553">
                  <c:v>41877</c:v>
                </c:pt>
                <c:pt idx="2554">
                  <c:v>41878</c:v>
                </c:pt>
                <c:pt idx="2555">
                  <c:v>41879</c:v>
                </c:pt>
                <c:pt idx="2556">
                  <c:v>41880</c:v>
                </c:pt>
                <c:pt idx="2557">
                  <c:v>41883</c:v>
                </c:pt>
                <c:pt idx="2558">
                  <c:v>41884</c:v>
                </c:pt>
                <c:pt idx="2559">
                  <c:v>41885</c:v>
                </c:pt>
                <c:pt idx="2560">
                  <c:v>41886</c:v>
                </c:pt>
                <c:pt idx="2561">
                  <c:v>41887</c:v>
                </c:pt>
                <c:pt idx="2562">
                  <c:v>41890</c:v>
                </c:pt>
                <c:pt idx="2563">
                  <c:v>41891</c:v>
                </c:pt>
                <c:pt idx="2564">
                  <c:v>41892</c:v>
                </c:pt>
                <c:pt idx="2565">
                  <c:v>41893</c:v>
                </c:pt>
                <c:pt idx="2566">
                  <c:v>41894</c:v>
                </c:pt>
                <c:pt idx="2567">
                  <c:v>41898</c:v>
                </c:pt>
                <c:pt idx="2568">
                  <c:v>41899</c:v>
                </c:pt>
                <c:pt idx="2569">
                  <c:v>41900</c:v>
                </c:pt>
                <c:pt idx="2570">
                  <c:v>41901</c:v>
                </c:pt>
                <c:pt idx="2571">
                  <c:v>41904</c:v>
                </c:pt>
                <c:pt idx="2572">
                  <c:v>41906</c:v>
                </c:pt>
                <c:pt idx="2573">
                  <c:v>41907</c:v>
                </c:pt>
                <c:pt idx="2574">
                  <c:v>41908</c:v>
                </c:pt>
                <c:pt idx="2575">
                  <c:v>41911</c:v>
                </c:pt>
                <c:pt idx="2576">
                  <c:v>41912</c:v>
                </c:pt>
                <c:pt idx="2577">
                  <c:v>41913</c:v>
                </c:pt>
                <c:pt idx="2578">
                  <c:v>41914</c:v>
                </c:pt>
                <c:pt idx="2579">
                  <c:v>41915</c:v>
                </c:pt>
                <c:pt idx="2580">
                  <c:v>41918</c:v>
                </c:pt>
                <c:pt idx="2581">
                  <c:v>41919</c:v>
                </c:pt>
                <c:pt idx="2582">
                  <c:v>41920</c:v>
                </c:pt>
                <c:pt idx="2583">
                  <c:v>41921</c:v>
                </c:pt>
                <c:pt idx="2584">
                  <c:v>41922</c:v>
                </c:pt>
                <c:pt idx="2585">
                  <c:v>41926</c:v>
                </c:pt>
                <c:pt idx="2586">
                  <c:v>41927</c:v>
                </c:pt>
                <c:pt idx="2587">
                  <c:v>41928</c:v>
                </c:pt>
                <c:pt idx="2588">
                  <c:v>41929</c:v>
                </c:pt>
                <c:pt idx="2589">
                  <c:v>41932</c:v>
                </c:pt>
                <c:pt idx="2590">
                  <c:v>41933</c:v>
                </c:pt>
                <c:pt idx="2591">
                  <c:v>41934</c:v>
                </c:pt>
                <c:pt idx="2592">
                  <c:v>41935</c:v>
                </c:pt>
                <c:pt idx="2593">
                  <c:v>41936</c:v>
                </c:pt>
                <c:pt idx="2594">
                  <c:v>41939</c:v>
                </c:pt>
                <c:pt idx="2595">
                  <c:v>41940</c:v>
                </c:pt>
                <c:pt idx="2596">
                  <c:v>41941</c:v>
                </c:pt>
                <c:pt idx="2597">
                  <c:v>41942</c:v>
                </c:pt>
                <c:pt idx="2598">
                  <c:v>41943</c:v>
                </c:pt>
                <c:pt idx="2599">
                  <c:v>41947</c:v>
                </c:pt>
                <c:pt idx="2600">
                  <c:v>41948</c:v>
                </c:pt>
                <c:pt idx="2601">
                  <c:v>41949</c:v>
                </c:pt>
                <c:pt idx="2602">
                  <c:v>41950</c:v>
                </c:pt>
                <c:pt idx="2603">
                  <c:v>41953</c:v>
                </c:pt>
                <c:pt idx="2604">
                  <c:v>41954</c:v>
                </c:pt>
                <c:pt idx="2605">
                  <c:v>41955</c:v>
                </c:pt>
                <c:pt idx="2606">
                  <c:v>41956</c:v>
                </c:pt>
                <c:pt idx="2607">
                  <c:v>41957</c:v>
                </c:pt>
                <c:pt idx="2608">
                  <c:v>41960</c:v>
                </c:pt>
                <c:pt idx="2609">
                  <c:v>41961</c:v>
                </c:pt>
                <c:pt idx="2610">
                  <c:v>41962</c:v>
                </c:pt>
                <c:pt idx="2611">
                  <c:v>41963</c:v>
                </c:pt>
                <c:pt idx="2612">
                  <c:v>41964</c:v>
                </c:pt>
                <c:pt idx="2613">
                  <c:v>41968</c:v>
                </c:pt>
                <c:pt idx="2614">
                  <c:v>41969</c:v>
                </c:pt>
                <c:pt idx="2615">
                  <c:v>41970</c:v>
                </c:pt>
                <c:pt idx="2616">
                  <c:v>41971</c:v>
                </c:pt>
                <c:pt idx="2617">
                  <c:v>41974</c:v>
                </c:pt>
                <c:pt idx="2618">
                  <c:v>41975</c:v>
                </c:pt>
                <c:pt idx="2619">
                  <c:v>41976</c:v>
                </c:pt>
                <c:pt idx="2620">
                  <c:v>41977</c:v>
                </c:pt>
                <c:pt idx="2621">
                  <c:v>41978</c:v>
                </c:pt>
                <c:pt idx="2622">
                  <c:v>41981</c:v>
                </c:pt>
                <c:pt idx="2623">
                  <c:v>41982</c:v>
                </c:pt>
                <c:pt idx="2624">
                  <c:v>41983</c:v>
                </c:pt>
                <c:pt idx="2625">
                  <c:v>41984</c:v>
                </c:pt>
                <c:pt idx="2626">
                  <c:v>41985</c:v>
                </c:pt>
                <c:pt idx="2627">
                  <c:v>41988</c:v>
                </c:pt>
                <c:pt idx="2628">
                  <c:v>41989</c:v>
                </c:pt>
                <c:pt idx="2629">
                  <c:v>41990</c:v>
                </c:pt>
                <c:pt idx="2630">
                  <c:v>41991</c:v>
                </c:pt>
                <c:pt idx="2631">
                  <c:v>41992</c:v>
                </c:pt>
                <c:pt idx="2632">
                  <c:v>41995</c:v>
                </c:pt>
                <c:pt idx="2633">
                  <c:v>41997</c:v>
                </c:pt>
                <c:pt idx="2634">
                  <c:v>41998</c:v>
                </c:pt>
                <c:pt idx="2635">
                  <c:v>41999</c:v>
                </c:pt>
                <c:pt idx="2636">
                  <c:v>42002</c:v>
                </c:pt>
                <c:pt idx="2637">
                  <c:v>42003</c:v>
                </c:pt>
                <c:pt idx="2638">
                  <c:v>42009</c:v>
                </c:pt>
                <c:pt idx="2639">
                  <c:v>42010</c:v>
                </c:pt>
                <c:pt idx="2640">
                  <c:v>42011</c:v>
                </c:pt>
                <c:pt idx="2641">
                  <c:v>42012</c:v>
                </c:pt>
                <c:pt idx="2642">
                  <c:v>42013</c:v>
                </c:pt>
                <c:pt idx="2643">
                  <c:v>42017</c:v>
                </c:pt>
                <c:pt idx="2644">
                  <c:v>42018</c:v>
                </c:pt>
                <c:pt idx="2645">
                  <c:v>42019</c:v>
                </c:pt>
                <c:pt idx="2646">
                  <c:v>42020</c:v>
                </c:pt>
                <c:pt idx="2647">
                  <c:v>42023</c:v>
                </c:pt>
                <c:pt idx="2648">
                  <c:v>42024</c:v>
                </c:pt>
                <c:pt idx="2649">
                  <c:v>42025</c:v>
                </c:pt>
                <c:pt idx="2650">
                  <c:v>42026</c:v>
                </c:pt>
                <c:pt idx="2651">
                  <c:v>42027</c:v>
                </c:pt>
                <c:pt idx="2652">
                  <c:v>42030</c:v>
                </c:pt>
                <c:pt idx="2653">
                  <c:v>42031</c:v>
                </c:pt>
                <c:pt idx="2654">
                  <c:v>42032</c:v>
                </c:pt>
                <c:pt idx="2655">
                  <c:v>42033</c:v>
                </c:pt>
                <c:pt idx="2656">
                  <c:v>42034</c:v>
                </c:pt>
                <c:pt idx="2657">
                  <c:v>42037</c:v>
                </c:pt>
                <c:pt idx="2658">
                  <c:v>42038</c:v>
                </c:pt>
                <c:pt idx="2659">
                  <c:v>42039</c:v>
                </c:pt>
                <c:pt idx="2660">
                  <c:v>42040</c:v>
                </c:pt>
                <c:pt idx="2661">
                  <c:v>42041</c:v>
                </c:pt>
                <c:pt idx="2662">
                  <c:v>42044</c:v>
                </c:pt>
                <c:pt idx="2663">
                  <c:v>42045</c:v>
                </c:pt>
                <c:pt idx="2664">
                  <c:v>42047</c:v>
                </c:pt>
                <c:pt idx="2665">
                  <c:v>42048</c:v>
                </c:pt>
                <c:pt idx="2666">
                  <c:v>42051</c:v>
                </c:pt>
                <c:pt idx="2667">
                  <c:v>42052</c:v>
                </c:pt>
                <c:pt idx="2668">
                  <c:v>42053</c:v>
                </c:pt>
                <c:pt idx="2669">
                  <c:v>42054</c:v>
                </c:pt>
                <c:pt idx="2670">
                  <c:v>42055</c:v>
                </c:pt>
                <c:pt idx="2671">
                  <c:v>42058</c:v>
                </c:pt>
                <c:pt idx="2672">
                  <c:v>42059</c:v>
                </c:pt>
                <c:pt idx="2673">
                  <c:v>42060</c:v>
                </c:pt>
                <c:pt idx="2674">
                  <c:v>42061</c:v>
                </c:pt>
                <c:pt idx="2675">
                  <c:v>42062</c:v>
                </c:pt>
                <c:pt idx="2676">
                  <c:v>42065</c:v>
                </c:pt>
                <c:pt idx="2677">
                  <c:v>42066</c:v>
                </c:pt>
                <c:pt idx="2678">
                  <c:v>42067</c:v>
                </c:pt>
                <c:pt idx="2679">
                  <c:v>42068</c:v>
                </c:pt>
                <c:pt idx="2680">
                  <c:v>42069</c:v>
                </c:pt>
                <c:pt idx="2681">
                  <c:v>42072</c:v>
                </c:pt>
                <c:pt idx="2682">
                  <c:v>42073</c:v>
                </c:pt>
                <c:pt idx="2683">
                  <c:v>42074</c:v>
                </c:pt>
                <c:pt idx="2684">
                  <c:v>42075</c:v>
                </c:pt>
                <c:pt idx="2685">
                  <c:v>42076</c:v>
                </c:pt>
                <c:pt idx="2686">
                  <c:v>42079</c:v>
                </c:pt>
                <c:pt idx="2687">
                  <c:v>42080</c:v>
                </c:pt>
                <c:pt idx="2688">
                  <c:v>42081</c:v>
                </c:pt>
                <c:pt idx="2689">
                  <c:v>42082</c:v>
                </c:pt>
                <c:pt idx="2690">
                  <c:v>42083</c:v>
                </c:pt>
                <c:pt idx="2691">
                  <c:v>42086</c:v>
                </c:pt>
                <c:pt idx="2692">
                  <c:v>42087</c:v>
                </c:pt>
                <c:pt idx="2693">
                  <c:v>42088</c:v>
                </c:pt>
                <c:pt idx="2694">
                  <c:v>42089</c:v>
                </c:pt>
                <c:pt idx="2695">
                  <c:v>42090</c:v>
                </c:pt>
                <c:pt idx="2696">
                  <c:v>42093</c:v>
                </c:pt>
                <c:pt idx="2697">
                  <c:v>42094</c:v>
                </c:pt>
                <c:pt idx="2698">
                  <c:v>42095</c:v>
                </c:pt>
                <c:pt idx="2699">
                  <c:v>42096</c:v>
                </c:pt>
                <c:pt idx="2700">
                  <c:v>42097</c:v>
                </c:pt>
                <c:pt idx="2701">
                  <c:v>42100</c:v>
                </c:pt>
                <c:pt idx="2702">
                  <c:v>42101</c:v>
                </c:pt>
                <c:pt idx="2703">
                  <c:v>42102</c:v>
                </c:pt>
                <c:pt idx="2704">
                  <c:v>42103</c:v>
                </c:pt>
                <c:pt idx="2705">
                  <c:v>42104</c:v>
                </c:pt>
                <c:pt idx="2706">
                  <c:v>42107</c:v>
                </c:pt>
                <c:pt idx="2707">
                  <c:v>42108</c:v>
                </c:pt>
                <c:pt idx="2708">
                  <c:v>42109</c:v>
                </c:pt>
                <c:pt idx="2709">
                  <c:v>42110</c:v>
                </c:pt>
                <c:pt idx="2710">
                  <c:v>42111</c:v>
                </c:pt>
                <c:pt idx="2711">
                  <c:v>42114</c:v>
                </c:pt>
                <c:pt idx="2712">
                  <c:v>42115</c:v>
                </c:pt>
                <c:pt idx="2713">
                  <c:v>42116</c:v>
                </c:pt>
                <c:pt idx="2714">
                  <c:v>42117</c:v>
                </c:pt>
                <c:pt idx="2715">
                  <c:v>42118</c:v>
                </c:pt>
                <c:pt idx="2716">
                  <c:v>42121</c:v>
                </c:pt>
                <c:pt idx="2717">
                  <c:v>42122</c:v>
                </c:pt>
                <c:pt idx="2718">
                  <c:v>42124</c:v>
                </c:pt>
                <c:pt idx="2719">
                  <c:v>42125</c:v>
                </c:pt>
                <c:pt idx="2720">
                  <c:v>42131</c:v>
                </c:pt>
                <c:pt idx="2721">
                  <c:v>42132</c:v>
                </c:pt>
                <c:pt idx="2722">
                  <c:v>42135</c:v>
                </c:pt>
                <c:pt idx="2723">
                  <c:v>42136</c:v>
                </c:pt>
                <c:pt idx="2724">
                  <c:v>42137</c:v>
                </c:pt>
                <c:pt idx="2725">
                  <c:v>42138</c:v>
                </c:pt>
                <c:pt idx="2726">
                  <c:v>42139</c:v>
                </c:pt>
                <c:pt idx="2727">
                  <c:v>42142</c:v>
                </c:pt>
                <c:pt idx="2728">
                  <c:v>42143</c:v>
                </c:pt>
                <c:pt idx="2729">
                  <c:v>42144</c:v>
                </c:pt>
                <c:pt idx="2730">
                  <c:v>42145</c:v>
                </c:pt>
                <c:pt idx="2731">
                  <c:v>42146</c:v>
                </c:pt>
                <c:pt idx="2732">
                  <c:v>42149</c:v>
                </c:pt>
                <c:pt idx="2733">
                  <c:v>42150</c:v>
                </c:pt>
                <c:pt idx="2734">
                  <c:v>42151</c:v>
                </c:pt>
                <c:pt idx="2735">
                  <c:v>42152</c:v>
                </c:pt>
                <c:pt idx="2736">
                  <c:v>42153</c:v>
                </c:pt>
                <c:pt idx="2737">
                  <c:v>42156</c:v>
                </c:pt>
                <c:pt idx="2738">
                  <c:v>42157</c:v>
                </c:pt>
                <c:pt idx="2739">
                  <c:v>42158</c:v>
                </c:pt>
                <c:pt idx="2740">
                  <c:v>42159</c:v>
                </c:pt>
                <c:pt idx="2741">
                  <c:v>42160</c:v>
                </c:pt>
                <c:pt idx="2742">
                  <c:v>42163</c:v>
                </c:pt>
                <c:pt idx="2743">
                  <c:v>42164</c:v>
                </c:pt>
                <c:pt idx="2744">
                  <c:v>42165</c:v>
                </c:pt>
                <c:pt idx="2745">
                  <c:v>42166</c:v>
                </c:pt>
                <c:pt idx="2746">
                  <c:v>42167</c:v>
                </c:pt>
                <c:pt idx="2747">
                  <c:v>42170</c:v>
                </c:pt>
                <c:pt idx="2748">
                  <c:v>42171</c:v>
                </c:pt>
                <c:pt idx="2749">
                  <c:v>42172</c:v>
                </c:pt>
                <c:pt idx="2750">
                  <c:v>42173</c:v>
                </c:pt>
                <c:pt idx="2751">
                  <c:v>42174</c:v>
                </c:pt>
                <c:pt idx="2752">
                  <c:v>42177</c:v>
                </c:pt>
                <c:pt idx="2753">
                  <c:v>42178</c:v>
                </c:pt>
                <c:pt idx="2754">
                  <c:v>42179</c:v>
                </c:pt>
                <c:pt idx="2755">
                  <c:v>42180</c:v>
                </c:pt>
                <c:pt idx="2756">
                  <c:v>42181</c:v>
                </c:pt>
                <c:pt idx="2757">
                  <c:v>42184</c:v>
                </c:pt>
                <c:pt idx="2758">
                  <c:v>42185</c:v>
                </c:pt>
                <c:pt idx="2759">
                  <c:v>42186</c:v>
                </c:pt>
                <c:pt idx="2760">
                  <c:v>42187</c:v>
                </c:pt>
                <c:pt idx="2761">
                  <c:v>42188</c:v>
                </c:pt>
                <c:pt idx="2762">
                  <c:v>42191</c:v>
                </c:pt>
                <c:pt idx="2763">
                  <c:v>42192</c:v>
                </c:pt>
                <c:pt idx="2764">
                  <c:v>42193</c:v>
                </c:pt>
                <c:pt idx="2765">
                  <c:v>42194</c:v>
                </c:pt>
                <c:pt idx="2766">
                  <c:v>42195</c:v>
                </c:pt>
                <c:pt idx="2767">
                  <c:v>42198</c:v>
                </c:pt>
                <c:pt idx="2768">
                  <c:v>42199</c:v>
                </c:pt>
                <c:pt idx="2769">
                  <c:v>42200</c:v>
                </c:pt>
                <c:pt idx="2770">
                  <c:v>42201</c:v>
                </c:pt>
                <c:pt idx="2771">
                  <c:v>42202</c:v>
                </c:pt>
                <c:pt idx="2772">
                  <c:v>42206</c:v>
                </c:pt>
                <c:pt idx="2773">
                  <c:v>42207</c:v>
                </c:pt>
                <c:pt idx="2774">
                  <c:v>42208</c:v>
                </c:pt>
                <c:pt idx="2775">
                  <c:v>42209</c:v>
                </c:pt>
                <c:pt idx="2776">
                  <c:v>42212</c:v>
                </c:pt>
                <c:pt idx="2777">
                  <c:v>42213</c:v>
                </c:pt>
                <c:pt idx="2778">
                  <c:v>42214</c:v>
                </c:pt>
                <c:pt idx="2779">
                  <c:v>42215</c:v>
                </c:pt>
                <c:pt idx="2780">
                  <c:v>42216</c:v>
                </c:pt>
                <c:pt idx="2781">
                  <c:v>42219</c:v>
                </c:pt>
                <c:pt idx="2782">
                  <c:v>42220</c:v>
                </c:pt>
                <c:pt idx="2783">
                  <c:v>42221</c:v>
                </c:pt>
                <c:pt idx="2784">
                  <c:v>42222</c:v>
                </c:pt>
                <c:pt idx="2785">
                  <c:v>42223</c:v>
                </c:pt>
                <c:pt idx="2786">
                  <c:v>42226</c:v>
                </c:pt>
                <c:pt idx="2787">
                  <c:v>42227</c:v>
                </c:pt>
                <c:pt idx="2788">
                  <c:v>42228</c:v>
                </c:pt>
                <c:pt idx="2789">
                  <c:v>42229</c:v>
                </c:pt>
                <c:pt idx="2790">
                  <c:v>42230</c:v>
                </c:pt>
                <c:pt idx="2791">
                  <c:v>42233</c:v>
                </c:pt>
                <c:pt idx="2792">
                  <c:v>42234</c:v>
                </c:pt>
                <c:pt idx="2793">
                  <c:v>42235</c:v>
                </c:pt>
                <c:pt idx="2794">
                  <c:v>42236</c:v>
                </c:pt>
                <c:pt idx="2795">
                  <c:v>42237</c:v>
                </c:pt>
                <c:pt idx="2796">
                  <c:v>42240</c:v>
                </c:pt>
                <c:pt idx="2797">
                  <c:v>42241</c:v>
                </c:pt>
                <c:pt idx="2798">
                  <c:v>42242</c:v>
                </c:pt>
                <c:pt idx="2799">
                  <c:v>42243</c:v>
                </c:pt>
                <c:pt idx="2800">
                  <c:v>42244</c:v>
                </c:pt>
                <c:pt idx="2801">
                  <c:v>42247</c:v>
                </c:pt>
                <c:pt idx="2802">
                  <c:v>42248</c:v>
                </c:pt>
                <c:pt idx="2803">
                  <c:v>42249</c:v>
                </c:pt>
                <c:pt idx="2804">
                  <c:v>42250</c:v>
                </c:pt>
                <c:pt idx="2805">
                  <c:v>42251</c:v>
                </c:pt>
                <c:pt idx="2806">
                  <c:v>42254</c:v>
                </c:pt>
                <c:pt idx="2807">
                  <c:v>42255</c:v>
                </c:pt>
                <c:pt idx="2808">
                  <c:v>42256</c:v>
                </c:pt>
                <c:pt idx="2809">
                  <c:v>42257</c:v>
                </c:pt>
                <c:pt idx="2810">
                  <c:v>42258</c:v>
                </c:pt>
                <c:pt idx="2811">
                  <c:v>42261</c:v>
                </c:pt>
                <c:pt idx="2812">
                  <c:v>42262</c:v>
                </c:pt>
                <c:pt idx="2813">
                  <c:v>42263</c:v>
                </c:pt>
                <c:pt idx="2814">
                  <c:v>42264</c:v>
                </c:pt>
                <c:pt idx="2815">
                  <c:v>42265</c:v>
                </c:pt>
                <c:pt idx="2816">
                  <c:v>42271</c:v>
                </c:pt>
                <c:pt idx="2817">
                  <c:v>42272</c:v>
                </c:pt>
                <c:pt idx="2818">
                  <c:v>42275</c:v>
                </c:pt>
                <c:pt idx="2819">
                  <c:v>42276</c:v>
                </c:pt>
                <c:pt idx="2820">
                  <c:v>42277</c:v>
                </c:pt>
                <c:pt idx="2821">
                  <c:v>42278</c:v>
                </c:pt>
                <c:pt idx="2822">
                  <c:v>42279</c:v>
                </c:pt>
                <c:pt idx="2823">
                  <c:v>42282</c:v>
                </c:pt>
                <c:pt idx="2824">
                  <c:v>42283</c:v>
                </c:pt>
                <c:pt idx="2825">
                  <c:v>42284</c:v>
                </c:pt>
                <c:pt idx="2826">
                  <c:v>42285</c:v>
                </c:pt>
                <c:pt idx="2827">
                  <c:v>42286</c:v>
                </c:pt>
                <c:pt idx="2828">
                  <c:v>42290</c:v>
                </c:pt>
                <c:pt idx="2829">
                  <c:v>42291</c:v>
                </c:pt>
                <c:pt idx="2830">
                  <c:v>42292</c:v>
                </c:pt>
                <c:pt idx="2831">
                  <c:v>42293</c:v>
                </c:pt>
                <c:pt idx="2832">
                  <c:v>42296</c:v>
                </c:pt>
                <c:pt idx="2833">
                  <c:v>42297</c:v>
                </c:pt>
                <c:pt idx="2834">
                  <c:v>42298</c:v>
                </c:pt>
                <c:pt idx="2835">
                  <c:v>42299</c:v>
                </c:pt>
                <c:pt idx="2836">
                  <c:v>42300</c:v>
                </c:pt>
                <c:pt idx="2837">
                  <c:v>42303</c:v>
                </c:pt>
                <c:pt idx="2838">
                  <c:v>42304</c:v>
                </c:pt>
                <c:pt idx="2839">
                  <c:v>42305</c:v>
                </c:pt>
                <c:pt idx="2840">
                  <c:v>42306</c:v>
                </c:pt>
                <c:pt idx="2841">
                  <c:v>42307</c:v>
                </c:pt>
                <c:pt idx="2842">
                  <c:v>42310</c:v>
                </c:pt>
                <c:pt idx="2843">
                  <c:v>42312</c:v>
                </c:pt>
                <c:pt idx="2844">
                  <c:v>42313</c:v>
                </c:pt>
                <c:pt idx="2845">
                  <c:v>42314</c:v>
                </c:pt>
                <c:pt idx="2846">
                  <c:v>42317</c:v>
                </c:pt>
                <c:pt idx="2847">
                  <c:v>42318</c:v>
                </c:pt>
                <c:pt idx="2848">
                  <c:v>42319</c:v>
                </c:pt>
                <c:pt idx="2849">
                  <c:v>42320</c:v>
                </c:pt>
                <c:pt idx="2850">
                  <c:v>42321</c:v>
                </c:pt>
                <c:pt idx="2851">
                  <c:v>42324</c:v>
                </c:pt>
                <c:pt idx="2852">
                  <c:v>42325</c:v>
                </c:pt>
                <c:pt idx="2853">
                  <c:v>42326</c:v>
                </c:pt>
                <c:pt idx="2854">
                  <c:v>42327</c:v>
                </c:pt>
                <c:pt idx="2855">
                  <c:v>42328</c:v>
                </c:pt>
                <c:pt idx="2856">
                  <c:v>42332</c:v>
                </c:pt>
                <c:pt idx="2857">
                  <c:v>42333</c:v>
                </c:pt>
                <c:pt idx="2858">
                  <c:v>42334</c:v>
                </c:pt>
                <c:pt idx="2859">
                  <c:v>42335</c:v>
                </c:pt>
                <c:pt idx="2860">
                  <c:v>42338</c:v>
                </c:pt>
                <c:pt idx="2861">
                  <c:v>42339</c:v>
                </c:pt>
                <c:pt idx="2862">
                  <c:v>42340</c:v>
                </c:pt>
                <c:pt idx="2863">
                  <c:v>42341</c:v>
                </c:pt>
                <c:pt idx="2864">
                  <c:v>42342</c:v>
                </c:pt>
                <c:pt idx="2865">
                  <c:v>42345</c:v>
                </c:pt>
                <c:pt idx="2866">
                  <c:v>42346</c:v>
                </c:pt>
                <c:pt idx="2867">
                  <c:v>42347</c:v>
                </c:pt>
                <c:pt idx="2868">
                  <c:v>42348</c:v>
                </c:pt>
                <c:pt idx="2869">
                  <c:v>42349</c:v>
                </c:pt>
                <c:pt idx="2870">
                  <c:v>42352</c:v>
                </c:pt>
                <c:pt idx="2871">
                  <c:v>42353</c:v>
                </c:pt>
                <c:pt idx="2872">
                  <c:v>42354</c:v>
                </c:pt>
                <c:pt idx="2873">
                  <c:v>42355</c:v>
                </c:pt>
                <c:pt idx="2874">
                  <c:v>42356</c:v>
                </c:pt>
                <c:pt idx="2875">
                  <c:v>42359</c:v>
                </c:pt>
                <c:pt idx="2876">
                  <c:v>42360</c:v>
                </c:pt>
                <c:pt idx="2877">
                  <c:v>42362</c:v>
                </c:pt>
                <c:pt idx="2878">
                  <c:v>42363</c:v>
                </c:pt>
                <c:pt idx="2879">
                  <c:v>42366</c:v>
                </c:pt>
                <c:pt idx="2880">
                  <c:v>42367</c:v>
                </c:pt>
                <c:pt idx="2881">
                  <c:v>42368</c:v>
                </c:pt>
                <c:pt idx="2882">
                  <c:v>42373</c:v>
                </c:pt>
                <c:pt idx="2883">
                  <c:v>42374</c:v>
                </c:pt>
                <c:pt idx="2884">
                  <c:v>42375</c:v>
                </c:pt>
                <c:pt idx="2885">
                  <c:v>42376</c:v>
                </c:pt>
                <c:pt idx="2886">
                  <c:v>42377</c:v>
                </c:pt>
                <c:pt idx="2887">
                  <c:v>42381</c:v>
                </c:pt>
                <c:pt idx="2888">
                  <c:v>42382</c:v>
                </c:pt>
                <c:pt idx="2889">
                  <c:v>42383</c:v>
                </c:pt>
                <c:pt idx="2890">
                  <c:v>42384</c:v>
                </c:pt>
                <c:pt idx="2891">
                  <c:v>42387</c:v>
                </c:pt>
                <c:pt idx="2892">
                  <c:v>42388</c:v>
                </c:pt>
                <c:pt idx="2893">
                  <c:v>42389</c:v>
                </c:pt>
                <c:pt idx="2894">
                  <c:v>42390</c:v>
                </c:pt>
                <c:pt idx="2895">
                  <c:v>42391</c:v>
                </c:pt>
                <c:pt idx="2896">
                  <c:v>42394</c:v>
                </c:pt>
                <c:pt idx="2897">
                  <c:v>42395</c:v>
                </c:pt>
                <c:pt idx="2898">
                  <c:v>42396</c:v>
                </c:pt>
                <c:pt idx="2899">
                  <c:v>42397</c:v>
                </c:pt>
                <c:pt idx="2900">
                  <c:v>42398</c:v>
                </c:pt>
                <c:pt idx="2901">
                  <c:v>42401</c:v>
                </c:pt>
                <c:pt idx="2902">
                  <c:v>42402</c:v>
                </c:pt>
                <c:pt idx="2903">
                  <c:v>42403</c:v>
                </c:pt>
                <c:pt idx="2904">
                  <c:v>42404</c:v>
                </c:pt>
                <c:pt idx="2905">
                  <c:v>42405</c:v>
                </c:pt>
                <c:pt idx="2906">
                  <c:v>42408</c:v>
                </c:pt>
                <c:pt idx="2907">
                  <c:v>42409</c:v>
                </c:pt>
                <c:pt idx="2908">
                  <c:v>42410</c:v>
                </c:pt>
                <c:pt idx="2909">
                  <c:v>42412</c:v>
                </c:pt>
                <c:pt idx="2910">
                  <c:v>42415</c:v>
                </c:pt>
                <c:pt idx="2911">
                  <c:v>42416</c:v>
                </c:pt>
                <c:pt idx="2912">
                  <c:v>42417</c:v>
                </c:pt>
                <c:pt idx="2913">
                  <c:v>42418</c:v>
                </c:pt>
                <c:pt idx="2914">
                  <c:v>42419</c:v>
                </c:pt>
                <c:pt idx="2915">
                  <c:v>42422</c:v>
                </c:pt>
                <c:pt idx="2916">
                  <c:v>42423</c:v>
                </c:pt>
                <c:pt idx="2917">
                  <c:v>42424</c:v>
                </c:pt>
                <c:pt idx="2918">
                  <c:v>42425</c:v>
                </c:pt>
                <c:pt idx="2919">
                  <c:v>42426</c:v>
                </c:pt>
                <c:pt idx="2920">
                  <c:v>42429</c:v>
                </c:pt>
                <c:pt idx="2921">
                  <c:v>42430</c:v>
                </c:pt>
                <c:pt idx="2922">
                  <c:v>42431</c:v>
                </c:pt>
                <c:pt idx="2923">
                  <c:v>42432</c:v>
                </c:pt>
                <c:pt idx="2924">
                  <c:v>42433</c:v>
                </c:pt>
                <c:pt idx="2925">
                  <c:v>42436</c:v>
                </c:pt>
                <c:pt idx="2926">
                  <c:v>42437</c:v>
                </c:pt>
                <c:pt idx="2927">
                  <c:v>42438</c:v>
                </c:pt>
                <c:pt idx="2928">
                  <c:v>42439</c:v>
                </c:pt>
                <c:pt idx="2929">
                  <c:v>42440</c:v>
                </c:pt>
                <c:pt idx="2930">
                  <c:v>42443</c:v>
                </c:pt>
                <c:pt idx="2931">
                  <c:v>42444</c:v>
                </c:pt>
                <c:pt idx="2932">
                  <c:v>42445</c:v>
                </c:pt>
                <c:pt idx="2933">
                  <c:v>42446</c:v>
                </c:pt>
                <c:pt idx="2934">
                  <c:v>42447</c:v>
                </c:pt>
                <c:pt idx="2935">
                  <c:v>42451</c:v>
                </c:pt>
                <c:pt idx="2936">
                  <c:v>42452</c:v>
                </c:pt>
                <c:pt idx="2937">
                  <c:v>42453</c:v>
                </c:pt>
                <c:pt idx="2938">
                  <c:v>42454</c:v>
                </c:pt>
                <c:pt idx="2939">
                  <c:v>42457</c:v>
                </c:pt>
                <c:pt idx="2940">
                  <c:v>42458</c:v>
                </c:pt>
                <c:pt idx="2941">
                  <c:v>42459</c:v>
                </c:pt>
                <c:pt idx="2942">
                  <c:v>42460</c:v>
                </c:pt>
                <c:pt idx="2943">
                  <c:v>42461</c:v>
                </c:pt>
                <c:pt idx="2944">
                  <c:v>42464</c:v>
                </c:pt>
                <c:pt idx="2945">
                  <c:v>42465</c:v>
                </c:pt>
                <c:pt idx="2946">
                  <c:v>42466</c:v>
                </c:pt>
                <c:pt idx="2947">
                  <c:v>42467</c:v>
                </c:pt>
                <c:pt idx="2948">
                  <c:v>42468</c:v>
                </c:pt>
                <c:pt idx="2949">
                  <c:v>42471</c:v>
                </c:pt>
                <c:pt idx="2950">
                  <c:v>42472</c:v>
                </c:pt>
                <c:pt idx="2951">
                  <c:v>42473</c:v>
                </c:pt>
                <c:pt idx="2952">
                  <c:v>42474</c:v>
                </c:pt>
                <c:pt idx="2953">
                  <c:v>42475</c:v>
                </c:pt>
                <c:pt idx="2954">
                  <c:v>42478</c:v>
                </c:pt>
                <c:pt idx="2955">
                  <c:v>42479</c:v>
                </c:pt>
                <c:pt idx="2956">
                  <c:v>42480</c:v>
                </c:pt>
                <c:pt idx="2957">
                  <c:v>42481</c:v>
                </c:pt>
                <c:pt idx="2958">
                  <c:v>42482</c:v>
                </c:pt>
                <c:pt idx="2959">
                  <c:v>42485</c:v>
                </c:pt>
                <c:pt idx="2960">
                  <c:v>42486</c:v>
                </c:pt>
                <c:pt idx="2961">
                  <c:v>42487</c:v>
                </c:pt>
                <c:pt idx="2962">
                  <c:v>42488</c:v>
                </c:pt>
                <c:pt idx="2963">
                  <c:v>42492</c:v>
                </c:pt>
                <c:pt idx="2964">
                  <c:v>42496</c:v>
                </c:pt>
                <c:pt idx="2965">
                  <c:v>42499</c:v>
                </c:pt>
                <c:pt idx="2966">
                  <c:v>42500</c:v>
                </c:pt>
                <c:pt idx="2967">
                  <c:v>42501</c:v>
                </c:pt>
                <c:pt idx="2968">
                  <c:v>42502</c:v>
                </c:pt>
                <c:pt idx="2969">
                  <c:v>42503</c:v>
                </c:pt>
                <c:pt idx="2970">
                  <c:v>42506</c:v>
                </c:pt>
                <c:pt idx="2971">
                  <c:v>42507</c:v>
                </c:pt>
                <c:pt idx="2972">
                  <c:v>42508</c:v>
                </c:pt>
                <c:pt idx="2973">
                  <c:v>42509</c:v>
                </c:pt>
                <c:pt idx="2974">
                  <c:v>42510</c:v>
                </c:pt>
                <c:pt idx="2975">
                  <c:v>42513</c:v>
                </c:pt>
                <c:pt idx="2976">
                  <c:v>42514</c:v>
                </c:pt>
                <c:pt idx="2977">
                  <c:v>42515</c:v>
                </c:pt>
                <c:pt idx="2978">
                  <c:v>42516</c:v>
                </c:pt>
                <c:pt idx="2979">
                  <c:v>42517</c:v>
                </c:pt>
                <c:pt idx="2980">
                  <c:v>42520</c:v>
                </c:pt>
                <c:pt idx="2981">
                  <c:v>42521</c:v>
                </c:pt>
                <c:pt idx="2982">
                  <c:v>42522</c:v>
                </c:pt>
                <c:pt idx="2983">
                  <c:v>42523</c:v>
                </c:pt>
                <c:pt idx="2984">
                  <c:v>42524</c:v>
                </c:pt>
                <c:pt idx="2985">
                  <c:v>42527</c:v>
                </c:pt>
                <c:pt idx="2986">
                  <c:v>42528</c:v>
                </c:pt>
                <c:pt idx="2987">
                  <c:v>42529</c:v>
                </c:pt>
                <c:pt idx="2988">
                  <c:v>42530</c:v>
                </c:pt>
                <c:pt idx="2989">
                  <c:v>42531</c:v>
                </c:pt>
                <c:pt idx="2990">
                  <c:v>42534</c:v>
                </c:pt>
                <c:pt idx="2991">
                  <c:v>42535</c:v>
                </c:pt>
                <c:pt idx="2992">
                  <c:v>42536</c:v>
                </c:pt>
                <c:pt idx="2993">
                  <c:v>42537</c:v>
                </c:pt>
                <c:pt idx="2994">
                  <c:v>42538</c:v>
                </c:pt>
                <c:pt idx="2995">
                  <c:v>42541</c:v>
                </c:pt>
                <c:pt idx="2996">
                  <c:v>42542</c:v>
                </c:pt>
                <c:pt idx="2997">
                  <c:v>42543</c:v>
                </c:pt>
                <c:pt idx="2998">
                  <c:v>42544</c:v>
                </c:pt>
                <c:pt idx="2999">
                  <c:v>42545</c:v>
                </c:pt>
                <c:pt idx="3000">
                  <c:v>42548</c:v>
                </c:pt>
                <c:pt idx="3001">
                  <c:v>42549</c:v>
                </c:pt>
                <c:pt idx="3002">
                  <c:v>42550</c:v>
                </c:pt>
                <c:pt idx="3003">
                  <c:v>42551</c:v>
                </c:pt>
                <c:pt idx="3004">
                  <c:v>42552</c:v>
                </c:pt>
                <c:pt idx="3005">
                  <c:v>42555</c:v>
                </c:pt>
                <c:pt idx="3006">
                  <c:v>42556</c:v>
                </c:pt>
                <c:pt idx="3007">
                  <c:v>42557</c:v>
                </c:pt>
                <c:pt idx="3008">
                  <c:v>42558</c:v>
                </c:pt>
                <c:pt idx="3009">
                  <c:v>42559</c:v>
                </c:pt>
                <c:pt idx="3010">
                  <c:v>42562</c:v>
                </c:pt>
                <c:pt idx="3011">
                  <c:v>42563</c:v>
                </c:pt>
                <c:pt idx="3012">
                  <c:v>42564</c:v>
                </c:pt>
                <c:pt idx="3013">
                  <c:v>42565</c:v>
                </c:pt>
                <c:pt idx="3014">
                  <c:v>42566</c:v>
                </c:pt>
                <c:pt idx="3015">
                  <c:v>42570</c:v>
                </c:pt>
                <c:pt idx="3016">
                  <c:v>42571</c:v>
                </c:pt>
                <c:pt idx="3017">
                  <c:v>42572</c:v>
                </c:pt>
                <c:pt idx="3018">
                  <c:v>42573</c:v>
                </c:pt>
                <c:pt idx="3019">
                  <c:v>42576</c:v>
                </c:pt>
                <c:pt idx="3020">
                  <c:v>42577</c:v>
                </c:pt>
                <c:pt idx="3021">
                  <c:v>42578</c:v>
                </c:pt>
                <c:pt idx="3022">
                  <c:v>42579</c:v>
                </c:pt>
                <c:pt idx="3023">
                  <c:v>42580</c:v>
                </c:pt>
                <c:pt idx="3024">
                  <c:v>42583</c:v>
                </c:pt>
                <c:pt idx="3025">
                  <c:v>42584</c:v>
                </c:pt>
                <c:pt idx="3026">
                  <c:v>42585</c:v>
                </c:pt>
                <c:pt idx="3027">
                  <c:v>42586</c:v>
                </c:pt>
                <c:pt idx="3028">
                  <c:v>42587</c:v>
                </c:pt>
                <c:pt idx="3029">
                  <c:v>42590</c:v>
                </c:pt>
                <c:pt idx="3030">
                  <c:v>42591</c:v>
                </c:pt>
                <c:pt idx="3031">
                  <c:v>42592</c:v>
                </c:pt>
                <c:pt idx="3032">
                  <c:v>42594</c:v>
                </c:pt>
                <c:pt idx="3033">
                  <c:v>42597</c:v>
                </c:pt>
                <c:pt idx="3034">
                  <c:v>42598</c:v>
                </c:pt>
                <c:pt idx="3035">
                  <c:v>42599</c:v>
                </c:pt>
                <c:pt idx="3036">
                  <c:v>42600</c:v>
                </c:pt>
                <c:pt idx="3037">
                  <c:v>42601</c:v>
                </c:pt>
                <c:pt idx="3038">
                  <c:v>42604</c:v>
                </c:pt>
                <c:pt idx="3039">
                  <c:v>42605</c:v>
                </c:pt>
                <c:pt idx="3040">
                  <c:v>42606</c:v>
                </c:pt>
                <c:pt idx="3041">
                  <c:v>42607</c:v>
                </c:pt>
                <c:pt idx="3042">
                  <c:v>42608</c:v>
                </c:pt>
                <c:pt idx="3043">
                  <c:v>42611</c:v>
                </c:pt>
                <c:pt idx="3044">
                  <c:v>42612</c:v>
                </c:pt>
                <c:pt idx="3045">
                  <c:v>42613</c:v>
                </c:pt>
                <c:pt idx="3046">
                  <c:v>42614</c:v>
                </c:pt>
                <c:pt idx="3047">
                  <c:v>42615</c:v>
                </c:pt>
                <c:pt idx="3048">
                  <c:v>42618</c:v>
                </c:pt>
                <c:pt idx="3049">
                  <c:v>42619</c:v>
                </c:pt>
                <c:pt idx="3050">
                  <c:v>42620</c:v>
                </c:pt>
                <c:pt idx="3051">
                  <c:v>42621</c:v>
                </c:pt>
                <c:pt idx="3052">
                  <c:v>42622</c:v>
                </c:pt>
                <c:pt idx="3053">
                  <c:v>42625</c:v>
                </c:pt>
                <c:pt idx="3054">
                  <c:v>42626</c:v>
                </c:pt>
                <c:pt idx="3055">
                  <c:v>42627</c:v>
                </c:pt>
                <c:pt idx="3056">
                  <c:v>42628</c:v>
                </c:pt>
                <c:pt idx="3057">
                  <c:v>42629</c:v>
                </c:pt>
                <c:pt idx="3058">
                  <c:v>42633</c:v>
                </c:pt>
                <c:pt idx="3059">
                  <c:v>42634</c:v>
                </c:pt>
                <c:pt idx="3060">
                  <c:v>42636</c:v>
                </c:pt>
                <c:pt idx="3061">
                  <c:v>42639</c:v>
                </c:pt>
                <c:pt idx="3062">
                  <c:v>42640</c:v>
                </c:pt>
                <c:pt idx="3063">
                  <c:v>42641</c:v>
                </c:pt>
                <c:pt idx="3064">
                  <c:v>42642</c:v>
                </c:pt>
                <c:pt idx="3065">
                  <c:v>42643</c:v>
                </c:pt>
                <c:pt idx="3066">
                  <c:v>42646</c:v>
                </c:pt>
                <c:pt idx="3067">
                  <c:v>42647</c:v>
                </c:pt>
                <c:pt idx="3068">
                  <c:v>42648</c:v>
                </c:pt>
                <c:pt idx="3069">
                  <c:v>42649</c:v>
                </c:pt>
                <c:pt idx="3070">
                  <c:v>42650</c:v>
                </c:pt>
                <c:pt idx="3071">
                  <c:v>42654</c:v>
                </c:pt>
                <c:pt idx="3072">
                  <c:v>42655</c:v>
                </c:pt>
                <c:pt idx="3073">
                  <c:v>42656</c:v>
                </c:pt>
                <c:pt idx="3074">
                  <c:v>42657</c:v>
                </c:pt>
                <c:pt idx="3075">
                  <c:v>42660</c:v>
                </c:pt>
                <c:pt idx="3076">
                  <c:v>42661</c:v>
                </c:pt>
                <c:pt idx="3077">
                  <c:v>42662</c:v>
                </c:pt>
                <c:pt idx="3078">
                  <c:v>42663</c:v>
                </c:pt>
                <c:pt idx="3079">
                  <c:v>42664</c:v>
                </c:pt>
                <c:pt idx="3080">
                  <c:v>42667</c:v>
                </c:pt>
                <c:pt idx="3081">
                  <c:v>42668</c:v>
                </c:pt>
                <c:pt idx="3082">
                  <c:v>42669</c:v>
                </c:pt>
                <c:pt idx="3083">
                  <c:v>42670</c:v>
                </c:pt>
                <c:pt idx="3084">
                  <c:v>42671</c:v>
                </c:pt>
                <c:pt idx="3085">
                  <c:v>42674</c:v>
                </c:pt>
                <c:pt idx="3086">
                  <c:v>42675</c:v>
                </c:pt>
                <c:pt idx="3087">
                  <c:v>42676</c:v>
                </c:pt>
                <c:pt idx="3088">
                  <c:v>42678</c:v>
                </c:pt>
                <c:pt idx="3089">
                  <c:v>42681</c:v>
                </c:pt>
                <c:pt idx="3090">
                  <c:v>42682</c:v>
                </c:pt>
                <c:pt idx="3091">
                  <c:v>42683</c:v>
                </c:pt>
                <c:pt idx="3092">
                  <c:v>42684</c:v>
                </c:pt>
                <c:pt idx="3093">
                  <c:v>42685</c:v>
                </c:pt>
                <c:pt idx="3094">
                  <c:v>42688</c:v>
                </c:pt>
                <c:pt idx="3095">
                  <c:v>42689</c:v>
                </c:pt>
                <c:pt idx="3096">
                  <c:v>42690</c:v>
                </c:pt>
                <c:pt idx="3097">
                  <c:v>42691</c:v>
                </c:pt>
                <c:pt idx="3098">
                  <c:v>42692</c:v>
                </c:pt>
                <c:pt idx="3099">
                  <c:v>42695</c:v>
                </c:pt>
                <c:pt idx="3100">
                  <c:v>42696</c:v>
                </c:pt>
                <c:pt idx="3101">
                  <c:v>42698</c:v>
                </c:pt>
                <c:pt idx="3102">
                  <c:v>42699</c:v>
                </c:pt>
                <c:pt idx="3103">
                  <c:v>42702</c:v>
                </c:pt>
                <c:pt idx="3104">
                  <c:v>42703</c:v>
                </c:pt>
                <c:pt idx="3105">
                  <c:v>42704</c:v>
                </c:pt>
                <c:pt idx="3106">
                  <c:v>42705</c:v>
                </c:pt>
                <c:pt idx="3107">
                  <c:v>42706</c:v>
                </c:pt>
                <c:pt idx="3108">
                  <c:v>42709</c:v>
                </c:pt>
                <c:pt idx="3109">
                  <c:v>42710</c:v>
                </c:pt>
                <c:pt idx="3110">
                  <c:v>42711</c:v>
                </c:pt>
                <c:pt idx="3111">
                  <c:v>42712</c:v>
                </c:pt>
                <c:pt idx="3112">
                  <c:v>42713</c:v>
                </c:pt>
                <c:pt idx="3113">
                  <c:v>42716</c:v>
                </c:pt>
                <c:pt idx="3114">
                  <c:v>42717</c:v>
                </c:pt>
                <c:pt idx="3115">
                  <c:v>42718</c:v>
                </c:pt>
                <c:pt idx="3116">
                  <c:v>42719</c:v>
                </c:pt>
                <c:pt idx="3117">
                  <c:v>42720</c:v>
                </c:pt>
                <c:pt idx="3118">
                  <c:v>42723</c:v>
                </c:pt>
                <c:pt idx="3119">
                  <c:v>42724</c:v>
                </c:pt>
                <c:pt idx="3120">
                  <c:v>42725</c:v>
                </c:pt>
                <c:pt idx="3121">
                  <c:v>42726</c:v>
                </c:pt>
                <c:pt idx="3122">
                  <c:v>42730</c:v>
                </c:pt>
                <c:pt idx="3123">
                  <c:v>42731</c:v>
                </c:pt>
                <c:pt idx="3124">
                  <c:v>42732</c:v>
                </c:pt>
                <c:pt idx="3125">
                  <c:v>42733</c:v>
                </c:pt>
                <c:pt idx="3126">
                  <c:v>42734</c:v>
                </c:pt>
                <c:pt idx="3127">
                  <c:v>42739</c:v>
                </c:pt>
                <c:pt idx="3128">
                  <c:v>42740</c:v>
                </c:pt>
                <c:pt idx="3129">
                  <c:v>42741</c:v>
                </c:pt>
                <c:pt idx="3130">
                  <c:v>42745</c:v>
                </c:pt>
                <c:pt idx="3131">
                  <c:v>42746</c:v>
                </c:pt>
                <c:pt idx="3132">
                  <c:v>42747</c:v>
                </c:pt>
                <c:pt idx="3133">
                  <c:v>42748</c:v>
                </c:pt>
                <c:pt idx="3134">
                  <c:v>42751</c:v>
                </c:pt>
                <c:pt idx="3135">
                  <c:v>42752</c:v>
                </c:pt>
                <c:pt idx="3136">
                  <c:v>42753</c:v>
                </c:pt>
                <c:pt idx="3137">
                  <c:v>42754</c:v>
                </c:pt>
                <c:pt idx="3138">
                  <c:v>42755</c:v>
                </c:pt>
                <c:pt idx="3139">
                  <c:v>42758</c:v>
                </c:pt>
                <c:pt idx="3140">
                  <c:v>42759</c:v>
                </c:pt>
                <c:pt idx="3141">
                  <c:v>42760</c:v>
                </c:pt>
                <c:pt idx="3142">
                  <c:v>42761</c:v>
                </c:pt>
                <c:pt idx="3143">
                  <c:v>42762</c:v>
                </c:pt>
                <c:pt idx="3144">
                  <c:v>42765</c:v>
                </c:pt>
                <c:pt idx="3145">
                  <c:v>42766</c:v>
                </c:pt>
                <c:pt idx="3146">
                  <c:v>42767</c:v>
                </c:pt>
                <c:pt idx="3147">
                  <c:v>42768</c:v>
                </c:pt>
                <c:pt idx="3148">
                  <c:v>42769</c:v>
                </c:pt>
                <c:pt idx="3149">
                  <c:v>42772</c:v>
                </c:pt>
                <c:pt idx="3150">
                  <c:v>42773</c:v>
                </c:pt>
                <c:pt idx="3151">
                  <c:v>42774</c:v>
                </c:pt>
                <c:pt idx="3152">
                  <c:v>42775</c:v>
                </c:pt>
                <c:pt idx="3153">
                  <c:v>42776</c:v>
                </c:pt>
                <c:pt idx="3154">
                  <c:v>42779</c:v>
                </c:pt>
                <c:pt idx="3155">
                  <c:v>42780</c:v>
                </c:pt>
                <c:pt idx="3156">
                  <c:v>42781</c:v>
                </c:pt>
                <c:pt idx="3157">
                  <c:v>42782</c:v>
                </c:pt>
                <c:pt idx="3158">
                  <c:v>42783</c:v>
                </c:pt>
                <c:pt idx="3159">
                  <c:v>42786</c:v>
                </c:pt>
                <c:pt idx="3160">
                  <c:v>42787</c:v>
                </c:pt>
                <c:pt idx="3161">
                  <c:v>42788</c:v>
                </c:pt>
                <c:pt idx="3162">
                  <c:v>42789</c:v>
                </c:pt>
                <c:pt idx="3163">
                  <c:v>42790</c:v>
                </c:pt>
                <c:pt idx="3164">
                  <c:v>42793</c:v>
                </c:pt>
                <c:pt idx="3165">
                  <c:v>42794</c:v>
                </c:pt>
                <c:pt idx="3166">
                  <c:v>42795</c:v>
                </c:pt>
                <c:pt idx="3167">
                  <c:v>42796</c:v>
                </c:pt>
                <c:pt idx="3168">
                  <c:v>42797</c:v>
                </c:pt>
                <c:pt idx="3169">
                  <c:v>42800</c:v>
                </c:pt>
                <c:pt idx="3170">
                  <c:v>42801</c:v>
                </c:pt>
                <c:pt idx="3171">
                  <c:v>42802</c:v>
                </c:pt>
                <c:pt idx="3172">
                  <c:v>42803</c:v>
                </c:pt>
                <c:pt idx="3173">
                  <c:v>42804</c:v>
                </c:pt>
                <c:pt idx="3174">
                  <c:v>42807</c:v>
                </c:pt>
                <c:pt idx="3175">
                  <c:v>42808</c:v>
                </c:pt>
                <c:pt idx="3176">
                  <c:v>42809</c:v>
                </c:pt>
                <c:pt idx="3177">
                  <c:v>42810</c:v>
                </c:pt>
                <c:pt idx="3178">
                  <c:v>42811</c:v>
                </c:pt>
                <c:pt idx="3179">
                  <c:v>42815</c:v>
                </c:pt>
                <c:pt idx="3180">
                  <c:v>42816</c:v>
                </c:pt>
                <c:pt idx="3181">
                  <c:v>42817</c:v>
                </c:pt>
                <c:pt idx="3182">
                  <c:v>42818</c:v>
                </c:pt>
                <c:pt idx="3183">
                  <c:v>42821</c:v>
                </c:pt>
                <c:pt idx="3184">
                  <c:v>42822</c:v>
                </c:pt>
                <c:pt idx="3185">
                  <c:v>42823</c:v>
                </c:pt>
                <c:pt idx="3186">
                  <c:v>42824</c:v>
                </c:pt>
                <c:pt idx="3187">
                  <c:v>42825</c:v>
                </c:pt>
                <c:pt idx="3188">
                  <c:v>42828</c:v>
                </c:pt>
                <c:pt idx="3189">
                  <c:v>42829</c:v>
                </c:pt>
                <c:pt idx="3190">
                  <c:v>42830</c:v>
                </c:pt>
                <c:pt idx="3191">
                  <c:v>42831</c:v>
                </c:pt>
                <c:pt idx="3192">
                  <c:v>42832</c:v>
                </c:pt>
                <c:pt idx="3193">
                  <c:v>42835</c:v>
                </c:pt>
                <c:pt idx="3194">
                  <c:v>42836</c:v>
                </c:pt>
                <c:pt idx="3195">
                  <c:v>42837</c:v>
                </c:pt>
                <c:pt idx="3196">
                  <c:v>42838</c:v>
                </c:pt>
                <c:pt idx="3197">
                  <c:v>42839</c:v>
                </c:pt>
                <c:pt idx="3198">
                  <c:v>42842</c:v>
                </c:pt>
                <c:pt idx="3199">
                  <c:v>42843</c:v>
                </c:pt>
                <c:pt idx="3200">
                  <c:v>42844</c:v>
                </c:pt>
                <c:pt idx="3201">
                  <c:v>42845</c:v>
                </c:pt>
                <c:pt idx="3202">
                  <c:v>42846</c:v>
                </c:pt>
                <c:pt idx="3203">
                  <c:v>42849</c:v>
                </c:pt>
                <c:pt idx="3204">
                  <c:v>42850</c:v>
                </c:pt>
                <c:pt idx="3205">
                  <c:v>42851</c:v>
                </c:pt>
                <c:pt idx="3206">
                  <c:v>42852</c:v>
                </c:pt>
                <c:pt idx="3207">
                  <c:v>42853</c:v>
                </c:pt>
                <c:pt idx="3208">
                  <c:v>42856</c:v>
                </c:pt>
                <c:pt idx="3209">
                  <c:v>42857</c:v>
                </c:pt>
                <c:pt idx="3210">
                  <c:v>42863</c:v>
                </c:pt>
                <c:pt idx="3211">
                  <c:v>42864</c:v>
                </c:pt>
                <c:pt idx="3212">
                  <c:v>42865</c:v>
                </c:pt>
                <c:pt idx="3213">
                  <c:v>42866</c:v>
                </c:pt>
                <c:pt idx="3214">
                  <c:v>42867</c:v>
                </c:pt>
                <c:pt idx="3215">
                  <c:v>42870</c:v>
                </c:pt>
                <c:pt idx="3216">
                  <c:v>42871</c:v>
                </c:pt>
                <c:pt idx="3217">
                  <c:v>42872</c:v>
                </c:pt>
                <c:pt idx="3218">
                  <c:v>42873</c:v>
                </c:pt>
                <c:pt idx="3219">
                  <c:v>42874</c:v>
                </c:pt>
                <c:pt idx="3220">
                  <c:v>42877</c:v>
                </c:pt>
                <c:pt idx="3221">
                  <c:v>42878</c:v>
                </c:pt>
                <c:pt idx="3222">
                  <c:v>42879</c:v>
                </c:pt>
                <c:pt idx="3223">
                  <c:v>42880</c:v>
                </c:pt>
                <c:pt idx="3224">
                  <c:v>42881</c:v>
                </c:pt>
                <c:pt idx="3225">
                  <c:v>42884</c:v>
                </c:pt>
                <c:pt idx="3226">
                  <c:v>42885</c:v>
                </c:pt>
                <c:pt idx="3227">
                  <c:v>42886</c:v>
                </c:pt>
                <c:pt idx="3228">
                  <c:v>42887</c:v>
                </c:pt>
                <c:pt idx="3229">
                  <c:v>42888</c:v>
                </c:pt>
                <c:pt idx="3230">
                  <c:v>42891</c:v>
                </c:pt>
                <c:pt idx="3231">
                  <c:v>42892</c:v>
                </c:pt>
                <c:pt idx="3232">
                  <c:v>42893</c:v>
                </c:pt>
                <c:pt idx="3233">
                  <c:v>42894</c:v>
                </c:pt>
                <c:pt idx="3234">
                  <c:v>42895</c:v>
                </c:pt>
                <c:pt idx="3235">
                  <c:v>42898</c:v>
                </c:pt>
                <c:pt idx="3236">
                  <c:v>42899</c:v>
                </c:pt>
                <c:pt idx="3237">
                  <c:v>42900</c:v>
                </c:pt>
                <c:pt idx="3238">
                  <c:v>42901</c:v>
                </c:pt>
                <c:pt idx="3239">
                  <c:v>42902</c:v>
                </c:pt>
                <c:pt idx="3240">
                  <c:v>42905</c:v>
                </c:pt>
                <c:pt idx="3241">
                  <c:v>42906</c:v>
                </c:pt>
                <c:pt idx="3242">
                  <c:v>42907</c:v>
                </c:pt>
                <c:pt idx="3243">
                  <c:v>42908</c:v>
                </c:pt>
                <c:pt idx="3244">
                  <c:v>42909</c:v>
                </c:pt>
                <c:pt idx="3245">
                  <c:v>42912</c:v>
                </c:pt>
                <c:pt idx="3246">
                  <c:v>42913</c:v>
                </c:pt>
                <c:pt idx="3247">
                  <c:v>42914</c:v>
                </c:pt>
                <c:pt idx="3248">
                  <c:v>42915</c:v>
                </c:pt>
                <c:pt idx="3249">
                  <c:v>42916</c:v>
                </c:pt>
                <c:pt idx="3250">
                  <c:v>42919</c:v>
                </c:pt>
                <c:pt idx="3251">
                  <c:v>42920</c:v>
                </c:pt>
                <c:pt idx="3252">
                  <c:v>42921</c:v>
                </c:pt>
                <c:pt idx="3253">
                  <c:v>42922</c:v>
                </c:pt>
                <c:pt idx="3254">
                  <c:v>42923</c:v>
                </c:pt>
                <c:pt idx="3255">
                  <c:v>42926</c:v>
                </c:pt>
                <c:pt idx="3256">
                  <c:v>42927</c:v>
                </c:pt>
                <c:pt idx="3257">
                  <c:v>42928</c:v>
                </c:pt>
                <c:pt idx="3258">
                  <c:v>42929</c:v>
                </c:pt>
                <c:pt idx="3259">
                  <c:v>42930</c:v>
                </c:pt>
                <c:pt idx="3260">
                  <c:v>42934</c:v>
                </c:pt>
                <c:pt idx="3261">
                  <c:v>42935</c:v>
                </c:pt>
                <c:pt idx="3262">
                  <c:v>42936</c:v>
                </c:pt>
                <c:pt idx="3263">
                  <c:v>42937</c:v>
                </c:pt>
                <c:pt idx="3264">
                  <c:v>42940</c:v>
                </c:pt>
                <c:pt idx="3265">
                  <c:v>42941</c:v>
                </c:pt>
                <c:pt idx="3266">
                  <c:v>42942</c:v>
                </c:pt>
                <c:pt idx="3267">
                  <c:v>42943</c:v>
                </c:pt>
                <c:pt idx="3268">
                  <c:v>42944</c:v>
                </c:pt>
                <c:pt idx="3269">
                  <c:v>42947</c:v>
                </c:pt>
                <c:pt idx="3270">
                  <c:v>42948</c:v>
                </c:pt>
                <c:pt idx="3271">
                  <c:v>42949</c:v>
                </c:pt>
                <c:pt idx="3272">
                  <c:v>42950</c:v>
                </c:pt>
                <c:pt idx="3273">
                  <c:v>42951</c:v>
                </c:pt>
                <c:pt idx="3274">
                  <c:v>42954</c:v>
                </c:pt>
                <c:pt idx="3275">
                  <c:v>42955</c:v>
                </c:pt>
                <c:pt idx="3276">
                  <c:v>42956</c:v>
                </c:pt>
                <c:pt idx="3277">
                  <c:v>42957</c:v>
                </c:pt>
                <c:pt idx="3278">
                  <c:v>42961</c:v>
                </c:pt>
                <c:pt idx="3279">
                  <c:v>42962</c:v>
                </c:pt>
                <c:pt idx="3280">
                  <c:v>42963</c:v>
                </c:pt>
                <c:pt idx="3281">
                  <c:v>42964</c:v>
                </c:pt>
                <c:pt idx="3282">
                  <c:v>42965</c:v>
                </c:pt>
                <c:pt idx="3283">
                  <c:v>42968</c:v>
                </c:pt>
                <c:pt idx="3284">
                  <c:v>42969</c:v>
                </c:pt>
                <c:pt idx="3285">
                  <c:v>42970</c:v>
                </c:pt>
                <c:pt idx="3286">
                  <c:v>42971</c:v>
                </c:pt>
                <c:pt idx="3287">
                  <c:v>42972</c:v>
                </c:pt>
                <c:pt idx="3288">
                  <c:v>42975</c:v>
                </c:pt>
                <c:pt idx="3289">
                  <c:v>42976</c:v>
                </c:pt>
                <c:pt idx="3290">
                  <c:v>42977</c:v>
                </c:pt>
                <c:pt idx="3291">
                  <c:v>42978</c:v>
                </c:pt>
                <c:pt idx="3292">
                  <c:v>42979</c:v>
                </c:pt>
                <c:pt idx="3293">
                  <c:v>42982</c:v>
                </c:pt>
                <c:pt idx="3294">
                  <c:v>42983</c:v>
                </c:pt>
                <c:pt idx="3295">
                  <c:v>42984</c:v>
                </c:pt>
                <c:pt idx="3296">
                  <c:v>42985</c:v>
                </c:pt>
                <c:pt idx="3297">
                  <c:v>42986</c:v>
                </c:pt>
                <c:pt idx="3298">
                  <c:v>42989</c:v>
                </c:pt>
                <c:pt idx="3299">
                  <c:v>42990</c:v>
                </c:pt>
                <c:pt idx="3300">
                  <c:v>42991</c:v>
                </c:pt>
                <c:pt idx="3301">
                  <c:v>42992</c:v>
                </c:pt>
                <c:pt idx="3302">
                  <c:v>42993</c:v>
                </c:pt>
                <c:pt idx="3303">
                  <c:v>42997</c:v>
                </c:pt>
                <c:pt idx="3304">
                  <c:v>42998</c:v>
                </c:pt>
                <c:pt idx="3305">
                  <c:v>42999</c:v>
                </c:pt>
                <c:pt idx="3306">
                  <c:v>43000</c:v>
                </c:pt>
                <c:pt idx="3307">
                  <c:v>43003</c:v>
                </c:pt>
                <c:pt idx="3308">
                  <c:v>43004</c:v>
                </c:pt>
                <c:pt idx="3309">
                  <c:v>43005</c:v>
                </c:pt>
                <c:pt idx="3310">
                  <c:v>43006</c:v>
                </c:pt>
                <c:pt idx="3311">
                  <c:v>43007</c:v>
                </c:pt>
                <c:pt idx="3312">
                  <c:v>43010</c:v>
                </c:pt>
                <c:pt idx="3313">
                  <c:v>43011</c:v>
                </c:pt>
                <c:pt idx="3314">
                  <c:v>43012</c:v>
                </c:pt>
                <c:pt idx="3315">
                  <c:v>43013</c:v>
                </c:pt>
                <c:pt idx="3316">
                  <c:v>43014</c:v>
                </c:pt>
                <c:pt idx="3317">
                  <c:v>43018</c:v>
                </c:pt>
                <c:pt idx="3318">
                  <c:v>43019</c:v>
                </c:pt>
                <c:pt idx="3319">
                  <c:v>43020</c:v>
                </c:pt>
                <c:pt idx="3320">
                  <c:v>43021</c:v>
                </c:pt>
                <c:pt idx="3321">
                  <c:v>43024</c:v>
                </c:pt>
                <c:pt idx="3322">
                  <c:v>43025</c:v>
                </c:pt>
                <c:pt idx="3323">
                  <c:v>43026</c:v>
                </c:pt>
                <c:pt idx="3324">
                  <c:v>43027</c:v>
                </c:pt>
                <c:pt idx="3325">
                  <c:v>43028</c:v>
                </c:pt>
                <c:pt idx="3326">
                  <c:v>43031</c:v>
                </c:pt>
                <c:pt idx="3327">
                  <c:v>43032</c:v>
                </c:pt>
                <c:pt idx="3328">
                  <c:v>43033</c:v>
                </c:pt>
                <c:pt idx="3329">
                  <c:v>43034</c:v>
                </c:pt>
                <c:pt idx="3330">
                  <c:v>43035</c:v>
                </c:pt>
                <c:pt idx="3331">
                  <c:v>43038</c:v>
                </c:pt>
                <c:pt idx="3332">
                  <c:v>43039</c:v>
                </c:pt>
                <c:pt idx="3333">
                  <c:v>43040</c:v>
                </c:pt>
                <c:pt idx="3334">
                  <c:v>43041</c:v>
                </c:pt>
                <c:pt idx="3335">
                  <c:v>43045</c:v>
                </c:pt>
                <c:pt idx="3336">
                  <c:v>43046</c:v>
                </c:pt>
                <c:pt idx="3337">
                  <c:v>43047</c:v>
                </c:pt>
                <c:pt idx="3338">
                  <c:v>43048</c:v>
                </c:pt>
                <c:pt idx="3339">
                  <c:v>43049</c:v>
                </c:pt>
                <c:pt idx="3340">
                  <c:v>43052</c:v>
                </c:pt>
                <c:pt idx="3341">
                  <c:v>43053</c:v>
                </c:pt>
                <c:pt idx="3342">
                  <c:v>43054</c:v>
                </c:pt>
                <c:pt idx="3343">
                  <c:v>43055</c:v>
                </c:pt>
                <c:pt idx="3344">
                  <c:v>43056</c:v>
                </c:pt>
                <c:pt idx="3345">
                  <c:v>43059</c:v>
                </c:pt>
                <c:pt idx="3346">
                  <c:v>43060</c:v>
                </c:pt>
                <c:pt idx="3347">
                  <c:v>43061</c:v>
                </c:pt>
                <c:pt idx="3348">
                  <c:v>43063</c:v>
                </c:pt>
                <c:pt idx="3349">
                  <c:v>43066</c:v>
                </c:pt>
                <c:pt idx="3350">
                  <c:v>43067</c:v>
                </c:pt>
                <c:pt idx="3351">
                  <c:v>43068</c:v>
                </c:pt>
                <c:pt idx="3352">
                  <c:v>43069</c:v>
                </c:pt>
                <c:pt idx="3353">
                  <c:v>43070</c:v>
                </c:pt>
                <c:pt idx="3354">
                  <c:v>43073</c:v>
                </c:pt>
                <c:pt idx="3355">
                  <c:v>43074</c:v>
                </c:pt>
                <c:pt idx="3356">
                  <c:v>43075</c:v>
                </c:pt>
                <c:pt idx="3357">
                  <c:v>43076</c:v>
                </c:pt>
                <c:pt idx="3358">
                  <c:v>43077</c:v>
                </c:pt>
                <c:pt idx="3359">
                  <c:v>43080</c:v>
                </c:pt>
                <c:pt idx="3360">
                  <c:v>43081</c:v>
                </c:pt>
                <c:pt idx="3361">
                  <c:v>43082</c:v>
                </c:pt>
                <c:pt idx="3362">
                  <c:v>43083</c:v>
                </c:pt>
                <c:pt idx="3363">
                  <c:v>43084</c:v>
                </c:pt>
                <c:pt idx="3364">
                  <c:v>43087</c:v>
                </c:pt>
                <c:pt idx="3365">
                  <c:v>43088</c:v>
                </c:pt>
                <c:pt idx="3366">
                  <c:v>43089</c:v>
                </c:pt>
                <c:pt idx="3367">
                  <c:v>43090</c:v>
                </c:pt>
                <c:pt idx="3368">
                  <c:v>43091</c:v>
                </c:pt>
                <c:pt idx="3369">
                  <c:v>43094</c:v>
                </c:pt>
                <c:pt idx="3370">
                  <c:v>43095</c:v>
                </c:pt>
                <c:pt idx="3371">
                  <c:v>43096</c:v>
                </c:pt>
                <c:pt idx="3372">
                  <c:v>43097</c:v>
                </c:pt>
                <c:pt idx="3373">
                  <c:v>43098</c:v>
                </c:pt>
                <c:pt idx="3374">
                  <c:v>43104</c:v>
                </c:pt>
                <c:pt idx="3375">
                  <c:v>43105</c:v>
                </c:pt>
                <c:pt idx="3376">
                  <c:v>43109</c:v>
                </c:pt>
                <c:pt idx="3377">
                  <c:v>43110</c:v>
                </c:pt>
                <c:pt idx="3378">
                  <c:v>43111</c:v>
                </c:pt>
                <c:pt idx="3379">
                  <c:v>43112</c:v>
                </c:pt>
                <c:pt idx="3380">
                  <c:v>43115</c:v>
                </c:pt>
                <c:pt idx="3381">
                  <c:v>43116</c:v>
                </c:pt>
                <c:pt idx="3382">
                  <c:v>43117</c:v>
                </c:pt>
                <c:pt idx="3383">
                  <c:v>43118</c:v>
                </c:pt>
                <c:pt idx="3384">
                  <c:v>43119</c:v>
                </c:pt>
                <c:pt idx="3385">
                  <c:v>43122</c:v>
                </c:pt>
                <c:pt idx="3386">
                  <c:v>43123</c:v>
                </c:pt>
                <c:pt idx="3387">
                  <c:v>43124</c:v>
                </c:pt>
                <c:pt idx="3388">
                  <c:v>43125</c:v>
                </c:pt>
                <c:pt idx="3389">
                  <c:v>43126</c:v>
                </c:pt>
                <c:pt idx="3390">
                  <c:v>43129</c:v>
                </c:pt>
                <c:pt idx="3391">
                  <c:v>43130</c:v>
                </c:pt>
                <c:pt idx="3392">
                  <c:v>43131</c:v>
                </c:pt>
                <c:pt idx="3393">
                  <c:v>43132</c:v>
                </c:pt>
                <c:pt idx="3394">
                  <c:v>43133</c:v>
                </c:pt>
                <c:pt idx="3395">
                  <c:v>43136</c:v>
                </c:pt>
                <c:pt idx="3396">
                  <c:v>43137</c:v>
                </c:pt>
                <c:pt idx="3397">
                  <c:v>43138</c:v>
                </c:pt>
                <c:pt idx="3398">
                  <c:v>43139</c:v>
                </c:pt>
                <c:pt idx="3399">
                  <c:v>43140</c:v>
                </c:pt>
                <c:pt idx="3400">
                  <c:v>43144</c:v>
                </c:pt>
                <c:pt idx="3401">
                  <c:v>43145</c:v>
                </c:pt>
                <c:pt idx="3402">
                  <c:v>43146</c:v>
                </c:pt>
                <c:pt idx="3403">
                  <c:v>43147</c:v>
                </c:pt>
                <c:pt idx="3404">
                  <c:v>43150</c:v>
                </c:pt>
                <c:pt idx="3405">
                  <c:v>43151</c:v>
                </c:pt>
                <c:pt idx="3406">
                  <c:v>43152</c:v>
                </c:pt>
                <c:pt idx="3407">
                  <c:v>43153</c:v>
                </c:pt>
                <c:pt idx="3408">
                  <c:v>43154</c:v>
                </c:pt>
                <c:pt idx="3409">
                  <c:v>43157</c:v>
                </c:pt>
                <c:pt idx="3410">
                  <c:v>43158</c:v>
                </c:pt>
                <c:pt idx="3411">
                  <c:v>43159</c:v>
                </c:pt>
                <c:pt idx="3412">
                  <c:v>43160</c:v>
                </c:pt>
                <c:pt idx="3413">
                  <c:v>43161</c:v>
                </c:pt>
                <c:pt idx="3414">
                  <c:v>43164</c:v>
                </c:pt>
                <c:pt idx="3415">
                  <c:v>43165</c:v>
                </c:pt>
                <c:pt idx="3416">
                  <c:v>43166</c:v>
                </c:pt>
                <c:pt idx="3417">
                  <c:v>43167</c:v>
                </c:pt>
                <c:pt idx="3418">
                  <c:v>43168</c:v>
                </c:pt>
                <c:pt idx="3419">
                  <c:v>43171</c:v>
                </c:pt>
                <c:pt idx="3420">
                  <c:v>43172</c:v>
                </c:pt>
                <c:pt idx="3421">
                  <c:v>43173</c:v>
                </c:pt>
                <c:pt idx="3422">
                  <c:v>43174</c:v>
                </c:pt>
                <c:pt idx="3423">
                  <c:v>43175</c:v>
                </c:pt>
                <c:pt idx="3424">
                  <c:v>43178</c:v>
                </c:pt>
                <c:pt idx="3425">
                  <c:v>43179</c:v>
                </c:pt>
                <c:pt idx="3426">
                  <c:v>43181</c:v>
                </c:pt>
                <c:pt idx="3427">
                  <c:v>43182</c:v>
                </c:pt>
                <c:pt idx="3428">
                  <c:v>43185</c:v>
                </c:pt>
                <c:pt idx="3429">
                  <c:v>43186</c:v>
                </c:pt>
                <c:pt idx="3430">
                  <c:v>43187</c:v>
                </c:pt>
                <c:pt idx="3431">
                  <c:v>43188</c:v>
                </c:pt>
                <c:pt idx="3432">
                  <c:v>43189</c:v>
                </c:pt>
                <c:pt idx="3433">
                  <c:v>43192</c:v>
                </c:pt>
                <c:pt idx="3434">
                  <c:v>43193</c:v>
                </c:pt>
                <c:pt idx="3435">
                  <c:v>43194</c:v>
                </c:pt>
                <c:pt idx="3436">
                  <c:v>43195</c:v>
                </c:pt>
                <c:pt idx="3437">
                  <c:v>43196</c:v>
                </c:pt>
                <c:pt idx="3438">
                  <c:v>43199</c:v>
                </c:pt>
                <c:pt idx="3439">
                  <c:v>43200</c:v>
                </c:pt>
                <c:pt idx="3440">
                  <c:v>43201</c:v>
                </c:pt>
                <c:pt idx="3441">
                  <c:v>43202</c:v>
                </c:pt>
                <c:pt idx="3442">
                  <c:v>43203</c:v>
                </c:pt>
                <c:pt idx="3443">
                  <c:v>43206</c:v>
                </c:pt>
                <c:pt idx="3444">
                  <c:v>43207</c:v>
                </c:pt>
                <c:pt idx="3445">
                  <c:v>43208</c:v>
                </c:pt>
                <c:pt idx="3446">
                  <c:v>43209</c:v>
                </c:pt>
                <c:pt idx="3447">
                  <c:v>43210</c:v>
                </c:pt>
                <c:pt idx="3448">
                  <c:v>43213</c:v>
                </c:pt>
                <c:pt idx="3449">
                  <c:v>43214</c:v>
                </c:pt>
                <c:pt idx="3450">
                  <c:v>43215</c:v>
                </c:pt>
                <c:pt idx="3451">
                  <c:v>43216</c:v>
                </c:pt>
                <c:pt idx="3452">
                  <c:v>43217</c:v>
                </c:pt>
                <c:pt idx="3453">
                  <c:v>43221</c:v>
                </c:pt>
                <c:pt idx="3454">
                  <c:v>43222</c:v>
                </c:pt>
                <c:pt idx="3455">
                  <c:v>43227</c:v>
                </c:pt>
                <c:pt idx="3456">
                  <c:v>43228</c:v>
                </c:pt>
                <c:pt idx="3457">
                  <c:v>43229</c:v>
                </c:pt>
                <c:pt idx="3458">
                  <c:v>43230</c:v>
                </c:pt>
                <c:pt idx="3459">
                  <c:v>43231</c:v>
                </c:pt>
                <c:pt idx="3460">
                  <c:v>43234</c:v>
                </c:pt>
                <c:pt idx="3461">
                  <c:v>43235</c:v>
                </c:pt>
                <c:pt idx="3462">
                  <c:v>43236</c:v>
                </c:pt>
                <c:pt idx="3463">
                  <c:v>43237</c:v>
                </c:pt>
                <c:pt idx="3464">
                  <c:v>43238</c:v>
                </c:pt>
                <c:pt idx="3465">
                  <c:v>43241</c:v>
                </c:pt>
                <c:pt idx="3466">
                  <c:v>43242</c:v>
                </c:pt>
                <c:pt idx="3467">
                  <c:v>43243</c:v>
                </c:pt>
                <c:pt idx="3468">
                  <c:v>43244</c:v>
                </c:pt>
                <c:pt idx="3469">
                  <c:v>43245</c:v>
                </c:pt>
                <c:pt idx="3470">
                  <c:v>43248</c:v>
                </c:pt>
                <c:pt idx="3471">
                  <c:v>43249</c:v>
                </c:pt>
                <c:pt idx="3472">
                  <c:v>43250</c:v>
                </c:pt>
                <c:pt idx="3473">
                  <c:v>43251</c:v>
                </c:pt>
                <c:pt idx="3474">
                  <c:v>43252</c:v>
                </c:pt>
                <c:pt idx="3475">
                  <c:v>43255</c:v>
                </c:pt>
                <c:pt idx="3476">
                  <c:v>43256</c:v>
                </c:pt>
                <c:pt idx="3477">
                  <c:v>43257</c:v>
                </c:pt>
                <c:pt idx="3478">
                  <c:v>43258</c:v>
                </c:pt>
                <c:pt idx="3479">
                  <c:v>43259</c:v>
                </c:pt>
                <c:pt idx="3480">
                  <c:v>43262</c:v>
                </c:pt>
                <c:pt idx="3481">
                  <c:v>43263</c:v>
                </c:pt>
                <c:pt idx="3482">
                  <c:v>43264</c:v>
                </c:pt>
                <c:pt idx="3483">
                  <c:v>43265</c:v>
                </c:pt>
                <c:pt idx="3484">
                  <c:v>43266</c:v>
                </c:pt>
                <c:pt idx="3485">
                  <c:v>43269</c:v>
                </c:pt>
                <c:pt idx="3486">
                  <c:v>43270</c:v>
                </c:pt>
                <c:pt idx="3487">
                  <c:v>43271</c:v>
                </c:pt>
                <c:pt idx="3488">
                  <c:v>43272</c:v>
                </c:pt>
                <c:pt idx="3489">
                  <c:v>43273</c:v>
                </c:pt>
                <c:pt idx="3490">
                  <c:v>43276</c:v>
                </c:pt>
                <c:pt idx="3491">
                  <c:v>43277</c:v>
                </c:pt>
                <c:pt idx="3492">
                  <c:v>43278</c:v>
                </c:pt>
                <c:pt idx="3493">
                  <c:v>43279</c:v>
                </c:pt>
                <c:pt idx="3494">
                  <c:v>43280</c:v>
                </c:pt>
                <c:pt idx="3495">
                  <c:v>43283</c:v>
                </c:pt>
                <c:pt idx="3496">
                  <c:v>43284</c:v>
                </c:pt>
                <c:pt idx="3497">
                  <c:v>43285</c:v>
                </c:pt>
                <c:pt idx="3498">
                  <c:v>43286</c:v>
                </c:pt>
                <c:pt idx="3499">
                  <c:v>43287</c:v>
                </c:pt>
                <c:pt idx="3500">
                  <c:v>43290</c:v>
                </c:pt>
                <c:pt idx="3501">
                  <c:v>43291</c:v>
                </c:pt>
                <c:pt idx="3502">
                  <c:v>43292</c:v>
                </c:pt>
                <c:pt idx="3503">
                  <c:v>43293</c:v>
                </c:pt>
                <c:pt idx="3504">
                  <c:v>43294</c:v>
                </c:pt>
                <c:pt idx="3505">
                  <c:v>43298</c:v>
                </c:pt>
                <c:pt idx="3506">
                  <c:v>43299</c:v>
                </c:pt>
                <c:pt idx="3507">
                  <c:v>43300</c:v>
                </c:pt>
                <c:pt idx="3508">
                  <c:v>43301</c:v>
                </c:pt>
                <c:pt idx="3509">
                  <c:v>43304</c:v>
                </c:pt>
                <c:pt idx="3510">
                  <c:v>43305</c:v>
                </c:pt>
                <c:pt idx="3511">
                  <c:v>43306</c:v>
                </c:pt>
                <c:pt idx="3512">
                  <c:v>43307</c:v>
                </c:pt>
                <c:pt idx="3513">
                  <c:v>43308</c:v>
                </c:pt>
                <c:pt idx="3514">
                  <c:v>43311</c:v>
                </c:pt>
                <c:pt idx="3515">
                  <c:v>43312</c:v>
                </c:pt>
                <c:pt idx="3516">
                  <c:v>43313</c:v>
                </c:pt>
                <c:pt idx="3517">
                  <c:v>43314</c:v>
                </c:pt>
                <c:pt idx="3518">
                  <c:v>43315</c:v>
                </c:pt>
                <c:pt idx="3519">
                  <c:v>43318</c:v>
                </c:pt>
                <c:pt idx="3520">
                  <c:v>43319</c:v>
                </c:pt>
                <c:pt idx="3521">
                  <c:v>43320</c:v>
                </c:pt>
                <c:pt idx="3522">
                  <c:v>43321</c:v>
                </c:pt>
                <c:pt idx="3523">
                  <c:v>43322</c:v>
                </c:pt>
                <c:pt idx="3524">
                  <c:v>43325</c:v>
                </c:pt>
                <c:pt idx="3525">
                  <c:v>43326</c:v>
                </c:pt>
                <c:pt idx="3526">
                  <c:v>43327</c:v>
                </c:pt>
                <c:pt idx="3527">
                  <c:v>43328</c:v>
                </c:pt>
                <c:pt idx="3528">
                  <c:v>43329</c:v>
                </c:pt>
                <c:pt idx="3529">
                  <c:v>43332</c:v>
                </c:pt>
                <c:pt idx="3530">
                  <c:v>43333</c:v>
                </c:pt>
                <c:pt idx="3531">
                  <c:v>43334</c:v>
                </c:pt>
                <c:pt idx="3532">
                  <c:v>43335</c:v>
                </c:pt>
                <c:pt idx="3533">
                  <c:v>43336</c:v>
                </c:pt>
                <c:pt idx="3534">
                  <c:v>43339</c:v>
                </c:pt>
                <c:pt idx="3535">
                  <c:v>43340</c:v>
                </c:pt>
                <c:pt idx="3536">
                  <c:v>43341</c:v>
                </c:pt>
                <c:pt idx="3537">
                  <c:v>43342</c:v>
                </c:pt>
                <c:pt idx="3538">
                  <c:v>43343</c:v>
                </c:pt>
                <c:pt idx="3539">
                  <c:v>43346</c:v>
                </c:pt>
                <c:pt idx="3540">
                  <c:v>43347</c:v>
                </c:pt>
                <c:pt idx="3541">
                  <c:v>43348</c:v>
                </c:pt>
                <c:pt idx="3542">
                  <c:v>43349</c:v>
                </c:pt>
                <c:pt idx="3543">
                  <c:v>43350</c:v>
                </c:pt>
                <c:pt idx="3544">
                  <c:v>43353</c:v>
                </c:pt>
                <c:pt idx="3545">
                  <c:v>43354</c:v>
                </c:pt>
                <c:pt idx="3546">
                  <c:v>43355</c:v>
                </c:pt>
                <c:pt idx="3547">
                  <c:v>43356</c:v>
                </c:pt>
                <c:pt idx="3548">
                  <c:v>43357</c:v>
                </c:pt>
                <c:pt idx="3549">
                  <c:v>43361</c:v>
                </c:pt>
                <c:pt idx="3550">
                  <c:v>43362</c:v>
                </c:pt>
                <c:pt idx="3551">
                  <c:v>43363</c:v>
                </c:pt>
                <c:pt idx="3552">
                  <c:v>43364</c:v>
                </c:pt>
                <c:pt idx="3553">
                  <c:v>43368</c:v>
                </c:pt>
                <c:pt idx="3554">
                  <c:v>43369</c:v>
                </c:pt>
                <c:pt idx="3555">
                  <c:v>43370</c:v>
                </c:pt>
                <c:pt idx="3556">
                  <c:v>43371</c:v>
                </c:pt>
                <c:pt idx="3557">
                  <c:v>43374</c:v>
                </c:pt>
                <c:pt idx="3558">
                  <c:v>43375</c:v>
                </c:pt>
                <c:pt idx="3559">
                  <c:v>43376</c:v>
                </c:pt>
                <c:pt idx="3560">
                  <c:v>43377</c:v>
                </c:pt>
                <c:pt idx="3561">
                  <c:v>43378</c:v>
                </c:pt>
                <c:pt idx="3562">
                  <c:v>43382</c:v>
                </c:pt>
                <c:pt idx="3563">
                  <c:v>43383</c:v>
                </c:pt>
                <c:pt idx="3564">
                  <c:v>43384</c:v>
                </c:pt>
                <c:pt idx="3565">
                  <c:v>43385</c:v>
                </c:pt>
                <c:pt idx="3566">
                  <c:v>43388</c:v>
                </c:pt>
                <c:pt idx="3567">
                  <c:v>43389</c:v>
                </c:pt>
                <c:pt idx="3568">
                  <c:v>43390</c:v>
                </c:pt>
                <c:pt idx="3569">
                  <c:v>43391</c:v>
                </c:pt>
                <c:pt idx="3570">
                  <c:v>43392</c:v>
                </c:pt>
                <c:pt idx="3571">
                  <c:v>43395</c:v>
                </c:pt>
                <c:pt idx="3572">
                  <c:v>43396</c:v>
                </c:pt>
                <c:pt idx="3573">
                  <c:v>43397</c:v>
                </c:pt>
                <c:pt idx="3574">
                  <c:v>43398</c:v>
                </c:pt>
                <c:pt idx="3575">
                  <c:v>43399</c:v>
                </c:pt>
                <c:pt idx="3576">
                  <c:v>43402</c:v>
                </c:pt>
                <c:pt idx="3577">
                  <c:v>43403</c:v>
                </c:pt>
                <c:pt idx="3578">
                  <c:v>43404</c:v>
                </c:pt>
                <c:pt idx="3579">
                  <c:v>43405</c:v>
                </c:pt>
                <c:pt idx="3580">
                  <c:v>43406</c:v>
                </c:pt>
                <c:pt idx="3581">
                  <c:v>43409</c:v>
                </c:pt>
                <c:pt idx="3582">
                  <c:v>43410</c:v>
                </c:pt>
                <c:pt idx="3583">
                  <c:v>43411</c:v>
                </c:pt>
                <c:pt idx="3584">
                  <c:v>43412</c:v>
                </c:pt>
                <c:pt idx="3585">
                  <c:v>43413</c:v>
                </c:pt>
                <c:pt idx="3586">
                  <c:v>43416</c:v>
                </c:pt>
                <c:pt idx="3587">
                  <c:v>43417</c:v>
                </c:pt>
                <c:pt idx="3588">
                  <c:v>43418</c:v>
                </c:pt>
                <c:pt idx="3589">
                  <c:v>43419</c:v>
                </c:pt>
                <c:pt idx="3590">
                  <c:v>43420</c:v>
                </c:pt>
                <c:pt idx="3591">
                  <c:v>43423</c:v>
                </c:pt>
                <c:pt idx="3592">
                  <c:v>43424</c:v>
                </c:pt>
                <c:pt idx="3593">
                  <c:v>43425</c:v>
                </c:pt>
                <c:pt idx="3594">
                  <c:v>43426</c:v>
                </c:pt>
                <c:pt idx="3595">
                  <c:v>43430</c:v>
                </c:pt>
                <c:pt idx="3596">
                  <c:v>43431</c:v>
                </c:pt>
                <c:pt idx="3597">
                  <c:v>43432</c:v>
                </c:pt>
                <c:pt idx="3598">
                  <c:v>43433</c:v>
                </c:pt>
                <c:pt idx="3599">
                  <c:v>43434</c:v>
                </c:pt>
                <c:pt idx="3600">
                  <c:v>43437</c:v>
                </c:pt>
                <c:pt idx="3601">
                  <c:v>43438</c:v>
                </c:pt>
                <c:pt idx="3602">
                  <c:v>43439</c:v>
                </c:pt>
                <c:pt idx="3603">
                  <c:v>43440</c:v>
                </c:pt>
                <c:pt idx="3604">
                  <c:v>43441</c:v>
                </c:pt>
                <c:pt idx="3605">
                  <c:v>43444</c:v>
                </c:pt>
                <c:pt idx="3606">
                  <c:v>43445</c:v>
                </c:pt>
                <c:pt idx="3607">
                  <c:v>43446</c:v>
                </c:pt>
                <c:pt idx="3608">
                  <c:v>43447</c:v>
                </c:pt>
                <c:pt idx="3609">
                  <c:v>43448</c:v>
                </c:pt>
                <c:pt idx="3610">
                  <c:v>43451</c:v>
                </c:pt>
                <c:pt idx="3611">
                  <c:v>43452</c:v>
                </c:pt>
                <c:pt idx="3612">
                  <c:v>43453</c:v>
                </c:pt>
                <c:pt idx="3613">
                  <c:v>43454</c:v>
                </c:pt>
                <c:pt idx="3614">
                  <c:v>43455</c:v>
                </c:pt>
                <c:pt idx="3615">
                  <c:v>43459</c:v>
                </c:pt>
                <c:pt idx="3616">
                  <c:v>43460</c:v>
                </c:pt>
                <c:pt idx="3617">
                  <c:v>43461</c:v>
                </c:pt>
                <c:pt idx="3618">
                  <c:v>43462</c:v>
                </c:pt>
                <c:pt idx="3619">
                  <c:v>43469</c:v>
                </c:pt>
                <c:pt idx="3620">
                  <c:v>43472</c:v>
                </c:pt>
                <c:pt idx="3621">
                  <c:v>43473</c:v>
                </c:pt>
                <c:pt idx="3622">
                  <c:v>43474</c:v>
                </c:pt>
                <c:pt idx="3623">
                  <c:v>43475</c:v>
                </c:pt>
                <c:pt idx="3624">
                  <c:v>43476</c:v>
                </c:pt>
                <c:pt idx="3625">
                  <c:v>43480</c:v>
                </c:pt>
                <c:pt idx="3626">
                  <c:v>43481</c:v>
                </c:pt>
                <c:pt idx="3627">
                  <c:v>43482</c:v>
                </c:pt>
                <c:pt idx="3628">
                  <c:v>43483</c:v>
                </c:pt>
                <c:pt idx="3629">
                  <c:v>43486</c:v>
                </c:pt>
                <c:pt idx="3630">
                  <c:v>43487</c:v>
                </c:pt>
                <c:pt idx="3631">
                  <c:v>43488</c:v>
                </c:pt>
                <c:pt idx="3632">
                  <c:v>43489</c:v>
                </c:pt>
                <c:pt idx="3633">
                  <c:v>43490</c:v>
                </c:pt>
                <c:pt idx="3634">
                  <c:v>43493</c:v>
                </c:pt>
                <c:pt idx="3635">
                  <c:v>43494</c:v>
                </c:pt>
                <c:pt idx="3636">
                  <c:v>43495</c:v>
                </c:pt>
                <c:pt idx="3637">
                  <c:v>43496</c:v>
                </c:pt>
                <c:pt idx="3638">
                  <c:v>43497</c:v>
                </c:pt>
                <c:pt idx="3639">
                  <c:v>43500</c:v>
                </c:pt>
                <c:pt idx="3640">
                  <c:v>43501</c:v>
                </c:pt>
                <c:pt idx="3641">
                  <c:v>43502</c:v>
                </c:pt>
                <c:pt idx="3642">
                  <c:v>43503</c:v>
                </c:pt>
                <c:pt idx="3643">
                  <c:v>43504</c:v>
                </c:pt>
                <c:pt idx="3644">
                  <c:v>43508</c:v>
                </c:pt>
                <c:pt idx="3645">
                  <c:v>43509</c:v>
                </c:pt>
                <c:pt idx="3646">
                  <c:v>43510</c:v>
                </c:pt>
                <c:pt idx="3647">
                  <c:v>43511</c:v>
                </c:pt>
                <c:pt idx="3648">
                  <c:v>43514</c:v>
                </c:pt>
                <c:pt idx="3649">
                  <c:v>43515</c:v>
                </c:pt>
                <c:pt idx="3650">
                  <c:v>43516</c:v>
                </c:pt>
                <c:pt idx="3651">
                  <c:v>43517</c:v>
                </c:pt>
                <c:pt idx="3652">
                  <c:v>43518</c:v>
                </c:pt>
                <c:pt idx="3653">
                  <c:v>43521</c:v>
                </c:pt>
                <c:pt idx="3654">
                  <c:v>43522</c:v>
                </c:pt>
                <c:pt idx="3655">
                  <c:v>43523</c:v>
                </c:pt>
                <c:pt idx="3656">
                  <c:v>43524</c:v>
                </c:pt>
                <c:pt idx="3657">
                  <c:v>43525</c:v>
                </c:pt>
                <c:pt idx="3658">
                  <c:v>43528</c:v>
                </c:pt>
                <c:pt idx="3659">
                  <c:v>43529</c:v>
                </c:pt>
                <c:pt idx="3660">
                  <c:v>43530</c:v>
                </c:pt>
                <c:pt idx="3661">
                  <c:v>43531</c:v>
                </c:pt>
                <c:pt idx="3662">
                  <c:v>43532</c:v>
                </c:pt>
                <c:pt idx="3663">
                  <c:v>43535</c:v>
                </c:pt>
                <c:pt idx="3664">
                  <c:v>43536</c:v>
                </c:pt>
                <c:pt idx="3665">
                  <c:v>43537</c:v>
                </c:pt>
                <c:pt idx="3666">
                  <c:v>43538</c:v>
                </c:pt>
                <c:pt idx="3667">
                  <c:v>43539</c:v>
                </c:pt>
                <c:pt idx="3668">
                  <c:v>43542</c:v>
                </c:pt>
                <c:pt idx="3669">
                  <c:v>43543</c:v>
                </c:pt>
                <c:pt idx="3670">
                  <c:v>43544</c:v>
                </c:pt>
                <c:pt idx="3671">
                  <c:v>43546</c:v>
                </c:pt>
                <c:pt idx="3672">
                  <c:v>43549</c:v>
                </c:pt>
                <c:pt idx="3673">
                  <c:v>43550</c:v>
                </c:pt>
                <c:pt idx="3674">
                  <c:v>43551</c:v>
                </c:pt>
                <c:pt idx="3675">
                  <c:v>43552</c:v>
                </c:pt>
                <c:pt idx="3676">
                  <c:v>43553</c:v>
                </c:pt>
                <c:pt idx="3677">
                  <c:v>43556</c:v>
                </c:pt>
                <c:pt idx="3678">
                  <c:v>43557</c:v>
                </c:pt>
                <c:pt idx="3679">
                  <c:v>43558</c:v>
                </c:pt>
                <c:pt idx="3680">
                  <c:v>43559</c:v>
                </c:pt>
                <c:pt idx="3681">
                  <c:v>43560</c:v>
                </c:pt>
                <c:pt idx="3682">
                  <c:v>43563</c:v>
                </c:pt>
                <c:pt idx="3683">
                  <c:v>43564</c:v>
                </c:pt>
                <c:pt idx="3684">
                  <c:v>43565</c:v>
                </c:pt>
                <c:pt idx="3685">
                  <c:v>43566</c:v>
                </c:pt>
                <c:pt idx="3686">
                  <c:v>43567</c:v>
                </c:pt>
                <c:pt idx="3687">
                  <c:v>43570</c:v>
                </c:pt>
                <c:pt idx="3688">
                  <c:v>43571</c:v>
                </c:pt>
                <c:pt idx="3689">
                  <c:v>43572</c:v>
                </c:pt>
                <c:pt idx="3690">
                  <c:v>43573</c:v>
                </c:pt>
                <c:pt idx="3691">
                  <c:v>43574</c:v>
                </c:pt>
                <c:pt idx="3692">
                  <c:v>43577</c:v>
                </c:pt>
                <c:pt idx="3693">
                  <c:v>43578</c:v>
                </c:pt>
                <c:pt idx="3694">
                  <c:v>43579</c:v>
                </c:pt>
                <c:pt idx="3695">
                  <c:v>43580</c:v>
                </c:pt>
                <c:pt idx="3696">
                  <c:v>43581</c:v>
                </c:pt>
                <c:pt idx="3697">
                  <c:v>43592</c:v>
                </c:pt>
                <c:pt idx="3698">
                  <c:v>43593</c:v>
                </c:pt>
                <c:pt idx="3699">
                  <c:v>43594</c:v>
                </c:pt>
                <c:pt idx="3700">
                  <c:v>43595</c:v>
                </c:pt>
                <c:pt idx="3701">
                  <c:v>43598</c:v>
                </c:pt>
                <c:pt idx="3702">
                  <c:v>43599</c:v>
                </c:pt>
                <c:pt idx="3703">
                  <c:v>43600</c:v>
                </c:pt>
                <c:pt idx="3704">
                  <c:v>43601</c:v>
                </c:pt>
                <c:pt idx="3705">
                  <c:v>43602</c:v>
                </c:pt>
                <c:pt idx="3706">
                  <c:v>43605</c:v>
                </c:pt>
                <c:pt idx="3707">
                  <c:v>43606</c:v>
                </c:pt>
                <c:pt idx="3708">
                  <c:v>43607</c:v>
                </c:pt>
                <c:pt idx="3709">
                  <c:v>43608</c:v>
                </c:pt>
                <c:pt idx="3710">
                  <c:v>43609</c:v>
                </c:pt>
                <c:pt idx="3711">
                  <c:v>43612</c:v>
                </c:pt>
                <c:pt idx="3712">
                  <c:v>43613</c:v>
                </c:pt>
                <c:pt idx="3713">
                  <c:v>43614</c:v>
                </c:pt>
                <c:pt idx="3714">
                  <c:v>43615</c:v>
                </c:pt>
                <c:pt idx="3715">
                  <c:v>43616</c:v>
                </c:pt>
                <c:pt idx="3716">
                  <c:v>43619</c:v>
                </c:pt>
                <c:pt idx="3717">
                  <c:v>43620</c:v>
                </c:pt>
                <c:pt idx="3718">
                  <c:v>43621</c:v>
                </c:pt>
                <c:pt idx="3719">
                  <c:v>43622</c:v>
                </c:pt>
                <c:pt idx="3720">
                  <c:v>43623</c:v>
                </c:pt>
                <c:pt idx="3721">
                  <c:v>43626</c:v>
                </c:pt>
                <c:pt idx="3722">
                  <c:v>43627</c:v>
                </c:pt>
                <c:pt idx="3723">
                  <c:v>43628</c:v>
                </c:pt>
                <c:pt idx="3724">
                  <c:v>43629</c:v>
                </c:pt>
                <c:pt idx="3725">
                  <c:v>43630</c:v>
                </c:pt>
                <c:pt idx="3726">
                  <c:v>43633</c:v>
                </c:pt>
                <c:pt idx="3727">
                  <c:v>43634</c:v>
                </c:pt>
                <c:pt idx="3728">
                  <c:v>43635</c:v>
                </c:pt>
                <c:pt idx="3729">
                  <c:v>43636</c:v>
                </c:pt>
                <c:pt idx="3730">
                  <c:v>43637</c:v>
                </c:pt>
                <c:pt idx="3731">
                  <c:v>43640</c:v>
                </c:pt>
                <c:pt idx="3732">
                  <c:v>43641</c:v>
                </c:pt>
                <c:pt idx="3733">
                  <c:v>43642</c:v>
                </c:pt>
                <c:pt idx="3734">
                  <c:v>43643</c:v>
                </c:pt>
                <c:pt idx="3735">
                  <c:v>43644</c:v>
                </c:pt>
                <c:pt idx="3736">
                  <c:v>43647</c:v>
                </c:pt>
                <c:pt idx="3737">
                  <c:v>43648</c:v>
                </c:pt>
                <c:pt idx="3738">
                  <c:v>43649</c:v>
                </c:pt>
                <c:pt idx="3739">
                  <c:v>43650</c:v>
                </c:pt>
                <c:pt idx="3740">
                  <c:v>43651</c:v>
                </c:pt>
                <c:pt idx="3741">
                  <c:v>43654</c:v>
                </c:pt>
                <c:pt idx="3742">
                  <c:v>43655</c:v>
                </c:pt>
                <c:pt idx="3743">
                  <c:v>43656</c:v>
                </c:pt>
                <c:pt idx="3744">
                  <c:v>43657</c:v>
                </c:pt>
                <c:pt idx="3745">
                  <c:v>43658</c:v>
                </c:pt>
                <c:pt idx="3746">
                  <c:v>43662</c:v>
                </c:pt>
                <c:pt idx="3747">
                  <c:v>43663</c:v>
                </c:pt>
                <c:pt idx="3748">
                  <c:v>43664</c:v>
                </c:pt>
                <c:pt idx="3749">
                  <c:v>43665</c:v>
                </c:pt>
                <c:pt idx="3750">
                  <c:v>43668</c:v>
                </c:pt>
                <c:pt idx="3751">
                  <c:v>43669</c:v>
                </c:pt>
                <c:pt idx="3752">
                  <c:v>43670</c:v>
                </c:pt>
                <c:pt idx="3753">
                  <c:v>43671</c:v>
                </c:pt>
                <c:pt idx="3754">
                  <c:v>43672</c:v>
                </c:pt>
                <c:pt idx="3755">
                  <c:v>43675</c:v>
                </c:pt>
                <c:pt idx="3756">
                  <c:v>43676</c:v>
                </c:pt>
                <c:pt idx="3757">
                  <c:v>43677</c:v>
                </c:pt>
                <c:pt idx="3758">
                  <c:v>43678</c:v>
                </c:pt>
                <c:pt idx="3759">
                  <c:v>43679</c:v>
                </c:pt>
                <c:pt idx="3760">
                  <c:v>43682</c:v>
                </c:pt>
                <c:pt idx="3761">
                  <c:v>43683</c:v>
                </c:pt>
                <c:pt idx="3762">
                  <c:v>43684</c:v>
                </c:pt>
                <c:pt idx="3763">
                  <c:v>43685</c:v>
                </c:pt>
                <c:pt idx="3764">
                  <c:v>43686</c:v>
                </c:pt>
                <c:pt idx="3765">
                  <c:v>43690</c:v>
                </c:pt>
                <c:pt idx="3766">
                  <c:v>43691</c:v>
                </c:pt>
                <c:pt idx="3767">
                  <c:v>43692</c:v>
                </c:pt>
                <c:pt idx="3768">
                  <c:v>43693</c:v>
                </c:pt>
                <c:pt idx="3769">
                  <c:v>43696</c:v>
                </c:pt>
                <c:pt idx="3770">
                  <c:v>43697</c:v>
                </c:pt>
                <c:pt idx="3771">
                  <c:v>43698</c:v>
                </c:pt>
                <c:pt idx="3772">
                  <c:v>43699</c:v>
                </c:pt>
                <c:pt idx="3773">
                  <c:v>43700</c:v>
                </c:pt>
                <c:pt idx="3774">
                  <c:v>43703</c:v>
                </c:pt>
                <c:pt idx="3775">
                  <c:v>43704</c:v>
                </c:pt>
                <c:pt idx="3776">
                  <c:v>43705</c:v>
                </c:pt>
                <c:pt idx="3777">
                  <c:v>43706</c:v>
                </c:pt>
                <c:pt idx="3778">
                  <c:v>43707</c:v>
                </c:pt>
                <c:pt idx="3779">
                  <c:v>43710</c:v>
                </c:pt>
                <c:pt idx="3780">
                  <c:v>43711</c:v>
                </c:pt>
                <c:pt idx="3781">
                  <c:v>43712</c:v>
                </c:pt>
                <c:pt idx="3782">
                  <c:v>43713</c:v>
                </c:pt>
                <c:pt idx="3783">
                  <c:v>43714</c:v>
                </c:pt>
                <c:pt idx="3784">
                  <c:v>43717</c:v>
                </c:pt>
                <c:pt idx="3785">
                  <c:v>43718</c:v>
                </c:pt>
                <c:pt idx="3786">
                  <c:v>43719</c:v>
                </c:pt>
                <c:pt idx="3787">
                  <c:v>43720</c:v>
                </c:pt>
                <c:pt idx="3788">
                  <c:v>43721</c:v>
                </c:pt>
                <c:pt idx="3789">
                  <c:v>43725</c:v>
                </c:pt>
                <c:pt idx="3790">
                  <c:v>43726</c:v>
                </c:pt>
                <c:pt idx="3791">
                  <c:v>43727</c:v>
                </c:pt>
                <c:pt idx="3792">
                  <c:v>43728</c:v>
                </c:pt>
                <c:pt idx="3793">
                  <c:v>43732</c:v>
                </c:pt>
                <c:pt idx="3794">
                  <c:v>43733</c:v>
                </c:pt>
                <c:pt idx="3795">
                  <c:v>43734</c:v>
                </c:pt>
                <c:pt idx="3796">
                  <c:v>43735</c:v>
                </c:pt>
                <c:pt idx="3797">
                  <c:v>43738</c:v>
                </c:pt>
                <c:pt idx="3798">
                  <c:v>43739</c:v>
                </c:pt>
                <c:pt idx="3799">
                  <c:v>43740</c:v>
                </c:pt>
                <c:pt idx="3800">
                  <c:v>43741</c:v>
                </c:pt>
                <c:pt idx="3801">
                  <c:v>43742</c:v>
                </c:pt>
                <c:pt idx="3802">
                  <c:v>43745</c:v>
                </c:pt>
                <c:pt idx="3803">
                  <c:v>43746</c:v>
                </c:pt>
                <c:pt idx="3804">
                  <c:v>43747</c:v>
                </c:pt>
                <c:pt idx="3805">
                  <c:v>43748</c:v>
                </c:pt>
                <c:pt idx="3806">
                  <c:v>43749</c:v>
                </c:pt>
                <c:pt idx="3807">
                  <c:v>43753</c:v>
                </c:pt>
                <c:pt idx="3808">
                  <c:v>43754</c:v>
                </c:pt>
                <c:pt idx="3809">
                  <c:v>43755</c:v>
                </c:pt>
                <c:pt idx="3810">
                  <c:v>43756</c:v>
                </c:pt>
                <c:pt idx="3811">
                  <c:v>43759</c:v>
                </c:pt>
                <c:pt idx="3812">
                  <c:v>43761</c:v>
                </c:pt>
                <c:pt idx="3813">
                  <c:v>43762</c:v>
                </c:pt>
                <c:pt idx="3814">
                  <c:v>43763</c:v>
                </c:pt>
                <c:pt idx="3815">
                  <c:v>43766</c:v>
                </c:pt>
                <c:pt idx="3816">
                  <c:v>43767</c:v>
                </c:pt>
                <c:pt idx="3817">
                  <c:v>43768</c:v>
                </c:pt>
                <c:pt idx="3818">
                  <c:v>43769</c:v>
                </c:pt>
                <c:pt idx="3819">
                  <c:v>43770</c:v>
                </c:pt>
                <c:pt idx="3820">
                  <c:v>43774</c:v>
                </c:pt>
                <c:pt idx="3821">
                  <c:v>43775</c:v>
                </c:pt>
                <c:pt idx="3822">
                  <c:v>43776</c:v>
                </c:pt>
                <c:pt idx="3823">
                  <c:v>43777</c:v>
                </c:pt>
                <c:pt idx="3824">
                  <c:v>43780</c:v>
                </c:pt>
                <c:pt idx="3825">
                  <c:v>43781</c:v>
                </c:pt>
                <c:pt idx="3826">
                  <c:v>43782</c:v>
                </c:pt>
                <c:pt idx="3827">
                  <c:v>43783</c:v>
                </c:pt>
                <c:pt idx="3828">
                  <c:v>43784</c:v>
                </c:pt>
                <c:pt idx="3829">
                  <c:v>43787</c:v>
                </c:pt>
                <c:pt idx="3830">
                  <c:v>43788</c:v>
                </c:pt>
                <c:pt idx="3831">
                  <c:v>43789</c:v>
                </c:pt>
                <c:pt idx="3832">
                  <c:v>43790</c:v>
                </c:pt>
                <c:pt idx="3833">
                  <c:v>43791</c:v>
                </c:pt>
                <c:pt idx="3834">
                  <c:v>43794</c:v>
                </c:pt>
                <c:pt idx="3835">
                  <c:v>43795</c:v>
                </c:pt>
                <c:pt idx="3836">
                  <c:v>43796</c:v>
                </c:pt>
                <c:pt idx="3837">
                  <c:v>43797</c:v>
                </c:pt>
                <c:pt idx="3838">
                  <c:v>43798</c:v>
                </c:pt>
                <c:pt idx="3839">
                  <c:v>43801</c:v>
                </c:pt>
                <c:pt idx="3840">
                  <c:v>43802</c:v>
                </c:pt>
                <c:pt idx="3841">
                  <c:v>43803</c:v>
                </c:pt>
                <c:pt idx="3842">
                  <c:v>43804</c:v>
                </c:pt>
                <c:pt idx="3843">
                  <c:v>43805</c:v>
                </c:pt>
                <c:pt idx="3844">
                  <c:v>43808</c:v>
                </c:pt>
                <c:pt idx="3845">
                  <c:v>43809</c:v>
                </c:pt>
                <c:pt idx="3846">
                  <c:v>43810</c:v>
                </c:pt>
                <c:pt idx="3847">
                  <c:v>43811</c:v>
                </c:pt>
                <c:pt idx="3848">
                  <c:v>43812</c:v>
                </c:pt>
                <c:pt idx="3849">
                  <c:v>43815</c:v>
                </c:pt>
                <c:pt idx="3850">
                  <c:v>43816</c:v>
                </c:pt>
                <c:pt idx="3851">
                  <c:v>43817</c:v>
                </c:pt>
                <c:pt idx="3852">
                  <c:v>43818</c:v>
                </c:pt>
                <c:pt idx="3853">
                  <c:v>43819</c:v>
                </c:pt>
                <c:pt idx="3854">
                  <c:v>43822</c:v>
                </c:pt>
                <c:pt idx="3855">
                  <c:v>43823</c:v>
                </c:pt>
                <c:pt idx="3856">
                  <c:v>43824</c:v>
                </c:pt>
                <c:pt idx="3857">
                  <c:v>43825</c:v>
                </c:pt>
                <c:pt idx="3858">
                  <c:v>43826</c:v>
                </c:pt>
                <c:pt idx="3859">
                  <c:v>43829</c:v>
                </c:pt>
                <c:pt idx="3860">
                  <c:v>43836</c:v>
                </c:pt>
                <c:pt idx="3861">
                  <c:v>43837</c:v>
                </c:pt>
                <c:pt idx="3862">
                  <c:v>43838</c:v>
                </c:pt>
                <c:pt idx="3863">
                  <c:v>43839</c:v>
                </c:pt>
                <c:pt idx="3864">
                  <c:v>43840</c:v>
                </c:pt>
                <c:pt idx="3865">
                  <c:v>43844</c:v>
                </c:pt>
                <c:pt idx="3866">
                  <c:v>43845</c:v>
                </c:pt>
                <c:pt idx="3867">
                  <c:v>43846</c:v>
                </c:pt>
                <c:pt idx="3868">
                  <c:v>43847</c:v>
                </c:pt>
                <c:pt idx="3869">
                  <c:v>43850</c:v>
                </c:pt>
                <c:pt idx="3870">
                  <c:v>43851</c:v>
                </c:pt>
                <c:pt idx="3871">
                  <c:v>43852</c:v>
                </c:pt>
                <c:pt idx="3872">
                  <c:v>43853</c:v>
                </c:pt>
                <c:pt idx="3873">
                  <c:v>43854</c:v>
                </c:pt>
                <c:pt idx="3874">
                  <c:v>43857</c:v>
                </c:pt>
                <c:pt idx="3875">
                  <c:v>43858</c:v>
                </c:pt>
                <c:pt idx="3876">
                  <c:v>43859</c:v>
                </c:pt>
                <c:pt idx="3877">
                  <c:v>43860</c:v>
                </c:pt>
                <c:pt idx="3878">
                  <c:v>43861</c:v>
                </c:pt>
                <c:pt idx="3879">
                  <c:v>43864</c:v>
                </c:pt>
                <c:pt idx="3880">
                  <c:v>43865</c:v>
                </c:pt>
                <c:pt idx="3881">
                  <c:v>43866</c:v>
                </c:pt>
                <c:pt idx="3882">
                  <c:v>43867</c:v>
                </c:pt>
                <c:pt idx="3883">
                  <c:v>43868</c:v>
                </c:pt>
                <c:pt idx="3884">
                  <c:v>43871</c:v>
                </c:pt>
                <c:pt idx="3885">
                  <c:v>43873</c:v>
                </c:pt>
                <c:pt idx="3886">
                  <c:v>43874</c:v>
                </c:pt>
                <c:pt idx="3887">
                  <c:v>43875</c:v>
                </c:pt>
                <c:pt idx="3888">
                  <c:v>43878</c:v>
                </c:pt>
                <c:pt idx="3889">
                  <c:v>43879</c:v>
                </c:pt>
                <c:pt idx="3890">
                  <c:v>43880</c:v>
                </c:pt>
                <c:pt idx="3891">
                  <c:v>43881</c:v>
                </c:pt>
                <c:pt idx="3892">
                  <c:v>43882</c:v>
                </c:pt>
                <c:pt idx="3893">
                  <c:v>43886</c:v>
                </c:pt>
                <c:pt idx="3894">
                  <c:v>43887</c:v>
                </c:pt>
                <c:pt idx="3895">
                  <c:v>43888</c:v>
                </c:pt>
                <c:pt idx="3896">
                  <c:v>43889</c:v>
                </c:pt>
                <c:pt idx="3897">
                  <c:v>43892</c:v>
                </c:pt>
                <c:pt idx="3898">
                  <c:v>43893</c:v>
                </c:pt>
                <c:pt idx="3899">
                  <c:v>43894</c:v>
                </c:pt>
                <c:pt idx="3900">
                  <c:v>43895</c:v>
                </c:pt>
                <c:pt idx="3901">
                  <c:v>43896</c:v>
                </c:pt>
                <c:pt idx="3902">
                  <c:v>43899</c:v>
                </c:pt>
                <c:pt idx="3903">
                  <c:v>43900</c:v>
                </c:pt>
                <c:pt idx="3904">
                  <c:v>43901</c:v>
                </c:pt>
                <c:pt idx="3905">
                  <c:v>43902</c:v>
                </c:pt>
                <c:pt idx="3906">
                  <c:v>43903</c:v>
                </c:pt>
                <c:pt idx="3907">
                  <c:v>43906</c:v>
                </c:pt>
                <c:pt idx="3908">
                  <c:v>43907</c:v>
                </c:pt>
                <c:pt idx="3909">
                  <c:v>43908</c:v>
                </c:pt>
                <c:pt idx="3910">
                  <c:v>43909</c:v>
                </c:pt>
                <c:pt idx="3911">
                  <c:v>43913</c:v>
                </c:pt>
                <c:pt idx="3912">
                  <c:v>43914</c:v>
                </c:pt>
                <c:pt idx="3913">
                  <c:v>43915</c:v>
                </c:pt>
                <c:pt idx="3914">
                  <c:v>43916</c:v>
                </c:pt>
                <c:pt idx="3915">
                  <c:v>43917</c:v>
                </c:pt>
                <c:pt idx="3916">
                  <c:v>43920</c:v>
                </c:pt>
                <c:pt idx="3917">
                  <c:v>43921</c:v>
                </c:pt>
                <c:pt idx="3918">
                  <c:v>43922</c:v>
                </c:pt>
                <c:pt idx="3919">
                  <c:v>43923</c:v>
                </c:pt>
                <c:pt idx="3920">
                  <c:v>43924</c:v>
                </c:pt>
                <c:pt idx="3921">
                  <c:v>43927</c:v>
                </c:pt>
                <c:pt idx="3922">
                  <c:v>43928</c:v>
                </c:pt>
                <c:pt idx="3923">
                  <c:v>43929</c:v>
                </c:pt>
                <c:pt idx="3924">
                  <c:v>43930</c:v>
                </c:pt>
                <c:pt idx="3925">
                  <c:v>43931</c:v>
                </c:pt>
                <c:pt idx="3926">
                  <c:v>43934</c:v>
                </c:pt>
                <c:pt idx="3927">
                  <c:v>43935</c:v>
                </c:pt>
                <c:pt idx="3928">
                  <c:v>43936</c:v>
                </c:pt>
                <c:pt idx="3929">
                  <c:v>43937</c:v>
                </c:pt>
                <c:pt idx="3930">
                  <c:v>43938</c:v>
                </c:pt>
                <c:pt idx="3931">
                  <c:v>43941</c:v>
                </c:pt>
                <c:pt idx="3932">
                  <c:v>43942</c:v>
                </c:pt>
                <c:pt idx="3933">
                  <c:v>43943</c:v>
                </c:pt>
                <c:pt idx="3934">
                  <c:v>43944</c:v>
                </c:pt>
                <c:pt idx="3935">
                  <c:v>43945</c:v>
                </c:pt>
                <c:pt idx="3936">
                  <c:v>43948</c:v>
                </c:pt>
                <c:pt idx="3937">
                  <c:v>43949</c:v>
                </c:pt>
                <c:pt idx="3938">
                  <c:v>43951</c:v>
                </c:pt>
                <c:pt idx="3939">
                  <c:v>43952</c:v>
                </c:pt>
                <c:pt idx="3940">
                  <c:v>43958</c:v>
                </c:pt>
                <c:pt idx="3941">
                  <c:v>43959</c:v>
                </c:pt>
                <c:pt idx="3942">
                  <c:v>43962</c:v>
                </c:pt>
                <c:pt idx="3943">
                  <c:v>43963</c:v>
                </c:pt>
                <c:pt idx="3944">
                  <c:v>43964</c:v>
                </c:pt>
                <c:pt idx="3945">
                  <c:v>43965</c:v>
                </c:pt>
                <c:pt idx="3946">
                  <c:v>43966</c:v>
                </c:pt>
                <c:pt idx="3947">
                  <c:v>43969</c:v>
                </c:pt>
                <c:pt idx="3948">
                  <c:v>43970</c:v>
                </c:pt>
                <c:pt idx="3949">
                  <c:v>43971</c:v>
                </c:pt>
                <c:pt idx="3950">
                  <c:v>43972</c:v>
                </c:pt>
                <c:pt idx="3951">
                  <c:v>43973</c:v>
                </c:pt>
                <c:pt idx="3952">
                  <c:v>43976</c:v>
                </c:pt>
                <c:pt idx="3953">
                  <c:v>43977</c:v>
                </c:pt>
                <c:pt idx="3954">
                  <c:v>43978</c:v>
                </c:pt>
                <c:pt idx="3955">
                  <c:v>43979</c:v>
                </c:pt>
                <c:pt idx="3956">
                  <c:v>43980</c:v>
                </c:pt>
                <c:pt idx="3957">
                  <c:v>43983</c:v>
                </c:pt>
                <c:pt idx="3958">
                  <c:v>43984</c:v>
                </c:pt>
                <c:pt idx="3959">
                  <c:v>43985</c:v>
                </c:pt>
                <c:pt idx="3960">
                  <c:v>43986</c:v>
                </c:pt>
                <c:pt idx="3961">
                  <c:v>43987</c:v>
                </c:pt>
                <c:pt idx="3962">
                  <c:v>43990</c:v>
                </c:pt>
                <c:pt idx="3963">
                  <c:v>43991</c:v>
                </c:pt>
                <c:pt idx="3964">
                  <c:v>43992</c:v>
                </c:pt>
                <c:pt idx="3965">
                  <c:v>43993</c:v>
                </c:pt>
                <c:pt idx="3966">
                  <c:v>43994</c:v>
                </c:pt>
                <c:pt idx="3967">
                  <c:v>43997</c:v>
                </c:pt>
                <c:pt idx="3968">
                  <c:v>43998</c:v>
                </c:pt>
                <c:pt idx="3969">
                  <c:v>43999</c:v>
                </c:pt>
                <c:pt idx="3970">
                  <c:v>44000</c:v>
                </c:pt>
                <c:pt idx="3971">
                  <c:v>44001</c:v>
                </c:pt>
                <c:pt idx="3972">
                  <c:v>44004</c:v>
                </c:pt>
                <c:pt idx="3973">
                  <c:v>44005</c:v>
                </c:pt>
                <c:pt idx="3974">
                  <c:v>44006</c:v>
                </c:pt>
                <c:pt idx="3975">
                  <c:v>44007</c:v>
                </c:pt>
                <c:pt idx="3976">
                  <c:v>44008</c:v>
                </c:pt>
                <c:pt idx="3977">
                  <c:v>44011</c:v>
                </c:pt>
                <c:pt idx="3978">
                  <c:v>44012</c:v>
                </c:pt>
                <c:pt idx="3979">
                  <c:v>44013</c:v>
                </c:pt>
                <c:pt idx="3980">
                  <c:v>44014</c:v>
                </c:pt>
                <c:pt idx="3981">
                  <c:v>44015</c:v>
                </c:pt>
                <c:pt idx="3982">
                  <c:v>44018</c:v>
                </c:pt>
                <c:pt idx="3983">
                  <c:v>44019</c:v>
                </c:pt>
                <c:pt idx="3984">
                  <c:v>44020</c:v>
                </c:pt>
                <c:pt idx="3985">
                  <c:v>44021</c:v>
                </c:pt>
                <c:pt idx="3986">
                  <c:v>44022</c:v>
                </c:pt>
                <c:pt idx="3987">
                  <c:v>44025</c:v>
                </c:pt>
                <c:pt idx="3988">
                  <c:v>44026</c:v>
                </c:pt>
                <c:pt idx="3989">
                  <c:v>44027</c:v>
                </c:pt>
                <c:pt idx="3990">
                  <c:v>44028</c:v>
                </c:pt>
                <c:pt idx="3991">
                  <c:v>44029</c:v>
                </c:pt>
                <c:pt idx="3992">
                  <c:v>44032</c:v>
                </c:pt>
                <c:pt idx="3993">
                  <c:v>44033</c:v>
                </c:pt>
                <c:pt idx="3994">
                  <c:v>44034</c:v>
                </c:pt>
                <c:pt idx="3995">
                  <c:v>44039</c:v>
                </c:pt>
                <c:pt idx="3996">
                  <c:v>44040</c:v>
                </c:pt>
                <c:pt idx="3997">
                  <c:v>44041</c:v>
                </c:pt>
                <c:pt idx="3998">
                  <c:v>44042</c:v>
                </c:pt>
                <c:pt idx="3999">
                  <c:v>44043</c:v>
                </c:pt>
                <c:pt idx="4000">
                  <c:v>44046</c:v>
                </c:pt>
                <c:pt idx="4001">
                  <c:v>44047</c:v>
                </c:pt>
                <c:pt idx="4002">
                  <c:v>44048</c:v>
                </c:pt>
                <c:pt idx="4003">
                  <c:v>44049</c:v>
                </c:pt>
                <c:pt idx="4004">
                  <c:v>44050</c:v>
                </c:pt>
                <c:pt idx="4005">
                  <c:v>44054</c:v>
                </c:pt>
                <c:pt idx="4006">
                  <c:v>44055</c:v>
                </c:pt>
                <c:pt idx="4007">
                  <c:v>44056</c:v>
                </c:pt>
                <c:pt idx="4008">
                  <c:v>44057</c:v>
                </c:pt>
                <c:pt idx="4009">
                  <c:v>44060</c:v>
                </c:pt>
                <c:pt idx="4010">
                  <c:v>44061</c:v>
                </c:pt>
                <c:pt idx="4011">
                  <c:v>44062</c:v>
                </c:pt>
                <c:pt idx="4012">
                  <c:v>44063</c:v>
                </c:pt>
                <c:pt idx="4013">
                  <c:v>44064</c:v>
                </c:pt>
                <c:pt idx="4014">
                  <c:v>44067</c:v>
                </c:pt>
                <c:pt idx="4015">
                  <c:v>44068</c:v>
                </c:pt>
                <c:pt idx="4016">
                  <c:v>44069</c:v>
                </c:pt>
                <c:pt idx="4017">
                  <c:v>44070</c:v>
                </c:pt>
                <c:pt idx="4018">
                  <c:v>44071</c:v>
                </c:pt>
                <c:pt idx="4019">
                  <c:v>44074</c:v>
                </c:pt>
                <c:pt idx="4020">
                  <c:v>44075</c:v>
                </c:pt>
                <c:pt idx="4021">
                  <c:v>44076</c:v>
                </c:pt>
                <c:pt idx="4022">
                  <c:v>44077</c:v>
                </c:pt>
                <c:pt idx="4023">
                  <c:v>44078</c:v>
                </c:pt>
                <c:pt idx="4024">
                  <c:v>44081</c:v>
                </c:pt>
                <c:pt idx="4025">
                  <c:v>44082</c:v>
                </c:pt>
                <c:pt idx="4026">
                  <c:v>44083</c:v>
                </c:pt>
                <c:pt idx="4027">
                  <c:v>44084</c:v>
                </c:pt>
                <c:pt idx="4028">
                  <c:v>44085</c:v>
                </c:pt>
                <c:pt idx="4029">
                  <c:v>44088</c:v>
                </c:pt>
                <c:pt idx="4030">
                  <c:v>44089</c:v>
                </c:pt>
                <c:pt idx="4031">
                  <c:v>44090</c:v>
                </c:pt>
                <c:pt idx="4032">
                  <c:v>44091</c:v>
                </c:pt>
                <c:pt idx="4033">
                  <c:v>44092</c:v>
                </c:pt>
                <c:pt idx="4034">
                  <c:v>44097</c:v>
                </c:pt>
                <c:pt idx="4035">
                  <c:v>44098</c:v>
                </c:pt>
                <c:pt idx="4036">
                  <c:v>44099</c:v>
                </c:pt>
                <c:pt idx="4037">
                  <c:v>44102</c:v>
                </c:pt>
                <c:pt idx="4038">
                  <c:v>44103</c:v>
                </c:pt>
                <c:pt idx="4039">
                  <c:v>44104</c:v>
                </c:pt>
                <c:pt idx="4040">
                  <c:v>44105</c:v>
                </c:pt>
                <c:pt idx="4041">
                  <c:v>44106</c:v>
                </c:pt>
                <c:pt idx="4042">
                  <c:v>44109</c:v>
                </c:pt>
                <c:pt idx="4043">
                  <c:v>44110</c:v>
                </c:pt>
                <c:pt idx="4044">
                  <c:v>44111</c:v>
                </c:pt>
                <c:pt idx="4045">
                  <c:v>44112</c:v>
                </c:pt>
                <c:pt idx="4046">
                  <c:v>44113</c:v>
                </c:pt>
                <c:pt idx="4047">
                  <c:v>44116</c:v>
                </c:pt>
                <c:pt idx="4048">
                  <c:v>44117</c:v>
                </c:pt>
                <c:pt idx="4049">
                  <c:v>44118</c:v>
                </c:pt>
                <c:pt idx="4050">
                  <c:v>44119</c:v>
                </c:pt>
                <c:pt idx="4051">
                  <c:v>44120</c:v>
                </c:pt>
                <c:pt idx="4052">
                  <c:v>44123</c:v>
                </c:pt>
                <c:pt idx="4053">
                  <c:v>44124</c:v>
                </c:pt>
                <c:pt idx="4054">
                  <c:v>44125</c:v>
                </c:pt>
                <c:pt idx="4055">
                  <c:v>44126</c:v>
                </c:pt>
                <c:pt idx="4056">
                  <c:v>44127</c:v>
                </c:pt>
                <c:pt idx="4057">
                  <c:v>44130</c:v>
                </c:pt>
                <c:pt idx="4058">
                  <c:v>44131</c:v>
                </c:pt>
                <c:pt idx="4059">
                  <c:v>44132</c:v>
                </c:pt>
                <c:pt idx="4060">
                  <c:v>44133</c:v>
                </c:pt>
                <c:pt idx="4061">
                  <c:v>44134</c:v>
                </c:pt>
                <c:pt idx="4062">
                  <c:v>44137</c:v>
                </c:pt>
                <c:pt idx="4063">
                  <c:v>44139</c:v>
                </c:pt>
                <c:pt idx="4064">
                  <c:v>44140</c:v>
                </c:pt>
                <c:pt idx="4065">
                  <c:v>44141</c:v>
                </c:pt>
                <c:pt idx="4066">
                  <c:v>44144</c:v>
                </c:pt>
                <c:pt idx="4067">
                  <c:v>44145</c:v>
                </c:pt>
                <c:pt idx="4068">
                  <c:v>44146</c:v>
                </c:pt>
                <c:pt idx="4069">
                  <c:v>44147</c:v>
                </c:pt>
                <c:pt idx="4070">
                  <c:v>44148</c:v>
                </c:pt>
                <c:pt idx="4071">
                  <c:v>44151</c:v>
                </c:pt>
                <c:pt idx="4072">
                  <c:v>44152</c:v>
                </c:pt>
                <c:pt idx="4073">
                  <c:v>44153</c:v>
                </c:pt>
                <c:pt idx="4074">
                  <c:v>44154</c:v>
                </c:pt>
                <c:pt idx="4075">
                  <c:v>44155</c:v>
                </c:pt>
                <c:pt idx="4076">
                  <c:v>44159</c:v>
                </c:pt>
                <c:pt idx="4077">
                  <c:v>44160</c:v>
                </c:pt>
                <c:pt idx="4078">
                  <c:v>44161</c:v>
                </c:pt>
                <c:pt idx="4079">
                  <c:v>44162</c:v>
                </c:pt>
                <c:pt idx="4080">
                  <c:v>44165</c:v>
                </c:pt>
                <c:pt idx="4081">
                  <c:v>44166</c:v>
                </c:pt>
                <c:pt idx="4082">
                  <c:v>44167</c:v>
                </c:pt>
                <c:pt idx="4083">
                  <c:v>44168</c:v>
                </c:pt>
                <c:pt idx="4084">
                  <c:v>44169</c:v>
                </c:pt>
                <c:pt idx="4085">
                  <c:v>44172</c:v>
                </c:pt>
                <c:pt idx="4086">
                  <c:v>44173</c:v>
                </c:pt>
                <c:pt idx="4087">
                  <c:v>44174</c:v>
                </c:pt>
                <c:pt idx="4088">
                  <c:v>44175</c:v>
                </c:pt>
                <c:pt idx="4089">
                  <c:v>44176</c:v>
                </c:pt>
                <c:pt idx="4090">
                  <c:v>44179</c:v>
                </c:pt>
                <c:pt idx="4091">
                  <c:v>44180</c:v>
                </c:pt>
                <c:pt idx="4092">
                  <c:v>44181</c:v>
                </c:pt>
                <c:pt idx="4093">
                  <c:v>44182</c:v>
                </c:pt>
                <c:pt idx="4094">
                  <c:v>44183</c:v>
                </c:pt>
                <c:pt idx="4095">
                  <c:v>44186</c:v>
                </c:pt>
                <c:pt idx="4096">
                  <c:v>44187</c:v>
                </c:pt>
                <c:pt idx="4097">
                  <c:v>44188</c:v>
                </c:pt>
                <c:pt idx="4098">
                  <c:v>44189</c:v>
                </c:pt>
                <c:pt idx="4099">
                  <c:v>44190</c:v>
                </c:pt>
                <c:pt idx="4100">
                  <c:v>44193</c:v>
                </c:pt>
                <c:pt idx="4101">
                  <c:v>44194</c:v>
                </c:pt>
                <c:pt idx="4102">
                  <c:v>44195</c:v>
                </c:pt>
                <c:pt idx="4103">
                  <c:v>44200</c:v>
                </c:pt>
                <c:pt idx="4104">
                  <c:v>44201</c:v>
                </c:pt>
                <c:pt idx="4105">
                  <c:v>44202</c:v>
                </c:pt>
                <c:pt idx="4106">
                  <c:v>44203</c:v>
                </c:pt>
                <c:pt idx="4107">
                  <c:v>44204</c:v>
                </c:pt>
                <c:pt idx="4108">
                  <c:v>44208</c:v>
                </c:pt>
                <c:pt idx="4109">
                  <c:v>44209</c:v>
                </c:pt>
                <c:pt idx="4110">
                  <c:v>44210</c:v>
                </c:pt>
                <c:pt idx="4111">
                  <c:v>44211</c:v>
                </c:pt>
                <c:pt idx="4112">
                  <c:v>44214</c:v>
                </c:pt>
                <c:pt idx="4113">
                  <c:v>44215</c:v>
                </c:pt>
                <c:pt idx="4114">
                  <c:v>44216</c:v>
                </c:pt>
                <c:pt idx="4115">
                  <c:v>44217</c:v>
                </c:pt>
                <c:pt idx="4116">
                  <c:v>44218</c:v>
                </c:pt>
                <c:pt idx="4117">
                  <c:v>44221</c:v>
                </c:pt>
                <c:pt idx="4118">
                  <c:v>44222</c:v>
                </c:pt>
                <c:pt idx="4119">
                  <c:v>44223</c:v>
                </c:pt>
                <c:pt idx="4120">
                  <c:v>44224</c:v>
                </c:pt>
                <c:pt idx="4121">
                  <c:v>44225</c:v>
                </c:pt>
                <c:pt idx="4122">
                  <c:v>44228</c:v>
                </c:pt>
                <c:pt idx="4123">
                  <c:v>44229</c:v>
                </c:pt>
                <c:pt idx="4124">
                  <c:v>44230</c:v>
                </c:pt>
                <c:pt idx="4125">
                  <c:v>44231</c:v>
                </c:pt>
                <c:pt idx="4126">
                  <c:v>44232</c:v>
                </c:pt>
                <c:pt idx="4127">
                  <c:v>44235</c:v>
                </c:pt>
                <c:pt idx="4128">
                  <c:v>44236</c:v>
                </c:pt>
                <c:pt idx="4129">
                  <c:v>44237</c:v>
                </c:pt>
                <c:pt idx="4130">
                  <c:v>44239</c:v>
                </c:pt>
                <c:pt idx="4131">
                  <c:v>44242</c:v>
                </c:pt>
                <c:pt idx="4132">
                  <c:v>44243</c:v>
                </c:pt>
                <c:pt idx="4133">
                  <c:v>44244</c:v>
                </c:pt>
                <c:pt idx="4134">
                  <c:v>44245</c:v>
                </c:pt>
                <c:pt idx="4135">
                  <c:v>44246</c:v>
                </c:pt>
                <c:pt idx="4136">
                  <c:v>44249</c:v>
                </c:pt>
                <c:pt idx="4137">
                  <c:v>44251</c:v>
                </c:pt>
                <c:pt idx="4138">
                  <c:v>44252</c:v>
                </c:pt>
                <c:pt idx="4139">
                  <c:v>44253</c:v>
                </c:pt>
                <c:pt idx="4140">
                  <c:v>44256</c:v>
                </c:pt>
                <c:pt idx="4141">
                  <c:v>44257</c:v>
                </c:pt>
                <c:pt idx="4142">
                  <c:v>44258</c:v>
                </c:pt>
                <c:pt idx="4143">
                  <c:v>44259</c:v>
                </c:pt>
                <c:pt idx="4144">
                  <c:v>44260</c:v>
                </c:pt>
                <c:pt idx="4145">
                  <c:v>44263</c:v>
                </c:pt>
                <c:pt idx="4146">
                  <c:v>44264</c:v>
                </c:pt>
                <c:pt idx="4147">
                  <c:v>44265</c:v>
                </c:pt>
                <c:pt idx="4148">
                  <c:v>44266</c:v>
                </c:pt>
                <c:pt idx="4149">
                  <c:v>44267</c:v>
                </c:pt>
                <c:pt idx="4150">
                  <c:v>44270</c:v>
                </c:pt>
                <c:pt idx="4151">
                  <c:v>44271</c:v>
                </c:pt>
                <c:pt idx="4152">
                  <c:v>44272</c:v>
                </c:pt>
                <c:pt idx="4153">
                  <c:v>44273</c:v>
                </c:pt>
                <c:pt idx="4154">
                  <c:v>44274</c:v>
                </c:pt>
                <c:pt idx="4155">
                  <c:v>44277</c:v>
                </c:pt>
                <c:pt idx="4156">
                  <c:v>44278</c:v>
                </c:pt>
                <c:pt idx="4157">
                  <c:v>44279</c:v>
                </c:pt>
                <c:pt idx="4158">
                  <c:v>44280</c:v>
                </c:pt>
                <c:pt idx="4159">
                  <c:v>44281</c:v>
                </c:pt>
                <c:pt idx="4160">
                  <c:v>44284</c:v>
                </c:pt>
                <c:pt idx="4161">
                  <c:v>44285</c:v>
                </c:pt>
                <c:pt idx="4162">
                  <c:v>44286</c:v>
                </c:pt>
                <c:pt idx="4163">
                  <c:v>44287</c:v>
                </c:pt>
                <c:pt idx="4164">
                  <c:v>44288</c:v>
                </c:pt>
                <c:pt idx="4165">
                  <c:v>44291</c:v>
                </c:pt>
                <c:pt idx="4166">
                  <c:v>44292</c:v>
                </c:pt>
                <c:pt idx="4167">
                  <c:v>44293</c:v>
                </c:pt>
                <c:pt idx="4168">
                  <c:v>44294</c:v>
                </c:pt>
                <c:pt idx="4169">
                  <c:v>44295</c:v>
                </c:pt>
                <c:pt idx="4170">
                  <c:v>44298</c:v>
                </c:pt>
                <c:pt idx="4171">
                  <c:v>44299</c:v>
                </c:pt>
                <c:pt idx="4172">
                  <c:v>44300</c:v>
                </c:pt>
                <c:pt idx="4173">
                  <c:v>44301</c:v>
                </c:pt>
                <c:pt idx="4174">
                  <c:v>44302</c:v>
                </c:pt>
                <c:pt idx="4175">
                  <c:v>44305</c:v>
                </c:pt>
                <c:pt idx="4176">
                  <c:v>44306</c:v>
                </c:pt>
                <c:pt idx="4177">
                  <c:v>44307</c:v>
                </c:pt>
                <c:pt idx="4178">
                  <c:v>44308</c:v>
                </c:pt>
                <c:pt idx="4179">
                  <c:v>44309</c:v>
                </c:pt>
                <c:pt idx="4180">
                  <c:v>44312</c:v>
                </c:pt>
                <c:pt idx="4181">
                  <c:v>44313</c:v>
                </c:pt>
                <c:pt idx="4182">
                  <c:v>44314</c:v>
                </c:pt>
                <c:pt idx="4183">
                  <c:v>44316</c:v>
                </c:pt>
                <c:pt idx="4184">
                  <c:v>44322</c:v>
                </c:pt>
                <c:pt idx="4185">
                  <c:v>44323</c:v>
                </c:pt>
                <c:pt idx="4186">
                  <c:v>44326</c:v>
                </c:pt>
                <c:pt idx="4187">
                  <c:v>44327</c:v>
                </c:pt>
                <c:pt idx="4188">
                  <c:v>44328</c:v>
                </c:pt>
                <c:pt idx="4189">
                  <c:v>44329</c:v>
                </c:pt>
                <c:pt idx="4190">
                  <c:v>44330</c:v>
                </c:pt>
                <c:pt idx="4191">
                  <c:v>44333</c:v>
                </c:pt>
                <c:pt idx="4192">
                  <c:v>44334</c:v>
                </c:pt>
                <c:pt idx="4193">
                  <c:v>44335</c:v>
                </c:pt>
                <c:pt idx="4194">
                  <c:v>44336</c:v>
                </c:pt>
                <c:pt idx="4195">
                  <c:v>44337</c:v>
                </c:pt>
                <c:pt idx="4196">
                  <c:v>44340</c:v>
                </c:pt>
                <c:pt idx="4197">
                  <c:v>44341</c:v>
                </c:pt>
                <c:pt idx="4198">
                  <c:v>44342</c:v>
                </c:pt>
                <c:pt idx="4199">
                  <c:v>44343</c:v>
                </c:pt>
                <c:pt idx="4200">
                  <c:v>44344</c:v>
                </c:pt>
                <c:pt idx="4201">
                  <c:v>44347</c:v>
                </c:pt>
                <c:pt idx="4202">
                  <c:v>44348</c:v>
                </c:pt>
                <c:pt idx="4203">
                  <c:v>44349</c:v>
                </c:pt>
                <c:pt idx="4204">
                  <c:v>44350</c:v>
                </c:pt>
                <c:pt idx="4205">
                  <c:v>44351</c:v>
                </c:pt>
                <c:pt idx="4206">
                  <c:v>44354</c:v>
                </c:pt>
                <c:pt idx="4207">
                  <c:v>44355</c:v>
                </c:pt>
                <c:pt idx="4208">
                  <c:v>44356</c:v>
                </c:pt>
                <c:pt idx="4209">
                  <c:v>44357</c:v>
                </c:pt>
                <c:pt idx="4210">
                  <c:v>44358</c:v>
                </c:pt>
                <c:pt idx="4211">
                  <c:v>44361</c:v>
                </c:pt>
                <c:pt idx="4212">
                  <c:v>44362</c:v>
                </c:pt>
                <c:pt idx="4213">
                  <c:v>44363</c:v>
                </c:pt>
                <c:pt idx="4214">
                  <c:v>44364</c:v>
                </c:pt>
                <c:pt idx="4215">
                  <c:v>44365</c:v>
                </c:pt>
                <c:pt idx="4216">
                  <c:v>44368</c:v>
                </c:pt>
                <c:pt idx="4217">
                  <c:v>44369</c:v>
                </c:pt>
                <c:pt idx="4218">
                  <c:v>44370</c:v>
                </c:pt>
                <c:pt idx="4219">
                  <c:v>44371</c:v>
                </c:pt>
                <c:pt idx="4220">
                  <c:v>44372</c:v>
                </c:pt>
                <c:pt idx="4221">
                  <c:v>44375</c:v>
                </c:pt>
                <c:pt idx="4222">
                  <c:v>44376</c:v>
                </c:pt>
                <c:pt idx="4223">
                  <c:v>44377</c:v>
                </c:pt>
                <c:pt idx="4224">
                  <c:v>44378</c:v>
                </c:pt>
                <c:pt idx="4225">
                  <c:v>44379</c:v>
                </c:pt>
                <c:pt idx="4226">
                  <c:v>44382</c:v>
                </c:pt>
                <c:pt idx="4227">
                  <c:v>44383</c:v>
                </c:pt>
                <c:pt idx="4228">
                  <c:v>44384</c:v>
                </c:pt>
                <c:pt idx="4229">
                  <c:v>44385</c:v>
                </c:pt>
                <c:pt idx="4230">
                  <c:v>44386</c:v>
                </c:pt>
                <c:pt idx="4231">
                  <c:v>44389</c:v>
                </c:pt>
                <c:pt idx="4232">
                  <c:v>44390</c:v>
                </c:pt>
                <c:pt idx="4233">
                  <c:v>44391</c:v>
                </c:pt>
                <c:pt idx="4234">
                  <c:v>44392</c:v>
                </c:pt>
                <c:pt idx="4235">
                  <c:v>44393</c:v>
                </c:pt>
                <c:pt idx="4236">
                  <c:v>44396</c:v>
                </c:pt>
                <c:pt idx="4237">
                  <c:v>44397</c:v>
                </c:pt>
                <c:pt idx="4238">
                  <c:v>44398</c:v>
                </c:pt>
                <c:pt idx="4239">
                  <c:v>44403</c:v>
                </c:pt>
                <c:pt idx="4240">
                  <c:v>44404</c:v>
                </c:pt>
                <c:pt idx="4241">
                  <c:v>44405</c:v>
                </c:pt>
                <c:pt idx="4242">
                  <c:v>44406</c:v>
                </c:pt>
                <c:pt idx="4243">
                  <c:v>44407</c:v>
                </c:pt>
                <c:pt idx="4244">
                  <c:v>44410</c:v>
                </c:pt>
                <c:pt idx="4245">
                  <c:v>44411</c:v>
                </c:pt>
                <c:pt idx="4246">
                  <c:v>44412</c:v>
                </c:pt>
                <c:pt idx="4247">
                  <c:v>44413</c:v>
                </c:pt>
                <c:pt idx="4248">
                  <c:v>44414</c:v>
                </c:pt>
                <c:pt idx="4249">
                  <c:v>44418</c:v>
                </c:pt>
                <c:pt idx="4250">
                  <c:v>44419</c:v>
                </c:pt>
                <c:pt idx="4251">
                  <c:v>44420</c:v>
                </c:pt>
                <c:pt idx="4252">
                  <c:v>44421</c:v>
                </c:pt>
                <c:pt idx="4253">
                  <c:v>44424</c:v>
                </c:pt>
                <c:pt idx="4254">
                  <c:v>44425</c:v>
                </c:pt>
                <c:pt idx="4255">
                  <c:v>44426</c:v>
                </c:pt>
                <c:pt idx="4256">
                  <c:v>44427</c:v>
                </c:pt>
                <c:pt idx="4257">
                  <c:v>44428</c:v>
                </c:pt>
                <c:pt idx="4258">
                  <c:v>44431</c:v>
                </c:pt>
                <c:pt idx="4259">
                  <c:v>44432</c:v>
                </c:pt>
                <c:pt idx="4260">
                  <c:v>44433</c:v>
                </c:pt>
                <c:pt idx="4261">
                  <c:v>44434</c:v>
                </c:pt>
                <c:pt idx="4262">
                  <c:v>44435</c:v>
                </c:pt>
                <c:pt idx="4263">
                  <c:v>44438</c:v>
                </c:pt>
                <c:pt idx="4264">
                  <c:v>44439</c:v>
                </c:pt>
                <c:pt idx="4265">
                  <c:v>44440</c:v>
                </c:pt>
                <c:pt idx="4266">
                  <c:v>44441</c:v>
                </c:pt>
                <c:pt idx="4267">
                  <c:v>44442</c:v>
                </c:pt>
                <c:pt idx="4268">
                  <c:v>44445</c:v>
                </c:pt>
                <c:pt idx="4269">
                  <c:v>44446</c:v>
                </c:pt>
                <c:pt idx="4270">
                  <c:v>44447</c:v>
                </c:pt>
                <c:pt idx="4271">
                  <c:v>44448</c:v>
                </c:pt>
                <c:pt idx="4272">
                  <c:v>44449</c:v>
                </c:pt>
                <c:pt idx="4273">
                  <c:v>44452</c:v>
                </c:pt>
                <c:pt idx="4274">
                  <c:v>44453</c:v>
                </c:pt>
                <c:pt idx="4275">
                  <c:v>44454</c:v>
                </c:pt>
                <c:pt idx="4276">
                  <c:v>44455</c:v>
                </c:pt>
                <c:pt idx="4277">
                  <c:v>44456</c:v>
                </c:pt>
                <c:pt idx="4278">
                  <c:v>44460</c:v>
                </c:pt>
                <c:pt idx="4279">
                  <c:v>44461</c:v>
                </c:pt>
                <c:pt idx="4280">
                  <c:v>44463</c:v>
                </c:pt>
                <c:pt idx="4281">
                  <c:v>44466</c:v>
                </c:pt>
                <c:pt idx="4282">
                  <c:v>44467</c:v>
                </c:pt>
                <c:pt idx="4283">
                  <c:v>44468</c:v>
                </c:pt>
                <c:pt idx="4284">
                  <c:v>44469</c:v>
                </c:pt>
                <c:pt idx="4285">
                  <c:v>44470</c:v>
                </c:pt>
                <c:pt idx="4286">
                  <c:v>44473</c:v>
                </c:pt>
                <c:pt idx="4287">
                  <c:v>44474</c:v>
                </c:pt>
                <c:pt idx="4288">
                  <c:v>44475</c:v>
                </c:pt>
                <c:pt idx="4289">
                  <c:v>44476</c:v>
                </c:pt>
                <c:pt idx="4290">
                  <c:v>44477</c:v>
                </c:pt>
                <c:pt idx="4291">
                  <c:v>44480</c:v>
                </c:pt>
                <c:pt idx="4292">
                  <c:v>44481</c:v>
                </c:pt>
                <c:pt idx="4293">
                  <c:v>44482</c:v>
                </c:pt>
                <c:pt idx="4294">
                  <c:v>44483</c:v>
                </c:pt>
                <c:pt idx="4295">
                  <c:v>44484</c:v>
                </c:pt>
                <c:pt idx="4296">
                  <c:v>44487</c:v>
                </c:pt>
                <c:pt idx="4297">
                  <c:v>44488</c:v>
                </c:pt>
                <c:pt idx="4298">
                  <c:v>44489</c:v>
                </c:pt>
                <c:pt idx="4299">
                  <c:v>44490</c:v>
                </c:pt>
                <c:pt idx="4300">
                  <c:v>44491</c:v>
                </c:pt>
                <c:pt idx="4301">
                  <c:v>44494</c:v>
                </c:pt>
                <c:pt idx="4302">
                  <c:v>44495</c:v>
                </c:pt>
                <c:pt idx="4303">
                  <c:v>44496</c:v>
                </c:pt>
                <c:pt idx="4304">
                  <c:v>44497</c:v>
                </c:pt>
                <c:pt idx="4305">
                  <c:v>44498</c:v>
                </c:pt>
                <c:pt idx="4306">
                  <c:v>44501</c:v>
                </c:pt>
                <c:pt idx="4307">
                  <c:v>44502</c:v>
                </c:pt>
                <c:pt idx="4308">
                  <c:v>44504</c:v>
                </c:pt>
                <c:pt idx="4309">
                  <c:v>44505</c:v>
                </c:pt>
                <c:pt idx="4310">
                  <c:v>44508</c:v>
                </c:pt>
                <c:pt idx="4311">
                  <c:v>44509</c:v>
                </c:pt>
                <c:pt idx="4312">
                  <c:v>44510</c:v>
                </c:pt>
                <c:pt idx="4313">
                  <c:v>44511</c:v>
                </c:pt>
                <c:pt idx="4314">
                  <c:v>44512</c:v>
                </c:pt>
                <c:pt idx="4315">
                  <c:v>44515</c:v>
                </c:pt>
                <c:pt idx="4316">
                  <c:v>44516</c:v>
                </c:pt>
                <c:pt idx="4317">
                  <c:v>44517</c:v>
                </c:pt>
                <c:pt idx="4318">
                  <c:v>44518</c:v>
                </c:pt>
                <c:pt idx="4319">
                  <c:v>44519</c:v>
                </c:pt>
                <c:pt idx="4320">
                  <c:v>44522</c:v>
                </c:pt>
                <c:pt idx="4321">
                  <c:v>44524</c:v>
                </c:pt>
                <c:pt idx="4322">
                  <c:v>44525</c:v>
                </c:pt>
                <c:pt idx="4323">
                  <c:v>44526</c:v>
                </c:pt>
                <c:pt idx="4324">
                  <c:v>44529</c:v>
                </c:pt>
                <c:pt idx="4325">
                  <c:v>44530</c:v>
                </c:pt>
                <c:pt idx="4326">
                  <c:v>44531</c:v>
                </c:pt>
                <c:pt idx="4327">
                  <c:v>44532</c:v>
                </c:pt>
                <c:pt idx="4328">
                  <c:v>44533</c:v>
                </c:pt>
                <c:pt idx="4329">
                  <c:v>44536</c:v>
                </c:pt>
                <c:pt idx="4330">
                  <c:v>44537</c:v>
                </c:pt>
                <c:pt idx="4331">
                  <c:v>44538</c:v>
                </c:pt>
                <c:pt idx="4332">
                  <c:v>44539</c:v>
                </c:pt>
                <c:pt idx="4333">
                  <c:v>44540</c:v>
                </c:pt>
                <c:pt idx="4334">
                  <c:v>44543</c:v>
                </c:pt>
                <c:pt idx="4335">
                  <c:v>44544</c:v>
                </c:pt>
                <c:pt idx="4336">
                  <c:v>44545</c:v>
                </c:pt>
                <c:pt idx="4337">
                  <c:v>44546</c:v>
                </c:pt>
                <c:pt idx="4338">
                  <c:v>44547</c:v>
                </c:pt>
                <c:pt idx="4339">
                  <c:v>44550</c:v>
                </c:pt>
                <c:pt idx="4340">
                  <c:v>44551</c:v>
                </c:pt>
                <c:pt idx="4341">
                  <c:v>44552</c:v>
                </c:pt>
                <c:pt idx="4342">
                  <c:v>44553</c:v>
                </c:pt>
                <c:pt idx="4343">
                  <c:v>44554</c:v>
                </c:pt>
                <c:pt idx="4344">
                  <c:v>44557</c:v>
                </c:pt>
                <c:pt idx="4345">
                  <c:v>44558</c:v>
                </c:pt>
                <c:pt idx="4346">
                  <c:v>44559</c:v>
                </c:pt>
                <c:pt idx="4347">
                  <c:v>44560</c:v>
                </c:pt>
                <c:pt idx="4348">
                  <c:v>44565</c:v>
                </c:pt>
                <c:pt idx="4349">
                  <c:v>44566</c:v>
                </c:pt>
                <c:pt idx="4350">
                  <c:v>44567</c:v>
                </c:pt>
                <c:pt idx="4351">
                  <c:v>44568</c:v>
                </c:pt>
                <c:pt idx="4352">
                  <c:v>44572</c:v>
                </c:pt>
                <c:pt idx="4353">
                  <c:v>44573</c:v>
                </c:pt>
                <c:pt idx="4354">
                  <c:v>44574</c:v>
                </c:pt>
                <c:pt idx="4355">
                  <c:v>44575</c:v>
                </c:pt>
                <c:pt idx="4356">
                  <c:v>44578</c:v>
                </c:pt>
                <c:pt idx="4357">
                  <c:v>44579</c:v>
                </c:pt>
                <c:pt idx="4358">
                  <c:v>44580</c:v>
                </c:pt>
                <c:pt idx="4359">
                  <c:v>44581</c:v>
                </c:pt>
                <c:pt idx="4360">
                  <c:v>44582</c:v>
                </c:pt>
                <c:pt idx="4361">
                  <c:v>44585</c:v>
                </c:pt>
                <c:pt idx="4362">
                  <c:v>44586</c:v>
                </c:pt>
                <c:pt idx="4363">
                  <c:v>44587</c:v>
                </c:pt>
                <c:pt idx="4364">
                  <c:v>44588</c:v>
                </c:pt>
                <c:pt idx="4365">
                  <c:v>44589</c:v>
                </c:pt>
                <c:pt idx="4366">
                  <c:v>44592</c:v>
                </c:pt>
                <c:pt idx="4367">
                  <c:v>44593</c:v>
                </c:pt>
                <c:pt idx="4368">
                  <c:v>44594</c:v>
                </c:pt>
                <c:pt idx="4369">
                  <c:v>44595</c:v>
                </c:pt>
                <c:pt idx="4370">
                  <c:v>44596</c:v>
                </c:pt>
                <c:pt idx="4371">
                  <c:v>44599</c:v>
                </c:pt>
                <c:pt idx="4372">
                  <c:v>44600</c:v>
                </c:pt>
                <c:pt idx="4373">
                  <c:v>44601</c:v>
                </c:pt>
                <c:pt idx="4374">
                  <c:v>44602</c:v>
                </c:pt>
                <c:pt idx="4375">
                  <c:v>44606</c:v>
                </c:pt>
                <c:pt idx="4376">
                  <c:v>44607</c:v>
                </c:pt>
                <c:pt idx="4377">
                  <c:v>44608</c:v>
                </c:pt>
                <c:pt idx="4378">
                  <c:v>44609</c:v>
                </c:pt>
                <c:pt idx="4379">
                  <c:v>44610</c:v>
                </c:pt>
                <c:pt idx="4380">
                  <c:v>44613</c:v>
                </c:pt>
                <c:pt idx="4381">
                  <c:v>44614</c:v>
                </c:pt>
                <c:pt idx="4382">
                  <c:v>44616</c:v>
                </c:pt>
                <c:pt idx="4383">
                  <c:v>44617</c:v>
                </c:pt>
                <c:pt idx="4384">
                  <c:v>44620</c:v>
                </c:pt>
                <c:pt idx="4385">
                  <c:v>44621</c:v>
                </c:pt>
                <c:pt idx="4386">
                  <c:v>44622</c:v>
                </c:pt>
                <c:pt idx="4387">
                  <c:v>44623</c:v>
                </c:pt>
                <c:pt idx="4388">
                  <c:v>44624</c:v>
                </c:pt>
                <c:pt idx="4389">
                  <c:v>44627</c:v>
                </c:pt>
                <c:pt idx="4390">
                  <c:v>44628</c:v>
                </c:pt>
                <c:pt idx="4391">
                  <c:v>44629</c:v>
                </c:pt>
                <c:pt idx="4392">
                  <c:v>44630</c:v>
                </c:pt>
                <c:pt idx="4393">
                  <c:v>44631</c:v>
                </c:pt>
                <c:pt idx="4394">
                  <c:v>44634</c:v>
                </c:pt>
                <c:pt idx="4395">
                  <c:v>44635</c:v>
                </c:pt>
                <c:pt idx="4396">
                  <c:v>44636</c:v>
                </c:pt>
                <c:pt idx="4397">
                  <c:v>44637</c:v>
                </c:pt>
                <c:pt idx="4398">
                  <c:v>44638</c:v>
                </c:pt>
                <c:pt idx="4399">
                  <c:v>44642</c:v>
                </c:pt>
                <c:pt idx="4400">
                  <c:v>44643</c:v>
                </c:pt>
                <c:pt idx="4401">
                  <c:v>44644</c:v>
                </c:pt>
                <c:pt idx="4402">
                  <c:v>44645</c:v>
                </c:pt>
                <c:pt idx="4403">
                  <c:v>44648</c:v>
                </c:pt>
                <c:pt idx="4404">
                  <c:v>44649</c:v>
                </c:pt>
                <c:pt idx="4405">
                  <c:v>44650</c:v>
                </c:pt>
                <c:pt idx="4406">
                  <c:v>44651</c:v>
                </c:pt>
                <c:pt idx="4407">
                  <c:v>44652</c:v>
                </c:pt>
                <c:pt idx="4408">
                  <c:v>44655</c:v>
                </c:pt>
                <c:pt idx="4409">
                  <c:v>44656</c:v>
                </c:pt>
                <c:pt idx="4410">
                  <c:v>44657</c:v>
                </c:pt>
                <c:pt idx="4411">
                  <c:v>44658</c:v>
                </c:pt>
                <c:pt idx="4412">
                  <c:v>44659</c:v>
                </c:pt>
                <c:pt idx="4413">
                  <c:v>44662</c:v>
                </c:pt>
                <c:pt idx="4414">
                  <c:v>44663</c:v>
                </c:pt>
                <c:pt idx="4415">
                  <c:v>44664</c:v>
                </c:pt>
                <c:pt idx="4416">
                  <c:v>44665</c:v>
                </c:pt>
                <c:pt idx="4417">
                  <c:v>44666</c:v>
                </c:pt>
                <c:pt idx="4418">
                  <c:v>44669</c:v>
                </c:pt>
                <c:pt idx="4419">
                  <c:v>44670</c:v>
                </c:pt>
                <c:pt idx="4420">
                  <c:v>44671</c:v>
                </c:pt>
                <c:pt idx="4421">
                  <c:v>44672</c:v>
                </c:pt>
                <c:pt idx="4422">
                  <c:v>44673</c:v>
                </c:pt>
                <c:pt idx="4423">
                  <c:v>44676</c:v>
                </c:pt>
                <c:pt idx="4424">
                  <c:v>44677</c:v>
                </c:pt>
                <c:pt idx="4425">
                  <c:v>44678</c:v>
                </c:pt>
                <c:pt idx="4426">
                  <c:v>44679</c:v>
                </c:pt>
                <c:pt idx="4427">
                  <c:v>44683</c:v>
                </c:pt>
                <c:pt idx="4428">
                  <c:v>44687</c:v>
                </c:pt>
                <c:pt idx="4429">
                  <c:v>44690</c:v>
                </c:pt>
                <c:pt idx="4430">
                  <c:v>44691</c:v>
                </c:pt>
                <c:pt idx="4431">
                  <c:v>44692</c:v>
                </c:pt>
                <c:pt idx="4432">
                  <c:v>44693</c:v>
                </c:pt>
                <c:pt idx="4433">
                  <c:v>44694</c:v>
                </c:pt>
                <c:pt idx="4434">
                  <c:v>44697</c:v>
                </c:pt>
                <c:pt idx="4435">
                  <c:v>44698</c:v>
                </c:pt>
                <c:pt idx="4436">
                  <c:v>44699</c:v>
                </c:pt>
                <c:pt idx="4437">
                  <c:v>44700</c:v>
                </c:pt>
                <c:pt idx="4438">
                  <c:v>44701</c:v>
                </c:pt>
                <c:pt idx="4439">
                  <c:v>44704</c:v>
                </c:pt>
                <c:pt idx="4440">
                  <c:v>44705</c:v>
                </c:pt>
                <c:pt idx="4441">
                  <c:v>44706</c:v>
                </c:pt>
                <c:pt idx="4442">
                  <c:v>44707</c:v>
                </c:pt>
                <c:pt idx="4443">
                  <c:v>44708</c:v>
                </c:pt>
                <c:pt idx="4444">
                  <c:v>44711</c:v>
                </c:pt>
                <c:pt idx="4445">
                  <c:v>44712</c:v>
                </c:pt>
                <c:pt idx="4446">
                  <c:v>44713</c:v>
                </c:pt>
                <c:pt idx="4447">
                  <c:v>44714</c:v>
                </c:pt>
                <c:pt idx="4448">
                  <c:v>44715</c:v>
                </c:pt>
                <c:pt idx="4449">
                  <c:v>44718</c:v>
                </c:pt>
                <c:pt idx="4450">
                  <c:v>44719</c:v>
                </c:pt>
                <c:pt idx="4451">
                  <c:v>44720</c:v>
                </c:pt>
                <c:pt idx="4452">
                  <c:v>44721</c:v>
                </c:pt>
                <c:pt idx="4453">
                  <c:v>44722</c:v>
                </c:pt>
                <c:pt idx="4454">
                  <c:v>44725</c:v>
                </c:pt>
                <c:pt idx="4455">
                  <c:v>44726</c:v>
                </c:pt>
                <c:pt idx="4456">
                  <c:v>44727</c:v>
                </c:pt>
                <c:pt idx="4457">
                  <c:v>44728</c:v>
                </c:pt>
                <c:pt idx="4458">
                  <c:v>44729</c:v>
                </c:pt>
                <c:pt idx="4459">
                  <c:v>44732</c:v>
                </c:pt>
                <c:pt idx="4460">
                  <c:v>44733</c:v>
                </c:pt>
                <c:pt idx="4461">
                  <c:v>44734</c:v>
                </c:pt>
                <c:pt idx="4462">
                  <c:v>44735</c:v>
                </c:pt>
                <c:pt idx="4463">
                  <c:v>44736</c:v>
                </c:pt>
                <c:pt idx="4464">
                  <c:v>44739</c:v>
                </c:pt>
                <c:pt idx="4465">
                  <c:v>44740</c:v>
                </c:pt>
                <c:pt idx="4466">
                  <c:v>44741</c:v>
                </c:pt>
                <c:pt idx="4467">
                  <c:v>44742</c:v>
                </c:pt>
                <c:pt idx="4468">
                  <c:v>44743</c:v>
                </c:pt>
                <c:pt idx="4469">
                  <c:v>44746</c:v>
                </c:pt>
                <c:pt idx="4470">
                  <c:v>44747</c:v>
                </c:pt>
                <c:pt idx="4471">
                  <c:v>44748</c:v>
                </c:pt>
                <c:pt idx="4472">
                  <c:v>44749</c:v>
                </c:pt>
                <c:pt idx="4473">
                  <c:v>44750</c:v>
                </c:pt>
                <c:pt idx="4474">
                  <c:v>44753</c:v>
                </c:pt>
                <c:pt idx="4475">
                  <c:v>44754</c:v>
                </c:pt>
                <c:pt idx="4476">
                  <c:v>44755</c:v>
                </c:pt>
                <c:pt idx="4477">
                  <c:v>44756</c:v>
                </c:pt>
                <c:pt idx="4478">
                  <c:v>44757</c:v>
                </c:pt>
                <c:pt idx="4479">
                  <c:v>44761</c:v>
                </c:pt>
                <c:pt idx="4480">
                  <c:v>44762</c:v>
                </c:pt>
                <c:pt idx="4481">
                  <c:v>44763</c:v>
                </c:pt>
                <c:pt idx="4482">
                  <c:v>44764</c:v>
                </c:pt>
                <c:pt idx="4483">
                  <c:v>44767</c:v>
                </c:pt>
                <c:pt idx="4484">
                  <c:v>44768</c:v>
                </c:pt>
                <c:pt idx="4485">
                  <c:v>44769</c:v>
                </c:pt>
                <c:pt idx="4486">
                  <c:v>44770</c:v>
                </c:pt>
                <c:pt idx="4487">
                  <c:v>44771</c:v>
                </c:pt>
                <c:pt idx="4488">
                  <c:v>44774</c:v>
                </c:pt>
                <c:pt idx="4489">
                  <c:v>44775</c:v>
                </c:pt>
                <c:pt idx="4490">
                  <c:v>44776</c:v>
                </c:pt>
                <c:pt idx="4491">
                  <c:v>44777</c:v>
                </c:pt>
                <c:pt idx="4492">
                  <c:v>44778</c:v>
                </c:pt>
                <c:pt idx="4493">
                  <c:v>44781</c:v>
                </c:pt>
                <c:pt idx="4494">
                  <c:v>44782</c:v>
                </c:pt>
                <c:pt idx="4495">
                  <c:v>44783</c:v>
                </c:pt>
                <c:pt idx="4496">
                  <c:v>44785</c:v>
                </c:pt>
                <c:pt idx="4497">
                  <c:v>44788</c:v>
                </c:pt>
                <c:pt idx="4498">
                  <c:v>44789</c:v>
                </c:pt>
                <c:pt idx="4499">
                  <c:v>44790</c:v>
                </c:pt>
                <c:pt idx="4500">
                  <c:v>44791</c:v>
                </c:pt>
                <c:pt idx="4501">
                  <c:v>44792</c:v>
                </c:pt>
                <c:pt idx="4502">
                  <c:v>44795</c:v>
                </c:pt>
                <c:pt idx="4503">
                  <c:v>44796</c:v>
                </c:pt>
                <c:pt idx="4504">
                  <c:v>44797</c:v>
                </c:pt>
                <c:pt idx="4505">
                  <c:v>44798</c:v>
                </c:pt>
                <c:pt idx="4506">
                  <c:v>44799</c:v>
                </c:pt>
                <c:pt idx="4507">
                  <c:v>44802</c:v>
                </c:pt>
                <c:pt idx="4508">
                  <c:v>44803</c:v>
                </c:pt>
                <c:pt idx="4509">
                  <c:v>44804</c:v>
                </c:pt>
                <c:pt idx="4510">
                  <c:v>44805</c:v>
                </c:pt>
                <c:pt idx="4511">
                  <c:v>44806</c:v>
                </c:pt>
                <c:pt idx="4512">
                  <c:v>44809</c:v>
                </c:pt>
                <c:pt idx="4513">
                  <c:v>44810</c:v>
                </c:pt>
                <c:pt idx="4514">
                  <c:v>44811</c:v>
                </c:pt>
                <c:pt idx="4515">
                  <c:v>44812</c:v>
                </c:pt>
                <c:pt idx="4516">
                  <c:v>44813</c:v>
                </c:pt>
                <c:pt idx="4517">
                  <c:v>44816</c:v>
                </c:pt>
                <c:pt idx="4518">
                  <c:v>44817</c:v>
                </c:pt>
                <c:pt idx="4519">
                  <c:v>44818</c:v>
                </c:pt>
                <c:pt idx="4520">
                  <c:v>44819</c:v>
                </c:pt>
                <c:pt idx="4521">
                  <c:v>44820</c:v>
                </c:pt>
                <c:pt idx="4522">
                  <c:v>44824</c:v>
                </c:pt>
                <c:pt idx="4523">
                  <c:v>44825</c:v>
                </c:pt>
                <c:pt idx="4524">
                  <c:v>44826</c:v>
                </c:pt>
                <c:pt idx="4525">
                  <c:v>44830</c:v>
                </c:pt>
                <c:pt idx="4526">
                  <c:v>44831</c:v>
                </c:pt>
                <c:pt idx="4527">
                  <c:v>44832</c:v>
                </c:pt>
                <c:pt idx="4528">
                  <c:v>44833</c:v>
                </c:pt>
                <c:pt idx="4529">
                  <c:v>44834</c:v>
                </c:pt>
                <c:pt idx="4530">
                  <c:v>44837</c:v>
                </c:pt>
                <c:pt idx="4531">
                  <c:v>44838</c:v>
                </c:pt>
                <c:pt idx="4532">
                  <c:v>44839</c:v>
                </c:pt>
                <c:pt idx="4533">
                  <c:v>44840</c:v>
                </c:pt>
                <c:pt idx="4534">
                  <c:v>44841</c:v>
                </c:pt>
                <c:pt idx="4535">
                  <c:v>44845</c:v>
                </c:pt>
                <c:pt idx="4536">
                  <c:v>44846</c:v>
                </c:pt>
                <c:pt idx="4537">
                  <c:v>44847</c:v>
                </c:pt>
                <c:pt idx="4538">
                  <c:v>44848</c:v>
                </c:pt>
                <c:pt idx="4539">
                  <c:v>44851</c:v>
                </c:pt>
                <c:pt idx="4540">
                  <c:v>44852</c:v>
                </c:pt>
                <c:pt idx="4541">
                  <c:v>44853</c:v>
                </c:pt>
                <c:pt idx="4542">
                  <c:v>44854</c:v>
                </c:pt>
                <c:pt idx="4543">
                  <c:v>44855</c:v>
                </c:pt>
                <c:pt idx="4544">
                  <c:v>44858</c:v>
                </c:pt>
                <c:pt idx="4545">
                  <c:v>44859</c:v>
                </c:pt>
                <c:pt idx="4546">
                  <c:v>44860</c:v>
                </c:pt>
                <c:pt idx="4547">
                  <c:v>44861</c:v>
                </c:pt>
                <c:pt idx="4548">
                  <c:v>44862</c:v>
                </c:pt>
                <c:pt idx="4549">
                  <c:v>44865</c:v>
                </c:pt>
                <c:pt idx="4550">
                  <c:v>44866</c:v>
                </c:pt>
                <c:pt idx="4551">
                  <c:v>44867</c:v>
                </c:pt>
                <c:pt idx="4552">
                  <c:v>44869</c:v>
                </c:pt>
                <c:pt idx="4553">
                  <c:v>44872</c:v>
                </c:pt>
                <c:pt idx="4554">
                  <c:v>44873</c:v>
                </c:pt>
                <c:pt idx="4555">
                  <c:v>44874</c:v>
                </c:pt>
                <c:pt idx="4556">
                  <c:v>44875</c:v>
                </c:pt>
                <c:pt idx="4557">
                  <c:v>44876</c:v>
                </c:pt>
                <c:pt idx="4558">
                  <c:v>44879</c:v>
                </c:pt>
                <c:pt idx="4559">
                  <c:v>44880</c:v>
                </c:pt>
                <c:pt idx="4560">
                  <c:v>44881</c:v>
                </c:pt>
                <c:pt idx="4561">
                  <c:v>44882</c:v>
                </c:pt>
                <c:pt idx="4562">
                  <c:v>44883</c:v>
                </c:pt>
                <c:pt idx="4563">
                  <c:v>44886</c:v>
                </c:pt>
                <c:pt idx="4564">
                  <c:v>44887</c:v>
                </c:pt>
                <c:pt idx="4565">
                  <c:v>44889</c:v>
                </c:pt>
                <c:pt idx="4566">
                  <c:v>44890</c:v>
                </c:pt>
                <c:pt idx="4567">
                  <c:v>44893</c:v>
                </c:pt>
                <c:pt idx="4568">
                  <c:v>44894</c:v>
                </c:pt>
                <c:pt idx="4569">
                  <c:v>44895</c:v>
                </c:pt>
                <c:pt idx="4570">
                  <c:v>44896</c:v>
                </c:pt>
                <c:pt idx="4571">
                  <c:v>44897</c:v>
                </c:pt>
                <c:pt idx="4572">
                  <c:v>44900</c:v>
                </c:pt>
                <c:pt idx="4573">
                  <c:v>44901</c:v>
                </c:pt>
                <c:pt idx="4574">
                  <c:v>44902</c:v>
                </c:pt>
                <c:pt idx="4575">
                  <c:v>44903</c:v>
                </c:pt>
                <c:pt idx="4576">
                  <c:v>44904</c:v>
                </c:pt>
                <c:pt idx="4577">
                  <c:v>44907</c:v>
                </c:pt>
                <c:pt idx="4578">
                  <c:v>44908</c:v>
                </c:pt>
                <c:pt idx="4579">
                  <c:v>44909</c:v>
                </c:pt>
                <c:pt idx="4580">
                  <c:v>44910</c:v>
                </c:pt>
                <c:pt idx="4581">
                  <c:v>44911</c:v>
                </c:pt>
                <c:pt idx="4582">
                  <c:v>44914</c:v>
                </c:pt>
                <c:pt idx="4583">
                  <c:v>44915</c:v>
                </c:pt>
                <c:pt idx="4584">
                  <c:v>44916</c:v>
                </c:pt>
                <c:pt idx="4585">
                  <c:v>44917</c:v>
                </c:pt>
                <c:pt idx="4586">
                  <c:v>44918</c:v>
                </c:pt>
                <c:pt idx="4587">
                  <c:v>44921</c:v>
                </c:pt>
                <c:pt idx="4588">
                  <c:v>44922</c:v>
                </c:pt>
                <c:pt idx="4589">
                  <c:v>44923</c:v>
                </c:pt>
                <c:pt idx="4590">
                  <c:v>44924</c:v>
                </c:pt>
                <c:pt idx="4591">
                  <c:v>44925</c:v>
                </c:pt>
                <c:pt idx="4592">
                  <c:v>44930</c:v>
                </c:pt>
                <c:pt idx="4593">
                  <c:v>44931</c:v>
                </c:pt>
                <c:pt idx="4594">
                  <c:v>44932</c:v>
                </c:pt>
                <c:pt idx="4595">
                  <c:v>44936</c:v>
                </c:pt>
                <c:pt idx="4596">
                  <c:v>44937</c:v>
                </c:pt>
                <c:pt idx="4597">
                  <c:v>44938</c:v>
                </c:pt>
                <c:pt idx="4598">
                  <c:v>44939</c:v>
                </c:pt>
                <c:pt idx="4599">
                  <c:v>44942</c:v>
                </c:pt>
                <c:pt idx="4600">
                  <c:v>44943</c:v>
                </c:pt>
                <c:pt idx="4601">
                  <c:v>44944</c:v>
                </c:pt>
                <c:pt idx="4602">
                  <c:v>44945</c:v>
                </c:pt>
                <c:pt idx="4603">
                  <c:v>44946</c:v>
                </c:pt>
                <c:pt idx="4604">
                  <c:v>44949</c:v>
                </c:pt>
                <c:pt idx="4605">
                  <c:v>44950</c:v>
                </c:pt>
                <c:pt idx="4606">
                  <c:v>44951</c:v>
                </c:pt>
                <c:pt idx="4607">
                  <c:v>44952</c:v>
                </c:pt>
                <c:pt idx="4608">
                  <c:v>44953</c:v>
                </c:pt>
                <c:pt idx="4609">
                  <c:v>44956</c:v>
                </c:pt>
                <c:pt idx="4610">
                  <c:v>44957</c:v>
                </c:pt>
                <c:pt idx="4611">
                  <c:v>44958</c:v>
                </c:pt>
                <c:pt idx="4612">
                  <c:v>44959</c:v>
                </c:pt>
                <c:pt idx="4613">
                  <c:v>44960</c:v>
                </c:pt>
                <c:pt idx="4614">
                  <c:v>44963</c:v>
                </c:pt>
                <c:pt idx="4615">
                  <c:v>44964</c:v>
                </c:pt>
                <c:pt idx="4616">
                  <c:v>44965</c:v>
                </c:pt>
                <c:pt idx="4617">
                  <c:v>44966</c:v>
                </c:pt>
                <c:pt idx="4618">
                  <c:v>44967</c:v>
                </c:pt>
                <c:pt idx="4619">
                  <c:v>44970</c:v>
                </c:pt>
                <c:pt idx="4620">
                  <c:v>44971</c:v>
                </c:pt>
                <c:pt idx="4621">
                  <c:v>44972</c:v>
                </c:pt>
                <c:pt idx="4622">
                  <c:v>44973</c:v>
                </c:pt>
                <c:pt idx="4623">
                  <c:v>44974</c:v>
                </c:pt>
                <c:pt idx="4624">
                  <c:v>44977</c:v>
                </c:pt>
                <c:pt idx="4625">
                  <c:v>44978</c:v>
                </c:pt>
                <c:pt idx="4626">
                  <c:v>44979</c:v>
                </c:pt>
                <c:pt idx="4627">
                  <c:v>44981</c:v>
                </c:pt>
                <c:pt idx="4628">
                  <c:v>44984</c:v>
                </c:pt>
                <c:pt idx="4629">
                  <c:v>44985</c:v>
                </c:pt>
                <c:pt idx="4630">
                  <c:v>44986</c:v>
                </c:pt>
                <c:pt idx="4631">
                  <c:v>44987</c:v>
                </c:pt>
                <c:pt idx="4632">
                  <c:v>44988</c:v>
                </c:pt>
                <c:pt idx="4633">
                  <c:v>44991</c:v>
                </c:pt>
                <c:pt idx="4634">
                  <c:v>44992</c:v>
                </c:pt>
                <c:pt idx="4635">
                  <c:v>44993</c:v>
                </c:pt>
                <c:pt idx="4636">
                  <c:v>44994</c:v>
                </c:pt>
                <c:pt idx="4637">
                  <c:v>44995</c:v>
                </c:pt>
                <c:pt idx="4638">
                  <c:v>44998</c:v>
                </c:pt>
                <c:pt idx="4639">
                  <c:v>44999</c:v>
                </c:pt>
                <c:pt idx="4640">
                  <c:v>45000</c:v>
                </c:pt>
                <c:pt idx="4641">
                  <c:v>45001</c:v>
                </c:pt>
                <c:pt idx="4642">
                  <c:v>45002</c:v>
                </c:pt>
                <c:pt idx="4643">
                  <c:v>45005</c:v>
                </c:pt>
                <c:pt idx="4644">
                  <c:v>45007</c:v>
                </c:pt>
                <c:pt idx="4645">
                  <c:v>45008</c:v>
                </c:pt>
                <c:pt idx="4646">
                  <c:v>45009</c:v>
                </c:pt>
                <c:pt idx="4647">
                  <c:v>45012</c:v>
                </c:pt>
                <c:pt idx="4648">
                  <c:v>45013</c:v>
                </c:pt>
                <c:pt idx="4649">
                  <c:v>45014</c:v>
                </c:pt>
                <c:pt idx="4650">
                  <c:v>45015</c:v>
                </c:pt>
                <c:pt idx="4651">
                  <c:v>45016</c:v>
                </c:pt>
                <c:pt idx="4652">
                  <c:v>45019</c:v>
                </c:pt>
                <c:pt idx="4653">
                  <c:v>45020</c:v>
                </c:pt>
                <c:pt idx="4654">
                  <c:v>45021</c:v>
                </c:pt>
                <c:pt idx="4655">
                  <c:v>45022</c:v>
                </c:pt>
                <c:pt idx="4656">
                  <c:v>45023</c:v>
                </c:pt>
                <c:pt idx="4657">
                  <c:v>45026</c:v>
                </c:pt>
                <c:pt idx="4658">
                  <c:v>45027</c:v>
                </c:pt>
                <c:pt idx="4659">
                  <c:v>45028</c:v>
                </c:pt>
                <c:pt idx="4660">
                  <c:v>45029</c:v>
                </c:pt>
                <c:pt idx="4661">
                  <c:v>45030</c:v>
                </c:pt>
                <c:pt idx="4662">
                  <c:v>45033</c:v>
                </c:pt>
                <c:pt idx="4663">
                  <c:v>45034</c:v>
                </c:pt>
                <c:pt idx="4664">
                  <c:v>45035</c:v>
                </c:pt>
                <c:pt idx="4665">
                  <c:v>45036</c:v>
                </c:pt>
                <c:pt idx="4666">
                  <c:v>45037</c:v>
                </c:pt>
                <c:pt idx="4667">
                  <c:v>45040</c:v>
                </c:pt>
                <c:pt idx="4668">
                  <c:v>45041</c:v>
                </c:pt>
                <c:pt idx="4669">
                  <c:v>45042</c:v>
                </c:pt>
                <c:pt idx="4670">
                  <c:v>45043</c:v>
                </c:pt>
                <c:pt idx="4671">
                  <c:v>45044</c:v>
                </c:pt>
                <c:pt idx="4672">
                  <c:v>45047</c:v>
                </c:pt>
                <c:pt idx="4673">
                  <c:v>45048</c:v>
                </c:pt>
                <c:pt idx="4674">
                  <c:v>45054</c:v>
                </c:pt>
                <c:pt idx="4675">
                  <c:v>45055</c:v>
                </c:pt>
                <c:pt idx="4676">
                  <c:v>45056</c:v>
                </c:pt>
                <c:pt idx="4677">
                  <c:v>45057</c:v>
                </c:pt>
                <c:pt idx="4678">
                  <c:v>45058</c:v>
                </c:pt>
                <c:pt idx="4679">
                  <c:v>45061</c:v>
                </c:pt>
                <c:pt idx="4680">
                  <c:v>45062</c:v>
                </c:pt>
                <c:pt idx="4681">
                  <c:v>45063</c:v>
                </c:pt>
                <c:pt idx="4682">
                  <c:v>45064</c:v>
                </c:pt>
                <c:pt idx="4683">
                  <c:v>45065</c:v>
                </c:pt>
                <c:pt idx="4684">
                  <c:v>45068</c:v>
                </c:pt>
                <c:pt idx="4685">
                  <c:v>45069</c:v>
                </c:pt>
                <c:pt idx="4686">
                  <c:v>45070</c:v>
                </c:pt>
                <c:pt idx="4687">
                  <c:v>45071</c:v>
                </c:pt>
                <c:pt idx="4688">
                  <c:v>45072</c:v>
                </c:pt>
                <c:pt idx="4689">
                  <c:v>45075</c:v>
                </c:pt>
                <c:pt idx="4690">
                  <c:v>45076</c:v>
                </c:pt>
                <c:pt idx="4691">
                  <c:v>45077</c:v>
                </c:pt>
                <c:pt idx="4692">
                  <c:v>45078</c:v>
                </c:pt>
                <c:pt idx="4693">
                  <c:v>45079</c:v>
                </c:pt>
                <c:pt idx="4694">
                  <c:v>45082</c:v>
                </c:pt>
                <c:pt idx="4695">
                  <c:v>45083</c:v>
                </c:pt>
                <c:pt idx="4696">
                  <c:v>45084</c:v>
                </c:pt>
                <c:pt idx="4697">
                  <c:v>45085</c:v>
                </c:pt>
                <c:pt idx="4698">
                  <c:v>45086</c:v>
                </c:pt>
                <c:pt idx="4699">
                  <c:v>45089</c:v>
                </c:pt>
                <c:pt idx="4700">
                  <c:v>45090</c:v>
                </c:pt>
                <c:pt idx="4701">
                  <c:v>45091</c:v>
                </c:pt>
                <c:pt idx="4702">
                  <c:v>45092</c:v>
                </c:pt>
                <c:pt idx="4703">
                  <c:v>45093</c:v>
                </c:pt>
                <c:pt idx="4704">
                  <c:v>45096</c:v>
                </c:pt>
                <c:pt idx="4705">
                  <c:v>45097</c:v>
                </c:pt>
                <c:pt idx="4706">
                  <c:v>45098</c:v>
                </c:pt>
                <c:pt idx="4707">
                  <c:v>45099</c:v>
                </c:pt>
                <c:pt idx="4708">
                  <c:v>45100</c:v>
                </c:pt>
                <c:pt idx="4709">
                  <c:v>45103</c:v>
                </c:pt>
                <c:pt idx="4710">
                  <c:v>45104</c:v>
                </c:pt>
                <c:pt idx="4711">
                  <c:v>45105</c:v>
                </c:pt>
                <c:pt idx="4712">
                  <c:v>45106</c:v>
                </c:pt>
                <c:pt idx="4713">
                  <c:v>45107</c:v>
                </c:pt>
                <c:pt idx="4714">
                  <c:v>45110</c:v>
                </c:pt>
                <c:pt idx="4715">
                  <c:v>45111</c:v>
                </c:pt>
                <c:pt idx="4716">
                  <c:v>45112</c:v>
                </c:pt>
                <c:pt idx="4717">
                  <c:v>45113</c:v>
                </c:pt>
                <c:pt idx="4718">
                  <c:v>45114</c:v>
                </c:pt>
                <c:pt idx="4719">
                  <c:v>45117</c:v>
                </c:pt>
                <c:pt idx="4720">
                  <c:v>45118</c:v>
                </c:pt>
                <c:pt idx="4721">
                  <c:v>45119</c:v>
                </c:pt>
                <c:pt idx="4722">
                  <c:v>45120</c:v>
                </c:pt>
                <c:pt idx="4723">
                  <c:v>45121</c:v>
                </c:pt>
                <c:pt idx="4724">
                  <c:v>45125</c:v>
                </c:pt>
                <c:pt idx="4725">
                  <c:v>45126</c:v>
                </c:pt>
                <c:pt idx="4726">
                  <c:v>45127</c:v>
                </c:pt>
                <c:pt idx="4727">
                  <c:v>45128</c:v>
                </c:pt>
                <c:pt idx="4728">
                  <c:v>45131</c:v>
                </c:pt>
                <c:pt idx="4729">
                  <c:v>45132</c:v>
                </c:pt>
                <c:pt idx="4730">
                  <c:v>45133</c:v>
                </c:pt>
                <c:pt idx="4731">
                  <c:v>45134</c:v>
                </c:pt>
                <c:pt idx="4732">
                  <c:v>45135</c:v>
                </c:pt>
                <c:pt idx="4733">
                  <c:v>45138</c:v>
                </c:pt>
                <c:pt idx="4734">
                  <c:v>45139</c:v>
                </c:pt>
                <c:pt idx="4735">
                  <c:v>45140</c:v>
                </c:pt>
                <c:pt idx="4736">
                  <c:v>45141</c:v>
                </c:pt>
                <c:pt idx="4737">
                  <c:v>45142</c:v>
                </c:pt>
                <c:pt idx="4738">
                  <c:v>45145</c:v>
                </c:pt>
                <c:pt idx="4739">
                  <c:v>45146</c:v>
                </c:pt>
                <c:pt idx="4740">
                  <c:v>45147</c:v>
                </c:pt>
                <c:pt idx="4741">
                  <c:v>45148</c:v>
                </c:pt>
                <c:pt idx="4742">
                  <c:v>45152</c:v>
                </c:pt>
                <c:pt idx="4743">
                  <c:v>45153</c:v>
                </c:pt>
                <c:pt idx="4744">
                  <c:v>45154</c:v>
                </c:pt>
                <c:pt idx="4745">
                  <c:v>45155</c:v>
                </c:pt>
                <c:pt idx="4746">
                  <c:v>45156</c:v>
                </c:pt>
                <c:pt idx="4747">
                  <c:v>45159</c:v>
                </c:pt>
                <c:pt idx="4748">
                  <c:v>45160</c:v>
                </c:pt>
                <c:pt idx="4749">
                  <c:v>45161</c:v>
                </c:pt>
                <c:pt idx="4750">
                  <c:v>45162</c:v>
                </c:pt>
                <c:pt idx="4751">
                  <c:v>45163</c:v>
                </c:pt>
                <c:pt idx="4752">
                  <c:v>45166</c:v>
                </c:pt>
                <c:pt idx="4753">
                  <c:v>45167</c:v>
                </c:pt>
                <c:pt idx="4754">
                  <c:v>45168</c:v>
                </c:pt>
                <c:pt idx="4755">
                  <c:v>45169</c:v>
                </c:pt>
                <c:pt idx="4756">
                  <c:v>45170</c:v>
                </c:pt>
                <c:pt idx="4757">
                  <c:v>45173</c:v>
                </c:pt>
                <c:pt idx="4758">
                  <c:v>45174</c:v>
                </c:pt>
                <c:pt idx="4759">
                  <c:v>45175</c:v>
                </c:pt>
                <c:pt idx="4760">
                  <c:v>45176</c:v>
                </c:pt>
                <c:pt idx="4761">
                  <c:v>45177</c:v>
                </c:pt>
                <c:pt idx="4762">
                  <c:v>45180</c:v>
                </c:pt>
                <c:pt idx="4763">
                  <c:v>45181</c:v>
                </c:pt>
                <c:pt idx="4764">
                  <c:v>45182</c:v>
                </c:pt>
                <c:pt idx="4765">
                  <c:v>45183</c:v>
                </c:pt>
                <c:pt idx="4766">
                  <c:v>45184</c:v>
                </c:pt>
                <c:pt idx="4767">
                  <c:v>45188</c:v>
                </c:pt>
                <c:pt idx="4768">
                  <c:v>45189</c:v>
                </c:pt>
                <c:pt idx="4769">
                  <c:v>45190</c:v>
                </c:pt>
                <c:pt idx="4770">
                  <c:v>45191</c:v>
                </c:pt>
                <c:pt idx="4771">
                  <c:v>45194</c:v>
                </c:pt>
                <c:pt idx="4772">
                  <c:v>45195</c:v>
                </c:pt>
                <c:pt idx="4773">
                  <c:v>45196</c:v>
                </c:pt>
                <c:pt idx="4774">
                  <c:v>45197</c:v>
                </c:pt>
                <c:pt idx="4775">
                  <c:v>45198</c:v>
                </c:pt>
                <c:pt idx="4776">
                  <c:v>45201</c:v>
                </c:pt>
                <c:pt idx="4777">
                  <c:v>45202</c:v>
                </c:pt>
                <c:pt idx="4778">
                  <c:v>45203</c:v>
                </c:pt>
                <c:pt idx="4779">
                  <c:v>45204</c:v>
                </c:pt>
                <c:pt idx="4780">
                  <c:v>45205</c:v>
                </c:pt>
                <c:pt idx="4781">
                  <c:v>45209</c:v>
                </c:pt>
                <c:pt idx="4782">
                  <c:v>45210</c:v>
                </c:pt>
                <c:pt idx="4783">
                  <c:v>45211</c:v>
                </c:pt>
                <c:pt idx="4784">
                  <c:v>45212</c:v>
                </c:pt>
                <c:pt idx="4785">
                  <c:v>45215</c:v>
                </c:pt>
                <c:pt idx="4786">
                  <c:v>45216</c:v>
                </c:pt>
                <c:pt idx="4787">
                  <c:v>45217</c:v>
                </c:pt>
                <c:pt idx="4788">
                  <c:v>45218</c:v>
                </c:pt>
                <c:pt idx="4789">
                  <c:v>45219</c:v>
                </c:pt>
                <c:pt idx="4790">
                  <c:v>45222</c:v>
                </c:pt>
                <c:pt idx="4791">
                  <c:v>45223</c:v>
                </c:pt>
                <c:pt idx="4792">
                  <c:v>45224</c:v>
                </c:pt>
                <c:pt idx="4793">
                  <c:v>45225</c:v>
                </c:pt>
                <c:pt idx="4794">
                  <c:v>45226</c:v>
                </c:pt>
                <c:pt idx="4795">
                  <c:v>45229</c:v>
                </c:pt>
                <c:pt idx="4796">
                  <c:v>45230</c:v>
                </c:pt>
                <c:pt idx="4797">
                  <c:v>45231</c:v>
                </c:pt>
                <c:pt idx="4798">
                  <c:v>45232</c:v>
                </c:pt>
                <c:pt idx="4799">
                  <c:v>45236</c:v>
                </c:pt>
                <c:pt idx="4800">
                  <c:v>45237</c:v>
                </c:pt>
                <c:pt idx="4801">
                  <c:v>45238</c:v>
                </c:pt>
                <c:pt idx="4802">
                  <c:v>45239</c:v>
                </c:pt>
                <c:pt idx="4803">
                  <c:v>45240</c:v>
                </c:pt>
                <c:pt idx="4804">
                  <c:v>45243</c:v>
                </c:pt>
                <c:pt idx="4805">
                  <c:v>45244</c:v>
                </c:pt>
                <c:pt idx="4806">
                  <c:v>45245</c:v>
                </c:pt>
                <c:pt idx="4807">
                  <c:v>45246</c:v>
                </c:pt>
                <c:pt idx="4808">
                  <c:v>45247</c:v>
                </c:pt>
                <c:pt idx="4809">
                  <c:v>45250</c:v>
                </c:pt>
                <c:pt idx="4810">
                  <c:v>45251</c:v>
                </c:pt>
                <c:pt idx="4811">
                  <c:v>45252</c:v>
                </c:pt>
                <c:pt idx="4812">
                  <c:v>45254</c:v>
                </c:pt>
                <c:pt idx="4813">
                  <c:v>45257</c:v>
                </c:pt>
                <c:pt idx="4814">
                  <c:v>45258</c:v>
                </c:pt>
                <c:pt idx="4815">
                  <c:v>45259</c:v>
                </c:pt>
                <c:pt idx="4816">
                  <c:v>45260</c:v>
                </c:pt>
                <c:pt idx="4817">
                  <c:v>45261</c:v>
                </c:pt>
                <c:pt idx="4818">
                  <c:v>45264</c:v>
                </c:pt>
                <c:pt idx="4819">
                  <c:v>45265</c:v>
                </c:pt>
                <c:pt idx="4820">
                  <c:v>45266</c:v>
                </c:pt>
                <c:pt idx="4821">
                  <c:v>45267</c:v>
                </c:pt>
                <c:pt idx="4822">
                  <c:v>45268</c:v>
                </c:pt>
                <c:pt idx="4823">
                  <c:v>45271</c:v>
                </c:pt>
                <c:pt idx="4824">
                  <c:v>45272</c:v>
                </c:pt>
                <c:pt idx="4825">
                  <c:v>45273</c:v>
                </c:pt>
                <c:pt idx="4826">
                  <c:v>45274</c:v>
                </c:pt>
                <c:pt idx="4827">
                  <c:v>45275</c:v>
                </c:pt>
                <c:pt idx="4828">
                  <c:v>45278</c:v>
                </c:pt>
                <c:pt idx="4829">
                  <c:v>45279</c:v>
                </c:pt>
                <c:pt idx="4830">
                  <c:v>45280</c:v>
                </c:pt>
                <c:pt idx="4831">
                  <c:v>45281</c:v>
                </c:pt>
                <c:pt idx="4832">
                  <c:v>45282</c:v>
                </c:pt>
                <c:pt idx="4833">
                  <c:v>45285</c:v>
                </c:pt>
                <c:pt idx="4834">
                  <c:v>45286</c:v>
                </c:pt>
                <c:pt idx="4835">
                  <c:v>45287</c:v>
                </c:pt>
                <c:pt idx="4836">
                  <c:v>45288</c:v>
                </c:pt>
                <c:pt idx="4837">
                  <c:v>45289</c:v>
                </c:pt>
                <c:pt idx="4838">
                  <c:v>45295</c:v>
                </c:pt>
                <c:pt idx="4839">
                  <c:v>45296</c:v>
                </c:pt>
                <c:pt idx="4840">
                  <c:v>45300</c:v>
                </c:pt>
                <c:pt idx="4841">
                  <c:v>45301</c:v>
                </c:pt>
                <c:pt idx="4842">
                  <c:v>45302</c:v>
                </c:pt>
                <c:pt idx="4843">
                  <c:v>45303</c:v>
                </c:pt>
                <c:pt idx="4844">
                  <c:v>45306</c:v>
                </c:pt>
                <c:pt idx="4845">
                  <c:v>45307</c:v>
                </c:pt>
                <c:pt idx="4846">
                  <c:v>45308</c:v>
                </c:pt>
                <c:pt idx="4847">
                  <c:v>45309</c:v>
                </c:pt>
                <c:pt idx="4848">
                  <c:v>45310</c:v>
                </c:pt>
                <c:pt idx="4849">
                  <c:v>45313</c:v>
                </c:pt>
                <c:pt idx="4850">
                  <c:v>45314</c:v>
                </c:pt>
                <c:pt idx="4851">
                  <c:v>45315</c:v>
                </c:pt>
                <c:pt idx="4852">
                  <c:v>45316</c:v>
                </c:pt>
                <c:pt idx="4853">
                  <c:v>45317</c:v>
                </c:pt>
                <c:pt idx="4854">
                  <c:v>45320</c:v>
                </c:pt>
                <c:pt idx="4855">
                  <c:v>45321</c:v>
                </c:pt>
                <c:pt idx="4856">
                  <c:v>45322</c:v>
                </c:pt>
                <c:pt idx="4857">
                  <c:v>45323</c:v>
                </c:pt>
                <c:pt idx="4858">
                  <c:v>45324</c:v>
                </c:pt>
                <c:pt idx="4859">
                  <c:v>45327</c:v>
                </c:pt>
                <c:pt idx="4860">
                  <c:v>45328</c:v>
                </c:pt>
                <c:pt idx="4861">
                  <c:v>45329</c:v>
                </c:pt>
                <c:pt idx="4862">
                  <c:v>45330</c:v>
                </c:pt>
                <c:pt idx="4863">
                  <c:v>45331</c:v>
                </c:pt>
                <c:pt idx="4864">
                  <c:v>45335</c:v>
                </c:pt>
                <c:pt idx="4865">
                  <c:v>45336</c:v>
                </c:pt>
                <c:pt idx="4866">
                  <c:v>45337</c:v>
                </c:pt>
                <c:pt idx="4867">
                  <c:v>45338</c:v>
                </c:pt>
                <c:pt idx="4868">
                  <c:v>45341</c:v>
                </c:pt>
                <c:pt idx="4869">
                  <c:v>45342</c:v>
                </c:pt>
                <c:pt idx="4870">
                  <c:v>45343</c:v>
                </c:pt>
                <c:pt idx="4871">
                  <c:v>45344</c:v>
                </c:pt>
                <c:pt idx="4872">
                  <c:v>45348</c:v>
                </c:pt>
                <c:pt idx="4873">
                  <c:v>45349</c:v>
                </c:pt>
                <c:pt idx="4874">
                  <c:v>45350</c:v>
                </c:pt>
                <c:pt idx="4875">
                  <c:v>45351</c:v>
                </c:pt>
                <c:pt idx="4876">
                  <c:v>45352</c:v>
                </c:pt>
                <c:pt idx="4877">
                  <c:v>45355</c:v>
                </c:pt>
                <c:pt idx="4878">
                  <c:v>45356</c:v>
                </c:pt>
                <c:pt idx="4879">
                  <c:v>45357</c:v>
                </c:pt>
                <c:pt idx="4880">
                  <c:v>45358</c:v>
                </c:pt>
                <c:pt idx="4881">
                  <c:v>45359</c:v>
                </c:pt>
                <c:pt idx="4882">
                  <c:v>45362</c:v>
                </c:pt>
                <c:pt idx="4883">
                  <c:v>45363</c:v>
                </c:pt>
                <c:pt idx="4884">
                  <c:v>45364</c:v>
                </c:pt>
                <c:pt idx="4885">
                  <c:v>45365</c:v>
                </c:pt>
                <c:pt idx="4886">
                  <c:v>45366</c:v>
                </c:pt>
                <c:pt idx="4887">
                  <c:v>45369</c:v>
                </c:pt>
                <c:pt idx="4888">
                  <c:v>45370</c:v>
                </c:pt>
                <c:pt idx="4889">
                  <c:v>45372</c:v>
                </c:pt>
                <c:pt idx="4890">
                  <c:v>45373</c:v>
                </c:pt>
                <c:pt idx="4891">
                  <c:v>45376</c:v>
                </c:pt>
                <c:pt idx="4892">
                  <c:v>45377</c:v>
                </c:pt>
                <c:pt idx="4893">
                  <c:v>45378</c:v>
                </c:pt>
                <c:pt idx="4894">
                  <c:v>45379</c:v>
                </c:pt>
                <c:pt idx="4895">
                  <c:v>45380</c:v>
                </c:pt>
                <c:pt idx="4896">
                  <c:v>45383</c:v>
                </c:pt>
                <c:pt idx="4897">
                  <c:v>45384</c:v>
                </c:pt>
                <c:pt idx="4898">
                  <c:v>45385</c:v>
                </c:pt>
                <c:pt idx="4899">
                  <c:v>45386</c:v>
                </c:pt>
                <c:pt idx="4900">
                  <c:v>45387</c:v>
                </c:pt>
                <c:pt idx="4901">
                  <c:v>45390</c:v>
                </c:pt>
                <c:pt idx="4902">
                  <c:v>45391</c:v>
                </c:pt>
                <c:pt idx="4903">
                  <c:v>45392</c:v>
                </c:pt>
                <c:pt idx="4904">
                  <c:v>45393</c:v>
                </c:pt>
                <c:pt idx="4905">
                  <c:v>45394</c:v>
                </c:pt>
                <c:pt idx="4906">
                  <c:v>45397</c:v>
                </c:pt>
                <c:pt idx="4907">
                  <c:v>45398</c:v>
                </c:pt>
                <c:pt idx="4908">
                  <c:v>45399</c:v>
                </c:pt>
                <c:pt idx="4909">
                  <c:v>45400</c:v>
                </c:pt>
                <c:pt idx="4910">
                  <c:v>45401</c:v>
                </c:pt>
                <c:pt idx="4911">
                  <c:v>45404</c:v>
                </c:pt>
                <c:pt idx="4912">
                  <c:v>45405</c:v>
                </c:pt>
                <c:pt idx="4913">
                  <c:v>45406</c:v>
                </c:pt>
                <c:pt idx="4914">
                  <c:v>45407</c:v>
                </c:pt>
                <c:pt idx="4915">
                  <c:v>45408</c:v>
                </c:pt>
                <c:pt idx="4916">
                  <c:v>45412</c:v>
                </c:pt>
                <c:pt idx="4917">
                  <c:v>45413</c:v>
                </c:pt>
                <c:pt idx="4918">
                  <c:v>45414</c:v>
                </c:pt>
                <c:pt idx="4919">
                  <c:v>45419</c:v>
                </c:pt>
                <c:pt idx="4920">
                  <c:v>45420</c:v>
                </c:pt>
                <c:pt idx="4921">
                  <c:v>45421</c:v>
                </c:pt>
                <c:pt idx="4922">
                  <c:v>45422</c:v>
                </c:pt>
                <c:pt idx="4923">
                  <c:v>45425</c:v>
                </c:pt>
                <c:pt idx="4924">
                  <c:v>45426</c:v>
                </c:pt>
                <c:pt idx="4925">
                  <c:v>45427</c:v>
                </c:pt>
                <c:pt idx="4926">
                  <c:v>45428</c:v>
                </c:pt>
                <c:pt idx="4927">
                  <c:v>45429</c:v>
                </c:pt>
                <c:pt idx="4928">
                  <c:v>45432</c:v>
                </c:pt>
                <c:pt idx="4929">
                  <c:v>45433</c:v>
                </c:pt>
                <c:pt idx="4930">
                  <c:v>45434</c:v>
                </c:pt>
                <c:pt idx="4931">
                  <c:v>45435</c:v>
                </c:pt>
                <c:pt idx="4932">
                  <c:v>45436</c:v>
                </c:pt>
                <c:pt idx="4933">
                  <c:v>45439</c:v>
                </c:pt>
                <c:pt idx="4934">
                  <c:v>45440</c:v>
                </c:pt>
                <c:pt idx="4935">
                  <c:v>45441</c:v>
                </c:pt>
                <c:pt idx="4936">
                  <c:v>45442</c:v>
                </c:pt>
                <c:pt idx="4937">
                  <c:v>45443</c:v>
                </c:pt>
                <c:pt idx="4938">
                  <c:v>45446</c:v>
                </c:pt>
                <c:pt idx="4939">
                  <c:v>45447</c:v>
                </c:pt>
                <c:pt idx="4940">
                  <c:v>45448</c:v>
                </c:pt>
                <c:pt idx="4941">
                  <c:v>45449</c:v>
                </c:pt>
                <c:pt idx="4942">
                  <c:v>45450</c:v>
                </c:pt>
                <c:pt idx="4943">
                  <c:v>45453</c:v>
                </c:pt>
                <c:pt idx="4944">
                  <c:v>45454</c:v>
                </c:pt>
                <c:pt idx="4945">
                  <c:v>45455</c:v>
                </c:pt>
                <c:pt idx="4946">
                  <c:v>45456</c:v>
                </c:pt>
                <c:pt idx="4947">
                  <c:v>45457</c:v>
                </c:pt>
                <c:pt idx="4948">
                  <c:v>45460</c:v>
                </c:pt>
                <c:pt idx="4949">
                  <c:v>45461</c:v>
                </c:pt>
                <c:pt idx="4950">
                  <c:v>45462</c:v>
                </c:pt>
                <c:pt idx="4951">
                  <c:v>45463</c:v>
                </c:pt>
                <c:pt idx="4952">
                  <c:v>45464</c:v>
                </c:pt>
                <c:pt idx="4953">
                  <c:v>45467</c:v>
                </c:pt>
                <c:pt idx="4954">
                  <c:v>45468</c:v>
                </c:pt>
                <c:pt idx="4955">
                  <c:v>45469</c:v>
                </c:pt>
                <c:pt idx="4956">
                  <c:v>45470</c:v>
                </c:pt>
                <c:pt idx="4957">
                  <c:v>45471</c:v>
                </c:pt>
                <c:pt idx="4958">
                  <c:v>45474</c:v>
                </c:pt>
                <c:pt idx="4959">
                  <c:v>45475</c:v>
                </c:pt>
                <c:pt idx="4960">
                  <c:v>45476</c:v>
                </c:pt>
                <c:pt idx="4961">
                  <c:v>45477</c:v>
                </c:pt>
                <c:pt idx="4962">
                  <c:v>45478</c:v>
                </c:pt>
                <c:pt idx="4963">
                  <c:v>45481</c:v>
                </c:pt>
                <c:pt idx="4964">
                  <c:v>45482</c:v>
                </c:pt>
                <c:pt idx="4965">
                  <c:v>45483</c:v>
                </c:pt>
                <c:pt idx="4966">
                  <c:v>45484</c:v>
                </c:pt>
                <c:pt idx="4967">
                  <c:v>45485</c:v>
                </c:pt>
                <c:pt idx="4968">
                  <c:v>45489</c:v>
                </c:pt>
                <c:pt idx="4969">
                  <c:v>45490</c:v>
                </c:pt>
                <c:pt idx="4970">
                  <c:v>45491</c:v>
                </c:pt>
                <c:pt idx="4971">
                  <c:v>45492</c:v>
                </c:pt>
                <c:pt idx="4972">
                  <c:v>45495</c:v>
                </c:pt>
                <c:pt idx="4973">
                  <c:v>45496</c:v>
                </c:pt>
                <c:pt idx="4974">
                  <c:v>45497</c:v>
                </c:pt>
                <c:pt idx="4975">
                  <c:v>45498</c:v>
                </c:pt>
                <c:pt idx="4976">
                  <c:v>45499</c:v>
                </c:pt>
                <c:pt idx="4977">
                  <c:v>45502</c:v>
                </c:pt>
                <c:pt idx="4978">
                  <c:v>45503</c:v>
                </c:pt>
                <c:pt idx="4979">
                  <c:v>45504</c:v>
                </c:pt>
                <c:pt idx="4980">
                  <c:v>45505</c:v>
                </c:pt>
                <c:pt idx="4981">
                  <c:v>45506</c:v>
                </c:pt>
                <c:pt idx="4982">
                  <c:v>45509</c:v>
                </c:pt>
                <c:pt idx="4983">
                  <c:v>45510</c:v>
                </c:pt>
                <c:pt idx="4984">
                  <c:v>45511</c:v>
                </c:pt>
                <c:pt idx="4985">
                  <c:v>45512</c:v>
                </c:pt>
                <c:pt idx="4986">
                  <c:v>45513</c:v>
                </c:pt>
                <c:pt idx="4987">
                  <c:v>45517</c:v>
                </c:pt>
                <c:pt idx="4988">
                  <c:v>45518</c:v>
                </c:pt>
                <c:pt idx="4989">
                  <c:v>45519</c:v>
                </c:pt>
                <c:pt idx="4990">
                  <c:v>45520</c:v>
                </c:pt>
                <c:pt idx="4991">
                  <c:v>45523</c:v>
                </c:pt>
                <c:pt idx="4992">
                  <c:v>45524</c:v>
                </c:pt>
                <c:pt idx="4993">
                  <c:v>45525</c:v>
                </c:pt>
                <c:pt idx="4994">
                  <c:v>45526</c:v>
                </c:pt>
                <c:pt idx="4995">
                  <c:v>45527</c:v>
                </c:pt>
                <c:pt idx="4996">
                  <c:v>45530</c:v>
                </c:pt>
                <c:pt idx="4997">
                  <c:v>45531</c:v>
                </c:pt>
                <c:pt idx="4998">
                  <c:v>45532</c:v>
                </c:pt>
                <c:pt idx="4999">
                  <c:v>45533</c:v>
                </c:pt>
                <c:pt idx="5000">
                  <c:v>45534</c:v>
                </c:pt>
                <c:pt idx="5001">
                  <c:v>45537</c:v>
                </c:pt>
                <c:pt idx="5002">
                  <c:v>45538</c:v>
                </c:pt>
                <c:pt idx="5003">
                  <c:v>45539</c:v>
                </c:pt>
                <c:pt idx="5004">
                  <c:v>45540</c:v>
                </c:pt>
                <c:pt idx="5005">
                  <c:v>45541</c:v>
                </c:pt>
                <c:pt idx="5006">
                  <c:v>45544</c:v>
                </c:pt>
                <c:pt idx="5007">
                  <c:v>45545</c:v>
                </c:pt>
                <c:pt idx="5008">
                  <c:v>45546</c:v>
                </c:pt>
                <c:pt idx="5009">
                  <c:v>45547</c:v>
                </c:pt>
                <c:pt idx="5010">
                  <c:v>45548</c:v>
                </c:pt>
                <c:pt idx="5011">
                  <c:v>45552</c:v>
                </c:pt>
                <c:pt idx="5012">
                  <c:v>45553</c:v>
                </c:pt>
                <c:pt idx="5013">
                  <c:v>45554</c:v>
                </c:pt>
                <c:pt idx="5014">
                  <c:v>45555</c:v>
                </c:pt>
                <c:pt idx="5015">
                  <c:v>45559</c:v>
                </c:pt>
                <c:pt idx="5016">
                  <c:v>45560</c:v>
                </c:pt>
                <c:pt idx="5017">
                  <c:v>45561</c:v>
                </c:pt>
                <c:pt idx="5018">
                  <c:v>45562</c:v>
                </c:pt>
                <c:pt idx="5019">
                  <c:v>45565</c:v>
                </c:pt>
                <c:pt idx="5020">
                  <c:v>45566</c:v>
                </c:pt>
                <c:pt idx="5021">
                  <c:v>45567</c:v>
                </c:pt>
                <c:pt idx="5022">
                  <c:v>45568</c:v>
                </c:pt>
                <c:pt idx="5023">
                  <c:v>45569</c:v>
                </c:pt>
                <c:pt idx="5024">
                  <c:v>45572</c:v>
                </c:pt>
                <c:pt idx="5025">
                  <c:v>45573</c:v>
                </c:pt>
                <c:pt idx="5026">
                  <c:v>45574</c:v>
                </c:pt>
                <c:pt idx="5027">
                  <c:v>45575</c:v>
                </c:pt>
                <c:pt idx="5028">
                  <c:v>45576</c:v>
                </c:pt>
                <c:pt idx="5029">
                  <c:v>45580</c:v>
                </c:pt>
                <c:pt idx="5030">
                  <c:v>45581</c:v>
                </c:pt>
                <c:pt idx="5031">
                  <c:v>45582</c:v>
                </c:pt>
                <c:pt idx="5032">
                  <c:v>45583</c:v>
                </c:pt>
                <c:pt idx="5033">
                  <c:v>45586</c:v>
                </c:pt>
                <c:pt idx="5034">
                  <c:v>45587</c:v>
                </c:pt>
                <c:pt idx="5035">
                  <c:v>45588</c:v>
                </c:pt>
                <c:pt idx="5036">
                  <c:v>45589</c:v>
                </c:pt>
                <c:pt idx="5037">
                  <c:v>45590</c:v>
                </c:pt>
                <c:pt idx="5038">
                  <c:v>45593</c:v>
                </c:pt>
                <c:pt idx="5039">
                  <c:v>45594</c:v>
                </c:pt>
                <c:pt idx="5040">
                  <c:v>45595</c:v>
                </c:pt>
                <c:pt idx="5041">
                  <c:v>45596</c:v>
                </c:pt>
                <c:pt idx="5042">
                  <c:v>45597</c:v>
                </c:pt>
                <c:pt idx="5043">
                  <c:v>45601</c:v>
                </c:pt>
                <c:pt idx="5044">
                  <c:v>45602</c:v>
                </c:pt>
                <c:pt idx="5045">
                  <c:v>45603</c:v>
                </c:pt>
                <c:pt idx="5046">
                  <c:v>45604</c:v>
                </c:pt>
                <c:pt idx="5047">
                  <c:v>45607</c:v>
                </c:pt>
                <c:pt idx="5048">
                  <c:v>45608</c:v>
                </c:pt>
                <c:pt idx="5049">
                  <c:v>45609</c:v>
                </c:pt>
                <c:pt idx="5050">
                  <c:v>45610</c:v>
                </c:pt>
                <c:pt idx="5051">
                  <c:v>45611</c:v>
                </c:pt>
                <c:pt idx="5052">
                  <c:v>45614</c:v>
                </c:pt>
                <c:pt idx="5053">
                  <c:v>45615</c:v>
                </c:pt>
                <c:pt idx="5054">
                  <c:v>45616</c:v>
                </c:pt>
                <c:pt idx="5055">
                  <c:v>45617</c:v>
                </c:pt>
                <c:pt idx="5056">
                  <c:v>45618</c:v>
                </c:pt>
                <c:pt idx="5057">
                  <c:v>45621</c:v>
                </c:pt>
                <c:pt idx="5058">
                  <c:v>45622</c:v>
                </c:pt>
                <c:pt idx="5059">
                  <c:v>45623</c:v>
                </c:pt>
                <c:pt idx="5060">
                  <c:v>45624</c:v>
                </c:pt>
                <c:pt idx="5061">
                  <c:v>45625</c:v>
                </c:pt>
                <c:pt idx="5062">
                  <c:v>45628</c:v>
                </c:pt>
                <c:pt idx="5063">
                  <c:v>45629</c:v>
                </c:pt>
                <c:pt idx="5064">
                  <c:v>45630</c:v>
                </c:pt>
                <c:pt idx="5065">
                  <c:v>45631</c:v>
                </c:pt>
                <c:pt idx="5066">
                  <c:v>45632</c:v>
                </c:pt>
                <c:pt idx="5067">
                  <c:v>45635</c:v>
                </c:pt>
                <c:pt idx="5068">
                  <c:v>45636</c:v>
                </c:pt>
                <c:pt idx="5069">
                  <c:v>45637</c:v>
                </c:pt>
                <c:pt idx="5070">
                  <c:v>45638</c:v>
                </c:pt>
                <c:pt idx="5071">
                  <c:v>45639</c:v>
                </c:pt>
                <c:pt idx="5072">
                  <c:v>45642</c:v>
                </c:pt>
                <c:pt idx="5073">
                  <c:v>45643</c:v>
                </c:pt>
                <c:pt idx="5074">
                  <c:v>45644</c:v>
                </c:pt>
                <c:pt idx="5075">
                  <c:v>45645</c:v>
                </c:pt>
                <c:pt idx="5076">
                  <c:v>45646</c:v>
                </c:pt>
                <c:pt idx="5077">
                  <c:v>45649</c:v>
                </c:pt>
                <c:pt idx="5078">
                  <c:v>45650</c:v>
                </c:pt>
                <c:pt idx="5079">
                  <c:v>45651</c:v>
                </c:pt>
                <c:pt idx="5080">
                  <c:v>45652</c:v>
                </c:pt>
                <c:pt idx="5081">
                  <c:v>45653</c:v>
                </c:pt>
              </c:numCache>
            </c:numRef>
          </c:cat>
          <c:val>
            <c:numRef>
              <c:f>Sheet3!$B$2:$B$5088</c:f>
              <c:numCache>
                <c:formatCode>General</c:formatCode>
                <c:ptCount val="5087"/>
                <c:pt idx="0">
                  <c:v>105.63</c:v>
                </c:pt>
                <c:pt idx="1">
                  <c:v>104.07</c:v>
                </c:pt>
                <c:pt idx="2">
                  <c:v>103.95</c:v>
                </c:pt>
                <c:pt idx="3">
                  <c:v>104.46</c:v>
                </c:pt>
                <c:pt idx="4">
                  <c:v>105.63</c:v>
                </c:pt>
                <c:pt idx="5">
                  <c:v>106</c:v>
                </c:pt>
                <c:pt idx="6">
                  <c:v>105.63</c:v>
                </c:pt>
                <c:pt idx="7">
                  <c:v>106.58</c:v>
                </c:pt>
                <c:pt idx="8">
                  <c:v>106.42</c:v>
                </c:pt>
                <c:pt idx="9">
                  <c:v>105.25</c:v>
                </c:pt>
                <c:pt idx="10">
                  <c:v>106.86</c:v>
                </c:pt>
                <c:pt idx="11">
                  <c:v>108.7</c:v>
                </c:pt>
                <c:pt idx="12">
                  <c:v>108.66</c:v>
                </c:pt>
                <c:pt idx="13">
                  <c:v>107.94</c:v>
                </c:pt>
                <c:pt idx="14">
                  <c:v>108.8</c:v>
                </c:pt>
                <c:pt idx="15">
                  <c:v>108.81</c:v>
                </c:pt>
                <c:pt idx="16">
                  <c:v>109.42</c:v>
                </c:pt>
                <c:pt idx="17">
                  <c:v>109.7</c:v>
                </c:pt>
                <c:pt idx="18">
                  <c:v>109.3</c:v>
                </c:pt>
                <c:pt idx="19">
                  <c:v>108.72</c:v>
                </c:pt>
                <c:pt idx="20">
                  <c:v>109.54</c:v>
                </c:pt>
                <c:pt idx="21">
                  <c:v>110.35</c:v>
                </c:pt>
                <c:pt idx="22">
                  <c:v>108.82</c:v>
                </c:pt>
                <c:pt idx="23">
                  <c:v>110.21</c:v>
                </c:pt>
                <c:pt idx="24">
                  <c:v>112.76</c:v>
                </c:pt>
                <c:pt idx="25">
                  <c:v>113.49</c:v>
                </c:pt>
                <c:pt idx="26">
                  <c:v>112.78</c:v>
                </c:pt>
                <c:pt idx="27">
                  <c:v>113.16</c:v>
                </c:pt>
                <c:pt idx="28">
                  <c:v>114.5</c:v>
                </c:pt>
                <c:pt idx="29">
                  <c:v>113.99</c:v>
                </c:pt>
                <c:pt idx="30">
                  <c:v>114.31</c:v>
                </c:pt>
                <c:pt idx="31">
                  <c:v>114.04</c:v>
                </c:pt>
                <c:pt idx="32">
                  <c:v>113.1</c:v>
                </c:pt>
                <c:pt idx="33">
                  <c:v>112.78</c:v>
                </c:pt>
                <c:pt idx="34">
                  <c:v>112.3</c:v>
                </c:pt>
                <c:pt idx="35">
                  <c:v>113.06</c:v>
                </c:pt>
                <c:pt idx="36">
                  <c:v>111.77</c:v>
                </c:pt>
                <c:pt idx="37">
                  <c:v>112.1</c:v>
                </c:pt>
                <c:pt idx="38">
                  <c:v>110.8</c:v>
                </c:pt>
                <c:pt idx="39">
                  <c:v>110.05</c:v>
                </c:pt>
                <c:pt idx="40">
                  <c:v>109.89</c:v>
                </c:pt>
                <c:pt idx="41">
                  <c:v>110.63</c:v>
                </c:pt>
                <c:pt idx="42">
                  <c:v>109.95</c:v>
                </c:pt>
                <c:pt idx="43">
                  <c:v>111.11</c:v>
                </c:pt>
                <c:pt idx="44">
                  <c:v>110.77</c:v>
                </c:pt>
                <c:pt idx="45">
                  <c:v>109.65</c:v>
                </c:pt>
                <c:pt idx="46">
                  <c:v>109.74</c:v>
                </c:pt>
                <c:pt idx="47">
                  <c:v>110.31</c:v>
                </c:pt>
                <c:pt idx="48">
                  <c:v>109.45</c:v>
                </c:pt>
                <c:pt idx="49">
                  <c:v>110.25</c:v>
                </c:pt>
                <c:pt idx="50">
                  <c:v>111.1</c:v>
                </c:pt>
                <c:pt idx="51">
                  <c:v>109.39</c:v>
                </c:pt>
                <c:pt idx="52">
                  <c:v>110.24</c:v>
                </c:pt>
                <c:pt idx="53">
                  <c:v>109.72</c:v>
                </c:pt>
                <c:pt idx="54">
                  <c:v>108.91</c:v>
                </c:pt>
                <c:pt idx="55">
                  <c:v>108.65</c:v>
                </c:pt>
                <c:pt idx="56">
                  <c:v>108.93</c:v>
                </c:pt>
                <c:pt idx="57">
                  <c:v>108.3</c:v>
                </c:pt>
                <c:pt idx="58">
                  <c:v>107.17</c:v>
                </c:pt>
                <c:pt idx="59">
                  <c:v>107.59</c:v>
                </c:pt>
                <c:pt idx="60">
                  <c:v>108.35</c:v>
                </c:pt>
                <c:pt idx="61">
                  <c:v>108.43</c:v>
                </c:pt>
                <c:pt idx="62">
                  <c:v>108.31</c:v>
                </c:pt>
                <c:pt idx="63">
                  <c:v>108.8</c:v>
                </c:pt>
                <c:pt idx="64">
                  <c:v>108.55</c:v>
                </c:pt>
                <c:pt idx="65">
                  <c:v>109.33</c:v>
                </c:pt>
                <c:pt idx="66">
                  <c:v>109.22</c:v>
                </c:pt>
                <c:pt idx="67">
                  <c:v>108.62</c:v>
                </c:pt>
                <c:pt idx="68">
                  <c:v>108.71</c:v>
                </c:pt>
                <c:pt idx="69">
                  <c:v>107.79</c:v>
                </c:pt>
                <c:pt idx="70">
                  <c:v>108.74</c:v>
                </c:pt>
                <c:pt idx="71">
                  <c:v>108.83</c:v>
                </c:pt>
                <c:pt idx="72">
                  <c:v>109.39</c:v>
                </c:pt>
                <c:pt idx="73">
                  <c:v>109.83</c:v>
                </c:pt>
                <c:pt idx="74">
                  <c:v>108.53</c:v>
                </c:pt>
                <c:pt idx="75">
                  <c:v>108.51</c:v>
                </c:pt>
                <c:pt idx="76">
                  <c:v>109.81</c:v>
                </c:pt>
                <c:pt idx="77">
                  <c:v>109.85</c:v>
                </c:pt>
                <c:pt idx="78">
                  <c:v>109.95</c:v>
                </c:pt>
                <c:pt idx="79">
                  <c:v>109.85</c:v>
                </c:pt>
                <c:pt idx="80">
                  <c:v>111.02</c:v>
                </c:pt>
                <c:pt idx="81">
                  <c:v>111.69</c:v>
                </c:pt>
                <c:pt idx="82">
                  <c:v>112.1</c:v>
                </c:pt>
                <c:pt idx="83">
                  <c:v>111.31</c:v>
                </c:pt>
                <c:pt idx="84">
                  <c:v>110.61</c:v>
                </c:pt>
                <c:pt idx="85">
                  <c:v>110.65</c:v>
                </c:pt>
                <c:pt idx="86">
                  <c:v>111.24</c:v>
                </c:pt>
                <c:pt idx="87">
                  <c:v>111.82</c:v>
                </c:pt>
                <c:pt idx="88">
                  <c:v>110.33</c:v>
                </c:pt>
                <c:pt idx="89">
                  <c:v>110.7</c:v>
                </c:pt>
                <c:pt idx="90">
                  <c:v>111.24</c:v>
                </c:pt>
                <c:pt idx="91">
                  <c:v>110.65</c:v>
                </c:pt>
                <c:pt idx="92">
                  <c:v>111.7</c:v>
                </c:pt>
                <c:pt idx="93">
                  <c:v>110.64</c:v>
                </c:pt>
                <c:pt idx="94">
                  <c:v>110.55</c:v>
                </c:pt>
                <c:pt idx="95">
                  <c:v>110</c:v>
                </c:pt>
                <c:pt idx="96">
                  <c:v>109.46</c:v>
                </c:pt>
                <c:pt idx="97">
                  <c:v>109.46</c:v>
                </c:pt>
                <c:pt idx="98">
                  <c:v>109.41</c:v>
                </c:pt>
                <c:pt idx="99">
                  <c:v>109.9</c:v>
                </c:pt>
                <c:pt idx="100">
                  <c:v>109.59</c:v>
                </c:pt>
                <c:pt idx="101">
                  <c:v>110.07</c:v>
                </c:pt>
                <c:pt idx="102">
                  <c:v>109.69</c:v>
                </c:pt>
                <c:pt idx="103">
                  <c:v>109.88</c:v>
                </c:pt>
                <c:pt idx="104">
                  <c:v>109.89</c:v>
                </c:pt>
                <c:pt idx="105">
                  <c:v>109.15</c:v>
                </c:pt>
                <c:pt idx="106">
                  <c:v>109.58</c:v>
                </c:pt>
                <c:pt idx="107">
                  <c:v>109.62</c:v>
                </c:pt>
                <c:pt idx="108">
                  <c:v>110.55</c:v>
                </c:pt>
                <c:pt idx="109">
                  <c:v>110.12</c:v>
                </c:pt>
                <c:pt idx="110">
                  <c:v>109.46</c:v>
                </c:pt>
                <c:pt idx="111">
                  <c:v>109.36</c:v>
                </c:pt>
                <c:pt idx="112">
                  <c:v>110.02</c:v>
                </c:pt>
                <c:pt idx="113">
                  <c:v>109.49</c:v>
                </c:pt>
                <c:pt idx="114">
                  <c:v>110.11</c:v>
                </c:pt>
                <c:pt idx="115">
                  <c:v>109.67</c:v>
                </c:pt>
                <c:pt idx="116">
                  <c:v>110</c:v>
                </c:pt>
                <c:pt idx="117">
                  <c:v>109.54</c:v>
                </c:pt>
                <c:pt idx="118">
                  <c:v>110.02</c:v>
                </c:pt>
                <c:pt idx="119">
                  <c:v>109.85</c:v>
                </c:pt>
                <c:pt idx="120">
                  <c:v>110.61</c:v>
                </c:pt>
                <c:pt idx="121">
                  <c:v>110.63</c:v>
                </c:pt>
                <c:pt idx="122">
                  <c:v>111.21</c:v>
                </c:pt>
                <c:pt idx="123">
                  <c:v>111.4</c:v>
                </c:pt>
                <c:pt idx="124">
                  <c:v>111.05</c:v>
                </c:pt>
                <c:pt idx="125">
                  <c:v>110.13</c:v>
                </c:pt>
                <c:pt idx="126">
                  <c:v>110.9</c:v>
                </c:pt>
                <c:pt idx="127">
                  <c:v>110.9</c:v>
                </c:pt>
                <c:pt idx="128">
                  <c:v>111.21</c:v>
                </c:pt>
                <c:pt idx="129">
                  <c:v>111.37</c:v>
                </c:pt>
                <c:pt idx="130">
                  <c:v>111.26</c:v>
                </c:pt>
                <c:pt idx="131">
                  <c:v>109.69</c:v>
                </c:pt>
                <c:pt idx="132">
                  <c:v>109.6</c:v>
                </c:pt>
                <c:pt idx="133">
                  <c:v>109.83</c:v>
                </c:pt>
                <c:pt idx="134">
                  <c:v>109.67</c:v>
                </c:pt>
                <c:pt idx="135">
                  <c:v>109.28</c:v>
                </c:pt>
                <c:pt idx="136">
                  <c:v>109.44</c:v>
                </c:pt>
                <c:pt idx="137">
                  <c:v>108.54</c:v>
                </c:pt>
                <c:pt idx="138">
                  <c:v>108.27</c:v>
                </c:pt>
                <c:pt idx="139">
                  <c:v>107.65</c:v>
                </c:pt>
                <c:pt idx="140">
                  <c:v>106.95</c:v>
                </c:pt>
                <c:pt idx="141">
                  <c:v>106.8</c:v>
                </c:pt>
                <c:pt idx="142">
                  <c:v>106.79</c:v>
                </c:pt>
                <c:pt idx="143">
                  <c:v>106.7</c:v>
                </c:pt>
                <c:pt idx="144">
                  <c:v>106.18</c:v>
                </c:pt>
                <c:pt idx="145">
                  <c:v>106.02</c:v>
                </c:pt>
                <c:pt idx="146">
                  <c:v>106.44</c:v>
                </c:pt>
                <c:pt idx="147">
                  <c:v>106.21</c:v>
                </c:pt>
                <c:pt idx="148">
                  <c:v>106.16</c:v>
                </c:pt>
                <c:pt idx="149">
                  <c:v>105.68</c:v>
                </c:pt>
                <c:pt idx="150">
                  <c:v>105.67</c:v>
                </c:pt>
                <c:pt idx="151">
                  <c:v>105.91</c:v>
                </c:pt>
                <c:pt idx="152">
                  <c:v>106.86</c:v>
                </c:pt>
                <c:pt idx="153">
                  <c:v>106.71</c:v>
                </c:pt>
                <c:pt idx="154">
                  <c:v>105.37</c:v>
                </c:pt>
                <c:pt idx="155">
                  <c:v>105.49</c:v>
                </c:pt>
                <c:pt idx="156">
                  <c:v>105.47</c:v>
                </c:pt>
                <c:pt idx="157">
                  <c:v>104.1</c:v>
                </c:pt>
                <c:pt idx="158">
                  <c:v>104.31</c:v>
                </c:pt>
                <c:pt idx="159">
                  <c:v>103.27</c:v>
                </c:pt>
                <c:pt idx="160">
                  <c:v>103.42</c:v>
                </c:pt>
                <c:pt idx="161">
                  <c:v>102.88</c:v>
                </c:pt>
                <c:pt idx="162">
                  <c:v>102.61</c:v>
                </c:pt>
                <c:pt idx="163">
                  <c:v>102.75</c:v>
                </c:pt>
                <c:pt idx="164">
                  <c:v>103.19</c:v>
                </c:pt>
                <c:pt idx="165">
                  <c:v>102.81</c:v>
                </c:pt>
                <c:pt idx="166">
                  <c:v>102.55</c:v>
                </c:pt>
                <c:pt idx="167">
                  <c:v>103.25</c:v>
                </c:pt>
                <c:pt idx="168">
                  <c:v>102.22</c:v>
                </c:pt>
                <c:pt idx="169">
                  <c:v>103.21</c:v>
                </c:pt>
                <c:pt idx="170">
                  <c:v>103.06</c:v>
                </c:pt>
                <c:pt idx="171">
                  <c:v>104.04</c:v>
                </c:pt>
                <c:pt idx="172">
                  <c:v>104.85</c:v>
                </c:pt>
                <c:pt idx="173">
                  <c:v>105.11</c:v>
                </c:pt>
                <c:pt idx="174">
                  <c:v>104.7</c:v>
                </c:pt>
                <c:pt idx="175">
                  <c:v>105.32</c:v>
                </c:pt>
                <c:pt idx="176">
                  <c:v>104.43</c:v>
                </c:pt>
                <c:pt idx="177">
                  <c:v>104.63</c:v>
                </c:pt>
                <c:pt idx="178">
                  <c:v>104.39</c:v>
                </c:pt>
                <c:pt idx="179">
                  <c:v>103.89</c:v>
                </c:pt>
                <c:pt idx="180">
                  <c:v>104.42</c:v>
                </c:pt>
                <c:pt idx="181">
                  <c:v>103.73</c:v>
                </c:pt>
                <c:pt idx="182">
                  <c:v>103.9</c:v>
                </c:pt>
                <c:pt idx="183">
                  <c:v>103.24</c:v>
                </c:pt>
                <c:pt idx="184">
                  <c:v>103.4</c:v>
                </c:pt>
                <c:pt idx="185">
                  <c:v>104.2</c:v>
                </c:pt>
                <c:pt idx="186">
                  <c:v>102.93</c:v>
                </c:pt>
                <c:pt idx="187">
                  <c:v>104.45</c:v>
                </c:pt>
                <c:pt idx="188">
                  <c:v>104.17</c:v>
                </c:pt>
                <c:pt idx="189">
                  <c:v>105.02</c:v>
                </c:pt>
                <c:pt idx="190">
                  <c:v>104.29</c:v>
                </c:pt>
                <c:pt idx="191">
                  <c:v>103.42</c:v>
                </c:pt>
                <c:pt idx="192">
                  <c:v>102.5</c:v>
                </c:pt>
                <c:pt idx="193">
                  <c:v>102.56</c:v>
                </c:pt>
                <c:pt idx="194">
                  <c:v>102.17</c:v>
                </c:pt>
                <c:pt idx="195">
                  <c:v>102.42</c:v>
                </c:pt>
                <c:pt idx="196">
                  <c:v>102.4</c:v>
                </c:pt>
                <c:pt idx="197">
                  <c:v>102.97</c:v>
                </c:pt>
                <c:pt idx="198">
                  <c:v>103.6</c:v>
                </c:pt>
                <c:pt idx="199">
                  <c:v>102.88</c:v>
                </c:pt>
                <c:pt idx="200">
                  <c:v>102.71</c:v>
                </c:pt>
                <c:pt idx="201">
                  <c:v>103.85</c:v>
                </c:pt>
                <c:pt idx="202">
                  <c:v>103.22</c:v>
                </c:pt>
                <c:pt idx="203">
                  <c:v>103.1</c:v>
                </c:pt>
                <c:pt idx="204">
                  <c:v>103.6</c:v>
                </c:pt>
                <c:pt idx="205">
                  <c:v>103.61</c:v>
                </c:pt>
                <c:pt idx="206">
                  <c:v>103.67</c:v>
                </c:pt>
                <c:pt idx="207">
                  <c:v>104.01</c:v>
                </c:pt>
                <c:pt idx="208">
                  <c:v>104.54</c:v>
                </c:pt>
                <c:pt idx="209">
                  <c:v>104.31</c:v>
                </c:pt>
                <c:pt idx="210">
                  <c:v>104.94</c:v>
                </c:pt>
                <c:pt idx="211">
                  <c:v>105.7</c:v>
                </c:pt>
                <c:pt idx="212">
                  <c:v>105.7</c:v>
                </c:pt>
                <c:pt idx="213">
                  <c:v>105.3</c:v>
                </c:pt>
                <c:pt idx="214">
                  <c:v>105.23</c:v>
                </c:pt>
                <c:pt idx="215">
                  <c:v>104.68</c:v>
                </c:pt>
                <c:pt idx="216">
                  <c:v>105.58</c:v>
                </c:pt>
                <c:pt idx="217">
                  <c:v>105.61</c:v>
                </c:pt>
                <c:pt idx="218">
                  <c:v>105.69</c:v>
                </c:pt>
                <c:pt idx="219">
                  <c:v>105.62</c:v>
                </c:pt>
                <c:pt idx="220">
                  <c:v>104.42</c:v>
                </c:pt>
                <c:pt idx="221">
                  <c:v>104.97</c:v>
                </c:pt>
                <c:pt idx="222">
                  <c:v>105.43</c:v>
                </c:pt>
                <c:pt idx="223">
                  <c:v>104.73</c:v>
                </c:pt>
                <c:pt idx="224">
                  <c:v>104.53</c:v>
                </c:pt>
                <c:pt idx="225">
                  <c:v>104.65</c:v>
                </c:pt>
                <c:pt idx="226">
                  <c:v>105</c:v>
                </c:pt>
                <c:pt idx="227">
                  <c:v>105.38</c:v>
                </c:pt>
                <c:pt idx="228">
                  <c:v>104.72</c:v>
                </c:pt>
                <c:pt idx="229">
                  <c:v>105.12</c:v>
                </c:pt>
                <c:pt idx="230">
                  <c:v>104.65</c:v>
                </c:pt>
                <c:pt idx="231">
                  <c:v>104.16</c:v>
                </c:pt>
                <c:pt idx="232">
                  <c:v>104.16</c:v>
                </c:pt>
                <c:pt idx="233">
                  <c:v>104.15</c:v>
                </c:pt>
                <c:pt idx="234">
                  <c:v>104.88</c:v>
                </c:pt>
                <c:pt idx="235">
                  <c:v>104.51</c:v>
                </c:pt>
                <c:pt idx="236">
                  <c:v>104.36</c:v>
                </c:pt>
                <c:pt idx="237">
                  <c:v>104.73</c:v>
                </c:pt>
                <c:pt idx="238">
                  <c:v>105.24</c:v>
                </c:pt>
                <c:pt idx="239">
                  <c:v>105.48</c:v>
                </c:pt>
                <c:pt idx="240">
                  <c:v>106.23</c:v>
                </c:pt>
                <c:pt idx="241">
                  <c:v>106.48</c:v>
                </c:pt>
                <c:pt idx="242">
                  <c:v>106.6</c:v>
                </c:pt>
                <c:pt idx="243">
                  <c:v>107.3</c:v>
                </c:pt>
                <c:pt idx="244">
                  <c:v>107.59</c:v>
                </c:pt>
                <c:pt idx="245">
                  <c:v>107.41</c:v>
                </c:pt>
                <c:pt idx="246">
                  <c:v>107.47</c:v>
                </c:pt>
                <c:pt idx="247">
                  <c:v>107.71</c:v>
                </c:pt>
                <c:pt idx="248">
                  <c:v>108.45</c:v>
                </c:pt>
                <c:pt idx="249">
                  <c:v>108.39</c:v>
                </c:pt>
                <c:pt idx="250">
                  <c:v>108.76</c:v>
                </c:pt>
                <c:pt idx="251">
                  <c:v>108.71</c:v>
                </c:pt>
                <c:pt idx="252">
                  <c:v>108.49</c:v>
                </c:pt>
                <c:pt idx="253">
                  <c:v>107.64</c:v>
                </c:pt>
                <c:pt idx="254">
                  <c:v>107.66</c:v>
                </c:pt>
                <c:pt idx="255">
                  <c:v>107.4</c:v>
                </c:pt>
                <c:pt idx="256">
                  <c:v>108.32</c:v>
                </c:pt>
                <c:pt idx="257">
                  <c:v>107.83</c:v>
                </c:pt>
                <c:pt idx="258">
                  <c:v>107.5</c:v>
                </c:pt>
                <c:pt idx="259">
                  <c:v>106.89</c:v>
                </c:pt>
                <c:pt idx="260">
                  <c:v>106.83</c:v>
                </c:pt>
                <c:pt idx="261">
                  <c:v>106.93</c:v>
                </c:pt>
                <c:pt idx="262">
                  <c:v>105.95</c:v>
                </c:pt>
                <c:pt idx="263">
                  <c:v>105.59</c:v>
                </c:pt>
                <c:pt idx="264">
                  <c:v>106.26</c:v>
                </c:pt>
                <c:pt idx="265">
                  <c:v>106.35</c:v>
                </c:pt>
                <c:pt idx="266">
                  <c:v>105.34</c:v>
                </c:pt>
                <c:pt idx="267">
                  <c:v>104.75</c:v>
                </c:pt>
                <c:pt idx="268">
                  <c:v>105.17</c:v>
                </c:pt>
                <c:pt idx="269">
                  <c:v>105.84</c:v>
                </c:pt>
                <c:pt idx="270">
                  <c:v>105.56</c:v>
                </c:pt>
                <c:pt idx="271">
                  <c:v>105.92</c:v>
                </c:pt>
                <c:pt idx="272">
                  <c:v>106.87</c:v>
                </c:pt>
                <c:pt idx="273">
                  <c:v>107.46</c:v>
                </c:pt>
                <c:pt idx="274">
                  <c:v>106.83</c:v>
                </c:pt>
                <c:pt idx="275">
                  <c:v>107.57</c:v>
                </c:pt>
                <c:pt idx="276">
                  <c:v>107.21</c:v>
                </c:pt>
                <c:pt idx="277">
                  <c:v>107.78</c:v>
                </c:pt>
                <c:pt idx="278">
                  <c:v>108.14</c:v>
                </c:pt>
                <c:pt idx="279">
                  <c:v>107.73</c:v>
                </c:pt>
                <c:pt idx="280">
                  <c:v>107.58</c:v>
                </c:pt>
                <c:pt idx="281">
                  <c:v>107.83</c:v>
                </c:pt>
                <c:pt idx="282">
                  <c:v>108.03</c:v>
                </c:pt>
                <c:pt idx="283">
                  <c:v>107.94</c:v>
                </c:pt>
                <c:pt idx="284">
                  <c:v>108.11</c:v>
                </c:pt>
                <c:pt idx="285">
                  <c:v>108.28</c:v>
                </c:pt>
                <c:pt idx="286">
                  <c:v>108.72</c:v>
                </c:pt>
                <c:pt idx="287">
                  <c:v>108.11</c:v>
                </c:pt>
                <c:pt idx="288">
                  <c:v>107.68</c:v>
                </c:pt>
                <c:pt idx="289">
                  <c:v>106.91</c:v>
                </c:pt>
                <c:pt idx="290">
                  <c:v>106.74</c:v>
                </c:pt>
                <c:pt idx="291">
                  <c:v>107.24</c:v>
                </c:pt>
                <c:pt idx="292">
                  <c:v>107.61</c:v>
                </c:pt>
                <c:pt idx="293">
                  <c:v>108.59</c:v>
                </c:pt>
                <c:pt idx="294">
                  <c:v>109.44</c:v>
                </c:pt>
                <c:pt idx="295">
                  <c:v>109.47</c:v>
                </c:pt>
                <c:pt idx="296">
                  <c:v>109.31</c:v>
                </c:pt>
                <c:pt idx="297">
                  <c:v>108.94</c:v>
                </c:pt>
                <c:pt idx="298">
                  <c:v>108.91</c:v>
                </c:pt>
                <c:pt idx="299">
                  <c:v>109.27</c:v>
                </c:pt>
                <c:pt idx="300">
                  <c:v>108.51</c:v>
                </c:pt>
                <c:pt idx="301">
                  <c:v>108.72</c:v>
                </c:pt>
                <c:pt idx="302">
                  <c:v>109.07</c:v>
                </c:pt>
                <c:pt idx="303">
                  <c:v>109.35</c:v>
                </c:pt>
                <c:pt idx="304">
                  <c:v>109.44</c:v>
                </c:pt>
                <c:pt idx="305">
                  <c:v>109.92</c:v>
                </c:pt>
                <c:pt idx="306">
                  <c:v>110.63</c:v>
                </c:pt>
                <c:pt idx="307">
                  <c:v>110.84</c:v>
                </c:pt>
                <c:pt idx="308">
                  <c:v>111.63</c:v>
                </c:pt>
                <c:pt idx="309">
                  <c:v>111.57</c:v>
                </c:pt>
                <c:pt idx="310">
                  <c:v>111.66</c:v>
                </c:pt>
                <c:pt idx="311">
                  <c:v>112.3</c:v>
                </c:pt>
                <c:pt idx="312">
                  <c:v>112.35</c:v>
                </c:pt>
                <c:pt idx="313">
                  <c:v>112.25</c:v>
                </c:pt>
                <c:pt idx="314">
                  <c:v>111.68</c:v>
                </c:pt>
                <c:pt idx="315">
                  <c:v>111.19</c:v>
                </c:pt>
                <c:pt idx="316">
                  <c:v>112.11</c:v>
                </c:pt>
                <c:pt idx="317">
                  <c:v>112.31</c:v>
                </c:pt>
                <c:pt idx="318">
                  <c:v>111.96</c:v>
                </c:pt>
                <c:pt idx="319">
                  <c:v>112.93</c:v>
                </c:pt>
                <c:pt idx="320">
                  <c:v>112.57</c:v>
                </c:pt>
                <c:pt idx="321">
                  <c:v>111.03</c:v>
                </c:pt>
                <c:pt idx="322">
                  <c:v>111.53</c:v>
                </c:pt>
                <c:pt idx="323">
                  <c:v>111.82</c:v>
                </c:pt>
                <c:pt idx="324">
                  <c:v>112.48</c:v>
                </c:pt>
                <c:pt idx="325">
                  <c:v>112.5</c:v>
                </c:pt>
                <c:pt idx="326">
                  <c:v>112.48</c:v>
                </c:pt>
                <c:pt idx="327">
                  <c:v>112.57</c:v>
                </c:pt>
                <c:pt idx="328">
                  <c:v>112.19</c:v>
                </c:pt>
                <c:pt idx="329">
                  <c:v>111.67</c:v>
                </c:pt>
                <c:pt idx="330">
                  <c:v>111.29</c:v>
                </c:pt>
                <c:pt idx="331">
                  <c:v>111.39</c:v>
                </c:pt>
                <c:pt idx="332">
                  <c:v>112.44</c:v>
                </c:pt>
                <c:pt idx="333">
                  <c:v>111.96</c:v>
                </c:pt>
                <c:pt idx="334">
                  <c:v>111.74</c:v>
                </c:pt>
                <c:pt idx="335">
                  <c:v>110.55</c:v>
                </c:pt>
                <c:pt idx="336">
                  <c:v>109.93</c:v>
                </c:pt>
                <c:pt idx="337">
                  <c:v>109.64</c:v>
                </c:pt>
                <c:pt idx="338">
                  <c:v>109.35</c:v>
                </c:pt>
                <c:pt idx="339">
                  <c:v>109.54</c:v>
                </c:pt>
                <c:pt idx="340">
                  <c:v>110.23</c:v>
                </c:pt>
                <c:pt idx="341">
                  <c:v>110.5</c:v>
                </c:pt>
                <c:pt idx="342">
                  <c:v>110.47</c:v>
                </c:pt>
                <c:pt idx="343">
                  <c:v>109.79</c:v>
                </c:pt>
                <c:pt idx="344">
                  <c:v>110.3</c:v>
                </c:pt>
                <c:pt idx="345">
                  <c:v>110.41</c:v>
                </c:pt>
                <c:pt idx="346">
                  <c:v>110.25</c:v>
                </c:pt>
                <c:pt idx="347">
                  <c:v>110.05</c:v>
                </c:pt>
                <c:pt idx="348">
                  <c:v>110.58</c:v>
                </c:pt>
                <c:pt idx="349">
                  <c:v>111.41</c:v>
                </c:pt>
                <c:pt idx="350">
                  <c:v>110.8</c:v>
                </c:pt>
                <c:pt idx="351">
                  <c:v>110</c:v>
                </c:pt>
                <c:pt idx="352">
                  <c:v>109.72</c:v>
                </c:pt>
                <c:pt idx="353">
                  <c:v>109.3</c:v>
                </c:pt>
                <c:pt idx="354">
                  <c:v>109.57</c:v>
                </c:pt>
                <c:pt idx="355">
                  <c:v>110.32</c:v>
                </c:pt>
                <c:pt idx="356">
                  <c:v>110.74</c:v>
                </c:pt>
                <c:pt idx="357">
                  <c:v>109.5</c:v>
                </c:pt>
                <c:pt idx="358">
                  <c:v>110.42</c:v>
                </c:pt>
                <c:pt idx="359">
                  <c:v>110.64</c:v>
                </c:pt>
                <c:pt idx="360">
                  <c:v>110.53</c:v>
                </c:pt>
                <c:pt idx="361">
                  <c:v>110.87</c:v>
                </c:pt>
                <c:pt idx="362">
                  <c:v>111.57</c:v>
                </c:pt>
                <c:pt idx="363">
                  <c:v>111.82</c:v>
                </c:pt>
                <c:pt idx="364">
                  <c:v>111.46</c:v>
                </c:pt>
                <c:pt idx="365">
                  <c:v>112.37</c:v>
                </c:pt>
                <c:pt idx="366">
                  <c:v>112.46</c:v>
                </c:pt>
                <c:pt idx="367">
                  <c:v>113.23</c:v>
                </c:pt>
                <c:pt idx="368">
                  <c:v>113.16</c:v>
                </c:pt>
                <c:pt idx="369">
                  <c:v>113.21</c:v>
                </c:pt>
                <c:pt idx="370">
                  <c:v>114.01</c:v>
                </c:pt>
                <c:pt idx="371">
                  <c:v>114.23</c:v>
                </c:pt>
                <c:pt idx="372">
                  <c:v>114.33</c:v>
                </c:pt>
                <c:pt idx="373">
                  <c:v>113.94</c:v>
                </c:pt>
                <c:pt idx="374">
                  <c:v>113.55</c:v>
                </c:pt>
                <c:pt idx="375">
                  <c:v>114.23</c:v>
                </c:pt>
                <c:pt idx="376">
                  <c:v>114.68</c:v>
                </c:pt>
                <c:pt idx="377">
                  <c:v>114.61</c:v>
                </c:pt>
                <c:pt idx="378">
                  <c:v>114.82</c:v>
                </c:pt>
                <c:pt idx="379">
                  <c:v>113.99</c:v>
                </c:pt>
                <c:pt idx="380">
                  <c:v>115.36</c:v>
                </c:pt>
                <c:pt idx="381">
                  <c:v>115.84</c:v>
                </c:pt>
                <c:pt idx="382">
                  <c:v>115.59</c:v>
                </c:pt>
                <c:pt idx="383">
                  <c:v>115.35</c:v>
                </c:pt>
                <c:pt idx="384">
                  <c:v>115.98</c:v>
                </c:pt>
                <c:pt idx="385">
                  <c:v>115.62</c:v>
                </c:pt>
                <c:pt idx="386">
                  <c:v>115.03</c:v>
                </c:pt>
                <c:pt idx="387">
                  <c:v>115.9</c:v>
                </c:pt>
                <c:pt idx="388">
                  <c:v>115.36</c:v>
                </c:pt>
                <c:pt idx="389">
                  <c:v>115.76</c:v>
                </c:pt>
                <c:pt idx="390">
                  <c:v>116.59</c:v>
                </c:pt>
                <c:pt idx="391">
                  <c:v>116.9</c:v>
                </c:pt>
                <c:pt idx="392">
                  <c:v>117.53</c:v>
                </c:pt>
                <c:pt idx="393">
                  <c:v>118.16</c:v>
                </c:pt>
                <c:pt idx="394">
                  <c:v>117.81</c:v>
                </c:pt>
                <c:pt idx="395">
                  <c:v>117.41</c:v>
                </c:pt>
                <c:pt idx="396">
                  <c:v>117.8</c:v>
                </c:pt>
                <c:pt idx="397">
                  <c:v>117.77</c:v>
                </c:pt>
                <c:pt idx="398">
                  <c:v>118.07</c:v>
                </c:pt>
                <c:pt idx="399">
                  <c:v>118.85</c:v>
                </c:pt>
                <c:pt idx="400">
                  <c:v>119</c:v>
                </c:pt>
                <c:pt idx="401">
                  <c:v>119.03</c:v>
                </c:pt>
                <c:pt idx="402">
                  <c:v>118.98</c:v>
                </c:pt>
                <c:pt idx="403">
                  <c:v>119.38</c:v>
                </c:pt>
                <c:pt idx="404">
                  <c:v>119.11</c:v>
                </c:pt>
                <c:pt idx="405">
                  <c:v>118.64</c:v>
                </c:pt>
                <c:pt idx="406">
                  <c:v>119.36</c:v>
                </c:pt>
                <c:pt idx="407">
                  <c:v>119.79</c:v>
                </c:pt>
                <c:pt idx="408">
                  <c:v>119.02</c:v>
                </c:pt>
                <c:pt idx="409">
                  <c:v>119.68</c:v>
                </c:pt>
                <c:pt idx="410">
                  <c:v>119.78</c:v>
                </c:pt>
                <c:pt idx="411">
                  <c:v>120.69</c:v>
                </c:pt>
                <c:pt idx="412">
                  <c:v>121.12</c:v>
                </c:pt>
                <c:pt idx="413">
                  <c:v>121.08</c:v>
                </c:pt>
                <c:pt idx="414">
                  <c:v>120.8</c:v>
                </c:pt>
                <c:pt idx="415">
                  <c:v>120.89</c:v>
                </c:pt>
                <c:pt idx="416">
                  <c:v>120.78</c:v>
                </c:pt>
                <c:pt idx="417">
                  <c:v>120.9</c:v>
                </c:pt>
                <c:pt idx="418">
                  <c:v>119.97</c:v>
                </c:pt>
                <c:pt idx="419">
                  <c:v>119.88</c:v>
                </c:pt>
                <c:pt idx="420">
                  <c:v>117.69</c:v>
                </c:pt>
                <c:pt idx="421">
                  <c:v>115.73</c:v>
                </c:pt>
                <c:pt idx="422">
                  <c:v>115.74</c:v>
                </c:pt>
                <c:pt idx="423">
                  <c:v>116.3</c:v>
                </c:pt>
                <c:pt idx="424">
                  <c:v>117.06</c:v>
                </c:pt>
                <c:pt idx="425">
                  <c:v>117.66</c:v>
                </c:pt>
                <c:pt idx="426">
                  <c:v>116.12</c:v>
                </c:pt>
                <c:pt idx="427">
                  <c:v>116.94</c:v>
                </c:pt>
                <c:pt idx="428">
                  <c:v>117.51</c:v>
                </c:pt>
                <c:pt idx="429">
                  <c:v>118.07</c:v>
                </c:pt>
                <c:pt idx="430">
                  <c:v>118.07</c:v>
                </c:pt>
                <c:pt idx="431">
                  <c:v>115.96</c:v>
                </c:pt>
                <c:pt idx="432">
                  <c:v>116.28</c:v>
                </c:pt>
                <c:pt idx="433">
                  <c:v>115.93</c:v>
                </c:pt>
                <c:pt idx="434">
                  <c:v>114.66</c:v>
                </c:pt>
                <c:pt idx="435">
                  <c:v>114.6</c:v>
                </c:pt>
                <c:pt idx="436">
                  <c:v>114.34</c:v>
                </c:pt>
                <c:pt idx="437">
                  <c:v>114.74</c:v>
                </c:pt>
                <c:pt idx="438">
                  <c:v>113.96</c:v>
                </c:pt>
                <c:pt idx="439">
                  <c:v>115.26</c:v>
                </c:pt>
                <c:pt idx="440">
                  <c:v>115.68</c:v>
                </c:pt>
                <c:pt idx="441">
                  <c:v>115.5</c:v>
                </c:pt>
                <c:pt idx="442">
                  <c:v>115.66</c:v>
                </c:pt>
                <c:pt idx="443">
                  <c:v>115.23</c:v>
                </c:pt>
                <c:pt idx="444">
                  <c:v>114.59</c:v>
                </c:pt>
                <c:pt idx="445">
                  <c:v>115.11</c:v>
                </c:pt>
                <c:pt idx="446">
                  <c:v>115.62</c:v>
                </c:pt>
                <c:pt idx="447">
                  <c:v>116.33</c:v>
                </c:pt>
                <c:pt idx="448">
                  <c:v>117.15</c:v>
                </c:pt>
                <c:pt idx="449">
                  <c:v>117.75</c:v>
                </c:pt>
                <c:pt idx="450">
                  <c:v>117.32</c:v>
                </c:pt>
                <c:pt idx="451">
                  <c:v>118.05</c:v>
                </c:pt>
                <c:pt idx="452">
                  <c:v>118.55</c:v>
                </c:pt>
                <c:pt idx="453">
                  <c:v>118.79</c:v>
                </c:pt>
                <c:pt idx="454">
                  <c:v>119.11</c:v>
                </c:pt>
                <c:pt idx="455">
                  <c:v>117.98</c:v>
                </c:pt>
                <c:pt idx="456">
                  <c:v>118.45</c:v>
                </c:pt>
                <c:pt idx="457">
                  <c:v>118.96</c:v>
                </c:pt>
                <c:pt idx="458">
                  <c:v>117.7</c:v>
                </c:pt>
                <c:pt idx="459">
                  <c:v>117.55</c:v>
                </c:pt>
                <c:pt idx="460">
                  <c:v>117.74</c:v>
                </c:pt>
                <c:pt idx="461">
                  <c:v>118.04</c:v>
                </c:pt>
                <c:pt idx="462">
                  <c:v>117.84</c:v>
                </c:pt>
                <c:pt idx="463">
                  <c:v>118.23</c:v>
                </c:pt>
                <c:pt idx="464">
                  <c:v>118.5</c:v>
                </c:pt>
                <c:pt idx="465">
                  <c:v>118.79</c:v>
                </c:pt>
                <c:pt idx="466">
                  <c:v>118.46</c:v>
                </c:pt>
                <c:pt idx="467">
                  <c:v>116.71</c:v>
                </c:pt>
                <c:pt idx="468">
                  <c:v>116.43</c:v>
                </c:pt>
                <c:pt idx="469">
                  <c:v>116.29</c:v>
                </c:pt>
                <c:pt idx="470">
                  <c:v>115.87</c:v>
                </c:pt>
                <c:pt idx="471">
                  <c:v>116.13</c:v>
                </c:pt>
                <c:pt idx="472">
                  <c:v>116.56</c:v>
                </c:pt>
                <c:pt idx="473">
                  <c:v>116.59</c:v>
                </c:pt>
                <c:pt idx="474">
                  <c:v>117.68</c:v>
                </c:pt>
                <c:pt idx="475">
                  <c:v>117.74</c:v>
                </c:pt>
                <c:pt idx="476">
                  <c:v>117.8</c:v>
                </c:pt>
                <c:pt idx="477">
                  <c:v>118.41</c:v>
                </c:pt>
                <c:pt idx="478">
                  <c:v>118.99</c:v>
                </c:pt>
                <c:pt idx="479">
                  <c:v>118.51</c:v>
                </c:pt>
                <c:pt idx="480">
                  <c:v>117.75</c:v>
                </c:pt>
                <c:pt idx="481">
                  <c:v>117.74</c:v>
                </c:pt>
                <c:pt idx="482">
                  <c:v>116.74</c:v>
                </c:pt>
                <c:pt idx="483">
                  <c:v>116.24</c:v>
                </c:pt>
                <c:pt idx="484">
                  <c:v>117.38</c:v>
                </c:pt>
                <c:pt idx="485">
                  <c:v>116.93</c:v>
                </c:pt>
                <c:pt idx="486">
                  <c:v>118.05</c:v>
                </c:pt>
                <c:pt idx="487">
                  <c:v>117.18</c:v>
                </c:pt>
                <c:pt idx="488">
                  <c:v>116.4</c:v>
                </c:pt>
                <c:pt idx="489">
                  <c:v>118</c:v>
                </c:pt>
                <c:pt idx="490">
                  <c:v>117.89</c:v>
                </c:pt>
                <c:pt idx="491">
                  <c:v>117.47</c:v>
                </c:pt>
                <c:pt idx="492">
                  <c:v>118.11</c:v>
                </c:pt>
                <c:pt idx="493">
                  <c:v>117.99</c:v>
                </c:pt>
                <c:pt idx="494">
                  <c:v>117.39</c:v>
                </c:pt>
                <c:pt idx="495">
                  <c:v>117.74</c:v>
                </c:pt>
                <c:pt idx="496">
                  <c:v>117.94</c:v>
                </c:pt>
                <c:pt idx="497">
                  <c:v>118.23</c:v>
                </c:pt>
                <c:pt idx="498">
                  <c:v>118.58</c:v>
                </c:pt>
                <c:pt idx="499">
                  <c:v>117.9</c:v>
                </c:pt>
                <c:pt idx="500">
                  <c:v>118.49</c:v>
                </c:pt>
                <c:pt idx="501">
                  <c:v>118.77</c:v>
                </c:pt>
                <c:pt idx="502">
                  <c:v>118.25</c:v>
                </c:pt>
                <c:pt idx="503">
                  <c:v>117.97</c:v>
                </c:pt>
                <c:pt idx="504">
                  <c:v>116.94</c:v>
                </c:pt>
                <c:pt idx="505">
                  <c:v>117.59</c:v>
                </c:pt>
                <c:pt idx="506">
                  <c:v>117.72</c:v>
                </c:pt>
                <c:pt idx="507">
                  <c:v>115.79</c:v>
                </c:pt>
                <c:pt idx="508">
                  <c:v>114.34</c:v>
                </c:pt>
                <c:pt idx="509">
                  <c:v>114.94</c:v>
                </c:pt>
                <c:pt idx="510">
                  <c:v>114.79</c:v>
                </c:pt>
                <c:pt idx="511">
                  <c:v>114.4</c:v>
                </c:pt>
                <c:pt idx="512">
                  <c:v>113.75</c:v>
                </c:pt>
                <c:pt idx="513">
                  <c:v>113.92</c:v>
                </c:pt>
                <c:pt idx="514">
                  <c:v>111.88</c:v>
                </c:pt>
                <c:pt idx="515">
                  <c:v>111.43</c:v>
                </c:pt>
                <c:pt idx="516">
                  <c:v>111.24</c:v>
                </c:pt>
                <c:pt idx="517">
                  <c:v>111.15</c:v>
                </c:pt>
                <c:pt idx="518">
                  <c:v>110.44</c:v>
                </c:pt>
                <c:pt idx="519">
                  <c:v>109.95</c:v>
                </c:pt>
                <c:pt idx="520">
                  <c:v>110.49</c:v>
                </c:pt>
                <c:pt idx="521">
                  <c:v>109.62</c:v>
                </c:pt>
                <c:pt idx="522">
                  <c:v>110.94</c:v>
                </c:pt>
                <c:pt idx="523">
                  <c:v>110.88</c:v>
                </c:pt>
                <c:pt idx="524">
                  <c:v>112.07</c:v>
                </c:pt>
                <c:pt idx="525">
                  <c:v>111.78</c:v>
                </c:pt>
                <c:pt idx="526">
                  <c:v>112.48</c:v>
                </c:pt>
                <c:pt idx="527">
                  <c:v>112.8</c:v>
                </c:pt>
                <c:pt idx="528">
                  <c:v>111.73</c:v>
                </c:pt>
                <c:pt idx="529">
                  <c:v>112.37</c:v>
                </c:pt>
                <c:pt idx="530">
                  <c:v>112.7</c:v>
                </c:pt>
                <c:pt idx="531">
                  <c:v>112.29</c:v>
                </c:pt>
                <c:pt idx="532">
                  <c:v>112.68</c:v>
                </c:pt>
                <c:pt idx="533">
                  <c:v>112.65</c:v>
                </c:pt>
                <c:pt idx="534">
                  <c:v>111.69</c:v>
                </c:pt>
                <c:pt idx="535">
                  <c:v>112.42</c:v>
                </c:pt>
                <c:pt idx="536">
                  <c:v>113.17</c:v>
                </c:pt>
                <c:pt idx="537">
                  <c:v>113.66</c:v>
                </c:pt>
                <c:pt idx="538">
                  <c:v>114.03</c:v>
                </c:pt>
                <c:pt idx="539">
                  <c:v>114.29</c:v>
                </c:pt>
                <c:pt idx="540">
                  <c:v>114.39</c:v>
                </c:pt>
                <c:pt idx="541">
                  <c:v>115.27</c:v>
                </c:pt>
                <c:pt idx="542">
                  <c:v>115.14</c:v>
                </c:pt>
                <c:pt idx="543">
                  <c:v>114.76</c:v>
                </c:pt>
                <c:pt idx="544">
                  <c:v>115.45</c:v>
                </c:pt>
                <c:pt idx="545">
                  <c:v>115.61</c:v>
                </c:pt>
                <c:pt idx="546">
                  <c:v>114.78</c:v>
                </c:pt>
                <c:pt idx="547">
                  <c:v>114.87</c:v>
                </c:pt>
                <c:pt idx="548">
                  <c:v>116.12</c:v>
                </c:pt>
                <c:pt idx="549">
                  <c:v>116.41</c:v>
                </c:pt>
                <c:pt idx="550">
                  <c:v>116.05</c:v>
                </c:pt>
                <c:pt idx="551">
                  <c:v>116.29</c:v>
                </c:pt>
                <c:pt idx="552">
                  <c:v>116.6</c:v>
                </c:pt>
                <c:pt idx="553">
                  <c:v>115.24</c:v>
                </c:pt>
                <c:pt idx="554">
                  <c:v>114.47</c:v>
                </c:pt>
                <c:pt idx="555">
                  <c:v>114.6</c:v>
                </c:pt>
                <c:pt idx="556">
                  <c:v>115.13</c:v>
                </c:pt>
                <c:pt idx="557">
                  <c:v>115.63</c:v>
                </c:pt>
                <c:pt idx="558">
                  <c:v>115.35</c:v>
                </c:pt>
                <c:pt idx="559">
                  <c:v>113.99</c:v>
                </c:pt>
                <c:pt idx="560">
                  <c:v>114.22</c:v>
                </c:pt>
                <c:pt idx="561">
                  <c:v>114.32</c:v>
                </c:pt>
                <c:pt idx="562">
                  <c:v>115.52</c:v>
                </c:pt>
                <c:pt idx="563">
                  <c:v>115.63</c:v>
                </c:pt>
                <c:pt idx="564">
                  <c:v>117.08</c:v>
                </c:pt>
                <c:pt idx="565">
                  <c:v>117.37</c:v>
                </c:pt>
                <c:pt idx="566">
                  <c:v>116.95</c:v>
                </c:pt>
                <c:pt idx="567">
                  <c:v>117.01</c:v>
                </c:pt>
                <c:pt idx="568">
                  <c:v>116.58</c:v>
                </c:pt>
                <c:pt idx="569">
                  <c:v>116.92</c:v>
                </c:pt>
                <c:pt idx="570">
                  <c:v>117.04</c:v>
                </c:pt>
                <c:pt idx="571">
                  <c:v>116.34</c:v>
                </c:pt>
                <c:pt idx="572">
                  <c:v>115.99</c:v>
                </c:pt>
                <c:pt idx="573">
                  <c:v>114.85</c:v>
                </c:pt>
                <c:pt idx="574">
                  <c:v>114.68</c:v>
                </c:pt>
                <c:pt idx="575">
                  <c:v>114.48</c:v>
                </c:pt>
                <c:pt idx="576">
                  <c:v>114.84</c:v>
                </c:pt>
                <c:pt idx="577">
                  <c:v>115.24</c:v>
                </c:pt>
                <c:pt idx="578">
                  <c:v>114.4</c:v>
                </c:pt>
                <c:pt idx="579">
                  <c:v>115.06</c:v>
                </c:pt>
                <c:pt idx="580">
                  <c:v>115.62</c:v>
                </c:pt>
                <c:pt idx="581">
                  <c:v>115.45</c:v>
                </c:pt>
                <c:pt idx="582">
                  <c:v>115.43</c:v>
                </c:pt>
                <c:pt idx="583">
                  <c:v>116.32</c:v>
                </c:pt>
                <c:pt idx="584">
                  <c:v>116.6</c:v>
                </c:pt>
                <c:pt idx="585">
                  <c:v>116.11</c:v>
                </c:pt>
                <c:pt idx="586">
                  <c:v>115.79</c:v>
                </c:pt>
                <c:pt idx="587">
                  <c:v>116.1</c:v>
                </c:pt>
                <c:pt idx="588">
                  <c:v>115.84</c:v>
                </c:pt>
                <c:pt idx="589">
                  <c:v>116.21</c:v>
                </c:pt>
                <c:pt idx="590">
                  <c:v>116.37</c:v>
                </c:pt>
                <c:pt idx="591">
                  <c:v>116.52</c:v>
                </c:pt>
                <c:pt idx="592">
                  <c:v>116.73</c:v>
                </c:pt>
                <c:pt idx="593">
                  <c:v>117.24</c:v>
                </c:pt>
                <c:pt idx="594">
                  <c:v>117.02</c:v>
                </c:pt>
                <c:pt idx="595">
                  <c:v>116.8</c:v>
                </c:pt>
                <c:pt idx="596">
                  <c:v>117.33</c:v>
                </c:pt>
                <c:pt idx="597">
                  <c:v>117.43</c:v>
                </c:pt>
                <c:pt idx="598">
                  <c:v>116.88</c:v>
                </c:pt>
                <c:pt idx="599">
                  <c:v>115.89</c:v>
                </c:pt>
                <c:pt idx="600">
                  <c:v>116.29</c:v>
                </c:pt>
                <c:pt idx="601">
                  <c:v>116.8</c:v>
                </c:pt>
                <c:pt idx="602">
                  <c:v>116.51</c:v>
                </c:pt>
                <c:pt idx="603">
                  <c:v>116.83</c:v>
                </c:pt>
                <c:pt idx="604">
                  <c:v>117.65</c:v>
                </c:pt>
                <c:pt idx="605">
                  <c:v>117.84</c:v>
                </c:pt>
                <c:pt idx="606">
                  <c:v>117.67</c:v>
                </c:pt>
                <c:pt idx="607">
                  <c:v>117.83</c:v>
                </c:pt>
                <c:pt idx="608">
                  <c:v>118.02</c:v>
                </c:pt>
                <c:pt idx="609">
                  <c:v>117.49</c:v>
                </c:pt>
                <c:pt idx="610">
                  <c:v>117.32</c:v>
                </c:pt>
                <c:pt idx="611">
                  <c:v>116.39</c:v>
                </c:pt>
                <c:pt idx="612">
                  <c:v>116.63</c:v>
                </c:pt>
                <c:pt idx="613">
                  <c:v>116.39</c:v>
                </c:pt>
                <c:pt idx="614">
                  <c:v>117.11</c:v>
                </c:pt>
                <c:pt idx="615">
                  <c:v>117.44</c:v>
                </c:pt>
                <c:pt idx="616">
                  <c:v>117.89</c:v>
                </c:pt>
                <c:pt idx="617">
                  <c:v>118.23</c:v>
                </c:pt>
                <c:pt idx="618">
                  <c:v>117.73</c:v>
                </c:pt>
                <c:pt idx="619">
                  <c:v>118.11</c:v>
                </c:pt>
                <c:pt idx="620">
                  <c:v>117.77</c:v>
                </c:pt>
                <c:pt idx="621">
                  <c:v>117.97</c:v>
                </c:pt>
                <c:pt idx="622">
                  <c:v>119.06</c:v>
                </c:pt>
                <c:pt idx="623">
                  <c:v>119.72</c:v>
                </c:pt>
                <c:pt idx="624">
                  <c:v>119.75</c:v>
                </c:pt>
                <c:pt idx="625">
                  <c:v>119.4</c:v>
                </c:pt>
                <c:pt idx="626">
                  <c:v>119.76</c:v>
                </c:pt>
                <c:pt idx="627">
                  <c:v>119.02</c:v>
                </c:pt>
                <c:pt idx="628">
                  <c:v>118.74</c:v>
                </c:pt>
                <c:pt idx="629">
                  <c:v>118.99</c:v>
                </c:pt>
                <c:pt idx="630">
                  <c:v>118.45</c:v>
                </c:pt>
                <c:pt idx="631">
                  <c:v>118.72</c:v>
                </c:pt>
                <c:pt idx="632">
                  <c:v>119.33</c:v>
                </c:pt>
                <c:pt idx="633">
                  <c:v>119.33</c:v>
                </c:pt>
                <c:pt idx="634">
                  <c:v>118.97</c:v>
                </c:pt>
                <c:pt idx="635">
                  <c:v>118.7</c:v>
                </c:pt>
                <c:pt idx="636">
                  <c:v>117.57</c:v>
                </c:pt>
                <c:pt idx="637">
                  <c:v>117.69</c:v>
                </c:pt>
                <c:pt idx="638">
                  <c:v>116.97</c:v>
                </c:pt>
                <c:pt idx="639">
                  <c:v>117.44</c:v>
                </c:pt>
                <c:pt idx="640">
                  <c:v>118.02</c:v>
                </c:pt>
                <c:pt idx="641">
                  <c:v>118.28</c:v>
                </c:pt>
                <c:pt idx="642">
                  <c:v>117.76</c:v>
                </c:pt>
                <c:pt idx="643">
                  <c:v>118.03</c:v>
                </c:pt>
                <c:pt idx="644">
                  <c:v>117.91</c:v>
                </c:pt>
                <c:pt idx="645">
                  <c:v>117.43</c:v>
                </c:pt>
                <c:pt idx="646">
                  <c:v>117.8</c:v>
                </c:pt>
                <c:pt idx="647">
                  <c:v>117.73</c:v>
                </c:pt>
                <c:pt idx="648">
                  <c:v>118.05</c:v>
                </c:pt>
                <c:pt idx="649">
                  <c:v>118.29</c:v>
                </c:pt>
                <c:pt idx="650">
                  <c:v>117.98</c:v>
                </c:pt>
                <c:pt idx="651">
                  <c:v>118.07</c:v>
                </c:pt>
                <c:pt idx="652">
                  <c:v>117.95</c:v>
                </c:pt>
                <c:pt idx="653">
                  <c:v>116.47</c:v>
                </c:pt>
                <c:pt idx="654">
                  <c:v>115.68</c:v>
                </c:pt>
                <c:pt idx="655">
                  <c:v>116.01</c:v>
                </c:pt>
                <c:pt idx="656">
                  <c:v>115.89</c:v>
                </c:pt>
                <c:pt idx="657">
                  <c:v>116.47</c:v>
                </c:pt>
                <c:pt idx="658">
                  <c:v>115.75</c:v>
                </c:pt>
                <c:pt idx="659">
                  <c:v>115.3</c:v>
                </c:pt>
                <c:pt idx="660">
                  <c:v>115.37</c:v>
                </c:pt>
                <c:pt idx="661">
                  <c:v>114.91</c:v>
                </c:pt>
                <c:pt idx="662">
                  <c:v>115.17</c:v>
                </c:pt>
                <c:pt idx="663">
                  <c:v>115.32</c:v>
                </c:pt>
                <c:pt idx="664">
                  <c:v>116.48</c:v>
                </c:pt>
                <c:pt idx="665">
                  <c:v>116.84</c:v>
                </c:pt>
                <c:pt idx="666">
                  <c:v>116.92</c:v>
                </c:pt>
                <c:pt idx="667">
                  <c:v>117.59</c:v>
                </c:pt>
                <c:pt idx="668">
                  <c:v>118.13</c:v>
                </c:pt>
                <c:pt idx="669">
                  <c:v>118.1</c:v>
                </c:pt>
                <c:pt idx="670">
                  <c:v>118.06</c:v>
                </c:pt>
                <c:pt idx="671">
                  <c:v>118.28</c:v>
                </c:pt>
                <c:pt idx="672">
                  <c:v>118.48</c:v>
                </c:pt>
                <c:pt idx="673">
                  <c:v>118.45</c:v>
                </c:pt>
                <c:pt idx="674">
                  <c:v>118.78</c:v>
                </c:pt>
                <c:pt idx="675">
                  <c:v>119.01</c:v>
                </c:pt>
                <c:pt idx="676">
                  <c:v>119.1</c:v>
                </c:pt>
                <c:pt idx="677">
                  <c:v>118.92</c:v>
                </c:pt>
                <c:pt idx="678">
                  <c:v>119.12</c:v>
                </c:pt>
                <c:pt idx="679">
                  <c:v>119.43</c:v>
                </c:pt>
                <c:pt idx="680">
                  <c:v>118.7</c:v>
                </c:pt>
                <c:pt idx="681">
                  <c:v>118.82</c:v>
                </c:pt>
                <c:pt idx="682">
                  <c:v>119.43</c:v>
                </c:pt>
                <c:pt idx="683">
                  <c:v>119.67</c:v>
                </c:pt>
                <c:pt idx="684">
                  <c:v>120.67</c:v>
                </c:pt>
                <c:pt idx="685">
                  <c:v>120.14</c:v>
                </c:pt>
                <c:pt idx="686">
                  <c:v>120.61</c:v>
                </c:pt>
                <c:pt idx="687">
                  <c:v>120.89</c:v>
                </c:pt>
                <c:pt idx="688">
                  <c:v>120.72</c:v>
                </c:pt>
                <c:pt idx="689">
                  <c:v>121.42</c:v>
                </c:pt>
                <c:pt idx="690">
                  <c:v>121.37</c:v>
                </c:pt>
                <c:pt idx="691">
                  <c:v>121.65</c:v>
                </c:pt>
                <c:pt idx="692">
                  <c:v>121.79</c:v>
                </c:pt>
                <c:pt idx="693">
                  <c:v>121.03</c:v>
                </c:pt>
                <c:pt idx="694">
                  <c:v>121.57</c:v>
                </c:pt>
                <c:pt idx="695">
                  <c:v>121.73</c:v>
                </c:pt>
                <c:pt idx="696">
                  <c:v>121.65</c:v>
                </c:pt>
                <c:pt idx="697">
                  <c:v>121.73</c:v>
                </c:pt>
                <c:pt idx="698">
                  <c:v>120.95</c:v>
                </c:pt>
                <c:pt idx="699">
                  <c:v>120.85</c:v>
                </c:pt>
                <c:pt idx="700">
                  <c:v>121.1</c:v>
                </c:pt>
                <c:pt idx="701">
                  <c:v>120.17</c:v>
                </c:pt>
                <c:pt idx="702">
                  <c:v>120.21</c:v>
                </c:pt>
                <c:pt idx="703">
                  <c:v>120.75</c:v>
                </c:pt>
                <c:pt idx="704">
                  <c:v>121.31</c:v>
                </c:pt>
                <c:pt idx="705">
                  <c:v>121.75</c:v>
                </c:pt>
                <c:pt idx="706">
                  <c:v>121.31</c:v>
                </c:pt>
                <c:pt idx="707">
                  <c:v>120.34</c:v>
                </c:pt>
                <c:pt idx="708">
                  <c:v>119.59</c:v>
                </c:pt>
                <c:pt idx="709">
                  <c:v>119.42</c:v>
                </c:pt>
                <c:pt idx="710">
                  <c:v>119.76</c:v>
                </c:pt>
                <c:pt idx="711">
                  <c:v>120.34</c:v>
                </c:pt>
                <c:pt idx="712">
                  <c:v>121.13</c:v>
                </c:pt>
                <c:pt idx="713">
                  <c:v>121.55</c:v>
                </c:pt>
                <c:pt idx="714">
                  <c:v>120.94</c:v>
                </c:pt>
                <c:pt idx="715">
                  <c:v>120.53</c:v>
                </c:pt>
                <c:pt idx="716">
                  <c:v>118.42</c:v>
                </c:pt>
                <c:pt idx="717">
                  <c:v>118.88</c:v>
                </c:pt>
                <c:pt idx="718">
                  <c:v>117.78</c:v>
                </c:pt>
                <c:pt idx="719">
                  <c:v>115.64</c:v>
                </c:pt>
                <c:pt idx="720">
                  <c:v>115.9</c:v>
                </c:pt>
                <c:pt idx="721">
                  <c:v>116.82</c:v>
                </c:pt>
                <c:pt idx="722">
                  <c:v>115.86</c:v>
                </c:pt>
                <c:pt idx="723">
                  <c:v>117.42</c:v>
                </c:pt>
                <c:pt idx="724">
                  <c:v>118.19</c:v>
                </c:pt>
                <c:pt idx="725">
                  <c:v>117.8</c:v>
                </c:pt>
                <c:pt idx="726">
                  <c:v>116.24</c:v>
                </c:pt>
                <c:pt idx="727">
                  <c:v>117.27</c:v>
                </c:pt>
                <c:pt idx="728">
                  <c:v>117.18</c:v>
                </c:pt>
                <c:pt idx="729">
                  <c:v>116.78</c:v>
                </c:pt>
                <c:pt idx="730">
                  <c:v>117.88</c:v>
                </c:pt>
                <c:pt idx="731">
                  <c:v>117.59</c:v>
                </c:pt>
                <c:pt idx="732">
                  <c:v>118.08</c:v>
                </c:pt>
                <c:pt idx="733">
                  <c:v>118.02</c:v>
                </c:pt>
                <c:pt idx="734">
                  <c:v>118.23</c:v>
                </c:pt>
                <c:pt idx="735">
                  <c:v>117.88</c:v>
                </c:pt>
                <c:pt idx="736">
                  <c:v>116.76</c:v>
                </c:pt>
                <c:pt idx="737">
                  <c:v>118.09</c:v>
                </c:pt>
                <c:pt idx="738">
                  <c:v>118</c:v>
                </c:pt>
                <c:pt idx="739">
                  <c:v>117.82</c:v>
                </c:pt>
                <c:pt idx="740">
                  <c:v>118.9</c:v>
                </c:pt>
                <c:pt idx="741">
                  <c:v>118.73</c:v>
                </c:pt>
                <c:pt idx="742">
                  <c:v>118.84</c:v>
                </c:pt>
                <c:pt idx="743">
                  <c:v>119.42</c:v>
                </c:pt>
                <c:pt idx="744">
                  <c:v>119.21</c:v>
                </c:pt>
                <c:pt idx="745">
                  <c:v>119.28</c:v>
                </c:pt>
                <c:pt idx="746">
                  <c:v>119.39</c:v>
                </c:pt>
                <c:pt idx="747">
                  <c:v>118.98</c:v>
                </c:pt>
                <c:pt idx="748">
                  <c:v>119.23</c:v>
                </c:pt>
                <c:pt idx="749">
                  <c:v>119.64</c:v>
                </c:pt>
                <c:pt idx="750">
                  <c:v>118.77</c:v>
                </c:pt>
                <c:pt idx="751">
                  <c:v>118.4</c:v>
                </c:pt>
                <c:pt idx="752">
                  <c:v>118.74</c:v>
                </c:pt>
                <c:pt idx="753">
                  <c:v>119</c:v>
                </c:pt>
                <c:pt idx="754">
                  <c:v>118.41</c:v>
                </c:pt>
                <c:pt idx="755">
                  <c:v>118.54</c:v>
                </c:pt>
                <c:pt idx="756">
                  <c:v>118.71</c:v>
                </c:pt>
                <c:pt idx="757">
                  <c:v>119.78</c:v>
                </c:pt>
                <c:pt idx="758">
                  <c:v>119.59</c:v>
                </c:pt>
                <c:pt idx="759">
                  <c:v>119.98</c:v>
                </c:pt>
                <c:pt idx="760">
                  <c:v>120.11</c:v>
                </c:pt>
                <c:pt idx="761">
                  <c:v>120.14</c:v>
                </c:pt>
                <c:pt idx="762">
                  <c:v>119.77</c:v>
                </c:pt>
                <c:pt idx="763">
                  <c:v>120.21</c:v>
                </c:pt>
                <c:pt idx="764">
                  <c:v>119.97</c:v>
                </c:pt>
                <c:pt idx="765">
                  <c:v>120.22</c:v>
                </c:pt>
                <c:pt idx="766">
                  <c:v>120.58</c:v>
                </c:pt>
                <c:pt idx="767">
                  <c:v>120.3</c:v>
                </c:pt>
                <c:pt idx="768">
                  <c:v>120.88</c:v>
                </c:pt>
                <c:pt idx="769">
                  <c:v>121.44</c:v>
                </c:pt>
                <c:pt idx="770">
                  <c:v>121.28</c:v>
                </c:pt>
                <c:pt idx="771">
                  <c:v>121.46</c:v>
                </c:pt>
                <c:pt idx="772">
                  <c:v>121.7</c:v>
                </c:pt>
                <c:pt idx="773">
                  <c:v>121.62</c:v>
                </c:pt>
                <c:pt idx="774">
                  <c:v>121.19</c:v>
                </c:pt>
                <c:pt idx="775">
                  <c:v>121.68</c:v>
                </c:pt>
                <c:pt idx="776">
                  <c:v>121.76</c:v>
                </c:pt>
                <c:pt idx="777">
                  <c:v>121.61</c:v>
                </c:pt>
                <c:pt idx="778">
                  <c:v>121.67</c:v>
                </c:pt>
                <c:pt idx="779">
                  <c:v>121.83</c:v>
                </c:pt>
                <c:pt idx="780">
                  <c:v>122.07</c:v>
                </c:pt>
                <c:pt idx="781">
                  <c:v>121.79</c:v>
                </c:pt>
                <c:pt idx="782">
                  <c:v>121.02</c:v>
                </c:pt>
                <c:pt idx="783">
                  <c:v>121.33</c:v>
                </c:pt>
                <c:pt idx="784">
                  <c:v>121.68</c:v>
                </c:pt>
                <c:pt idx="785">
                  <c:v>121.75</c:v>
                </c:pt>
                <c:pt idx="786">
                  <c:v>121.7</c:v>
                </c:pt>
                <c:pt idx="787">
                  <c:v>122.8</c:v>
                </c:pt>
                <c:pt idx="788">
                  <c:v>123.15</c:v>
                </c:pt>
                <c:pt idx="789">
                  <c:v>123.54</c:v>
                </c:pt>
                <c:pt idx="790">
                  <c:v>123.72</c:v>
                </c:pt>
                <c:pt idx="791">
                  <c:v>123.45</c:v>
                </c:pt>
                <c:pt idx="792">
                  <c:v>123.68</c:v>
                </c:pt>
                <c:pt idx="793">
                  <c:v>123.95</c:v>
                </c:pt>
                <c:pt idx="794">
                  <c:v>123.92</c:v>
                </c:pt>
                <c:pt idx="795">
                  <c:v>123.43</c:v>
                </c:pt>
                <c:pt idx="796">
                  <c:v>123.04</c:v>
                </c:pt>
                <c:pt idx="797">
                  <c:v>123.09</c:v>
                </c:pt>
                <c:pt idx="798">
                  <c:v>123.27</c:v>
                </c:pt>
                <c:pt idx="799">
                  <c:v>123.31</c:v>
                </c:pt>
                <c:pt idx="800">
                  <c:v>122.48</c:v>
                </c:pt>
                <c:pt idx="801">
                  <c:v>122.46</c:v>
                </c:pt>
                <c:pt idx="802">
                  <c:v>122.87</c:v>
                </c:pt>
                <c:pt idx="803">
                  <c:v>123.03</c:v>
                </c:pt>
                <c:pt idx="804">
                  <c:v>123.51</c:v>
                </c:pt>
                <c:pt idx="805">
                  <c:v>123.29</c:v>
                </c:pt>
                <c:pt idx="806">
                  <c:v>121.8</c:v>
                </c:pt>
                <c:pt idx="807">
                  <c:v>122.37</c:v>
                </c:pt>
                <c:pt idx="808">
                  <c:v>122.68</c:v>
                </c:pt>
                <c:pt idx="809">
                  <c:v>122.04</c:v>
                </c:pt>
                <c:pt idx="810">
                  <c:v>122.01</c:v>
                </c:pt>
                <c:pt idx="811">
                  <c:v>122.05</c:v>
                </c:pt>
                <c:pt idx="812">
                  <c:v>122.3</c:v>
                </c:pt>
                <c:pt idx="813">
                  <c:v>121.18</c:v>
                </c:pt>
                <c:pt idx="814">
                  <c:v>120.65</c:v>
                </c:pt>
                <c:pt idx="815">
                  <c:v>119.99</c:v>
                </c:pt>
                <c:pt idx="816">
                  <c:v>120.71</c:v>
                </c:pt>
                <c:pt idx="817">
                  <c:v>118.97</c:v>
                </c:pt>
                <c:pt idx="818">
                  <c:v>118.54</c:v>
                </c:pt>
                <c:pt idx="819">
                  <c:v>118.92</c:v>
                </c:pt>
                <c:pt idx="820">
                  <c:v>118.59</c:v>
                </c:pt>
                <c:pt idx="821">
                  <c:v>118.86</c:v>
                </c:pt>
                <c:pt idx="822">
                  <c:v>119.34</c:v>
                </c:pt>
                <c:pt idx="823">
                  <c:v>117.61</c:v>
                </c:pt>
                <c:pt idx="824">
                  <c:v>118.74</c:v>
                </c:pt>
                <c:pt idx="825">
                  <c:v>118.99</c:v>
                </c:pt>
                <c:pt idx="826">
                  <c:v>119.79</c:v>
                </c:pt>
                <c:pt idx="827">
                  <c:v>117.96</c:v>
                </c:pt>
                <c:pt idx="828">
                  <c:v>118.28</c:v>
                </c:pt>
                <c:pt idx="829">
                  <c:v>117.99</c:v>
                </c:pt>
                <c:pt idx="830">
                  <c:v>117.44</c:v>
                </c:pt>
                <c:pt idx="831">
                  <c:v>116.58</c:v>
                </c:pt>
                <c:pt idx="832">
                  <c:v>113.89</c:v>
                </c:pt>
                <c:pt idx="833">
                  <c:v>114.49</c:v>
                </c:pt>
                <c:pt idx="834">
                  <c:v>114.71</c:v>
                </c:pt>
                <c:pt idx="835">
                  <c:v>114.47</c:v>
                </c:pt>
                <c:pt idx="836">
                  <c:v>116.12</c:v>
                </c:pt>
                <c:pt idx="837">
                  <c:v>116.3</c:v>
                </c:pt>
                <c:pt idx="838">
                  <c:v>116.61</c:v>
                </c:pt>
                <c:pt idx="839">
                  <c:v>115.5</c:v>
                </c:pt>
                <c:pt idx="840">
                  <c:v>114.07</c:v>
                </c:pt>
                <c:pt idx="841">
                  <c:v>115.75</c:v>
                </c:pt>
                <c:pt idx="842">
                  <c:v>116.07</c:v>
                </c:pt>
                <c:pt idx="843">
                  <c:v>115.73</c:v>
                </c:pt>
                <c:pt idx="844">
                  <c:v>116</c:v>
                </c:pt>
                <c:pt idx="845">
                  <c:v>116.32</c:v>
                </c:pt>
                <c:pt idx="846">
                  <c:v>115.13</c:v>
                </c:pt>
                <c:pt idx="847">
                  <c:v>115.45</c:v>
                </c:pt>
                <c:pt idx="848">
                  <c:v>112.76</c:v>
                </c:pt>
                <c:pt idx="849">
                  <c:v>113.57</c:v>
                </c:pt>
                <c:pt idx="850">
                  <c:v>114.21</c:v>
                </c:pt>
                <c:pt idx="851">
                  <c:v>114.44</c:v>
                </c:pt>
                <c:pt idx="852">
                  <c:v>115.08</c:v>
                </c:pt>
                <c:pt idx="853">
                  <c:v>115.03</c:v>
                </c:pt>
                <c:pt idx="854">
                  <c:v>115.91</c:v>
                </c:pt>
                <c:pt idx="855">
                  <c:v>116.02</c:v>
                </c:pt>
                <c:pt idx="856">
                  <c:v>115.11</c:v>
                </c:pt>
                <c:pt idx="857">
                  <c:v>114.69</c:v>
                </c:pt>
                <c:pt idx="858">
                  <c:v>114.68</c:v>
                </c:pt>
                <c:pt idx="859">
                  <c:v>115.5</c:v>
                </c:pt>
                <c:pt idx="860">
                  <c:v>115.43</c:v>
                </c:pt>
                <c:pt idx="861">
                  <c:v>114.93</c:v>
                </c:pt>
                <c:pt idx="862">
                  <c:v>115.76</c:v>
                </c:pt>
                <c:pt idx="863">
                  <c:v>115.7</c:v>
                </c:pt>
                <c:pt idx="864">
                  <c:v>116.84</c:v>
                </c:pt>
                <c:pt idx="865">
                  <c:v>116.55</c:v>
                </c:pt>
                <c:pt idx="866">
                  <c:v>117.36</c:v>
                </c:pt>
                <c:pt idx="867">
                  <c:v>117.3</c:v>
                </c:pt>
                <c:pt idx="868">
                  <c:v>117.17</c:v>
                </c:pt>
                <c:pt idx="869">
                  <c:v>117.46</c:v>
                </c:pt>
                <c:pt idx="870">
                  <c:v>117.73</c:v>
                </c:pt>
                <c:pt idx="871">
                  <c:v>117.25</c:v>
                </c:pt>
                <c:pt idx="872">
                  <c:v>116.74</c:v>
                </c:pt>
                <c:pt idx="873">
                  <c:v>116.59</c:v>
                </c:pt>
                <c:pt idx="874">
                  <c:v>115.38</c:v>
                </c:pt>
                <c:pt idx="875">
                  <c:v>113.88</c:v>
                </c:pt>
                <c:pt idx="876">
                  <c:v>114.41</c:v>
                </c:pt>
                <c:pt idx="877">
                  <c:v>114.77</c:v>
                </c:pt>
                <c:pt idx="878">
                  <c:v>114.08</c:v>
                </c:pt>
                <c:pt idx="879">
                  <c:v>114.22</c:v>
                </c:pt>
                <c:pt idx="880">
                  <c:v>114.19</c:v>
                </c:pt>
                <c:pt idx="881">
                  <c:v>114.55</c:v>
                </c:pt>
                <c:pt idx="882">
                  <c:v>114.77</c:v>
                </c:pt>
                <c:pt idx="883">
                  <c:v>115.52</c:v>
                </c:pt>
                <c:pt idx="884">
                  <c:v>114.72</c:v>
                </c:pt>
                <c:pt idx="885">
                  <c:v>114.64</c:v>
                </c:pt>
                <c:pt idx="886">
                  <c:v>114.48</c:v>
                </c:pt>
                <c:pt idx="887">
                  <c:v>114.78</c:v>
                </c:pt>
                <c:pt idx="888">
                  <c:v>112.91</c:v>
                </c:pt>
                <c:pt idx="889">
                  <c:v>112.88</c:v>
                </c:pt>
                <c:pt idx="890">
                  <c:v>110.52</c:v>
                </c:pt>
                <c:pt idx="891">
                  <c:v>109.98</c:v>
                </c:pt>
                <c:pt idx="892">
                  <c:v>111.28</c:v>
                </c:pt>
                <c:pt idx="893">
                  <c:v>111.51</c:v>
                </c:pt>
                <c:pt idx="894">
                  <c:v>110.63</c:v>
                </c:pt>
                <c:pt idx="895">
                  <c:v>111.03</c:v>
                </c:pt>
                <c:pt idx="896">
                  <c:v>110.04</c:v>
                </c:pt>
                <c:pt idx="897">
                  <c:v>109.85</c:v>
                </c:pt>
                <c:pt idx="898">
                  <c:v>108.54</c:v>
                </c:pt>
                <c:pt idx="899">
                  <c:v>108.68</c:v>
                </c:pt>
                <c:pt idx="900">
                  <c:v>107.37</c:v>
                </c:pt>
                <c:pt idx="901">
                  <c:v>108.5</c:v>
                </c:pt>
                <c:pt idx="902">
                  <c:v>110.06</c:v>
                </c:pt>
                <c:pt idx="903">
                  <c:v>110.14</c:v>
                </c:pt>
                <c:pt idx="904">
                  <c:v>110.91</c:v>
                </c:pt>
                <c:pt idx="905">
                  <c:v>110.4</c:v>
                </c:pt>
                <c:pt idx="906">
                  <c:v>109.98</c:v>
                </c:pt>
                <c:pt idx="907">
                  <c:v>111.02</c:v>
                </c:pt>
                <c:pt idx="908">
                  <c:v>111.52</c:v>
                </c:pt>
                <c:pt idx="909">
                  <c:v>111.62</c:v>
                </c:pt>
                <c:pt idx="910">
                  <c:v>111.92</c:v>
                </c:pt>
                <c:pt idx="911">
                  <c:v>110.92</c:v>
                </c:pt>
                <c:pt idx="912">
                  <c:v>111.99</c:v>
                </c:pt>
                <c:pt idx="913">
                  <c:v>112.6</c:v>
                </c:pt>
                <c:pt idx="914">
                  <c:v>113.34</c:v>
                </c:pt>
                <c:pt idx="915">
                  <c:v>113.03</c:v>
                </c:pt>
                <c:pt idx="916">
                  <c:v>113.36</c:v>
                </c:pt>
                <c:pt idx="917">
                  <c:v>113.38</c:v>
                </c:pt>
                <c:pt idx="918">
                  <c:v>113.12</c:v>
                </c:pt>
                <c:pt idx="919">
                  <c:v>114.13</c:v>
                </c:pt>
                <c:pt idx="920">
                  <c:v>114.19</c:v>
                </c:pt>
                <c:pt idx="921">
                  <c:v>114.48</c:v>
                </c:pt>
                <c:pt idx="922">
                  <c:v>114.15</c:v>
                </c:pt>
                <c:pt idx="923">
                  <c:v>109.3</c:v>
                </c:pt>
                <c:pt idx="924">
                  <c:v>108.91</c:v>
                </c:pt>
                <c:pt idx="925">
                  <c:v>109.21</c:v>
                </c:pt>
                <c:pt idx="926">
                  <c:v>109.08</c:v>
                </c:pt>
                <c:pt idx="927">
                  <c:v>110.13</c:v>
                </c:pt>
                <c:pt idx="928">
                  <c:v>109.77</c:v>
                </c:pt>
                <c:pt idx="929">
                  <c:v>108.06</c:v>
                </c:pt>
                <c:pt idx="930">
                  <c:v>106.7</c:v>
                </c:pt>
                <c:pt idx="931">
                  <c:v>107.13</c:v>
                </c:pt>
                <c:pt idx="932">
                  <c:v>106.79</c:v>
                </c:pt>
                <c:pt idx="933">
                  <c:v>106.97</c:v>
                </c:pt>
                <c:pt idx="934">
                  <c:v>105.93</c:v>
                </c:pt>
                <c:pt idx="935">
                  <c:v>106.91</c:v>
                </c:pt>
                <c:pt idx="936">
                  <c:v>106.9</c:v>
                </c:pt>
                <c:pt idx="937">
                  <c:v>107.16</c:v>
                </c:pt>
                <c:pt idx="938">
                  <c:v>106.84</c:v>
                </c:pt>
                <c:pt idx="939">
                  <c:v>106.75</c:v>
                </c:pt>
                <c:pt idx="940">
                  <c:v>106.94</c:v>
                </c:pt>
                <c:pt idx="941">
                  <c:v>106.41</c:v>
                </c:pt>
                <c:pt idx="942">
                  <c:v>106.59</c:v>
                </c:pt>
                <c:pt idx="943">
                  <c:v>106.83</c:v>
                </c:pt>
                <c:pt idx="944">
                  <c:v>106.77</c:v>
                </c:pt>
                <c:pt idx="945">
                  <c:v>106.66</c:v>
                </c:pt>
                <c:pt idx="946">
                  <c:v>106.46</c:v>
                </c:pt>
                <c:pt idx="947">
                  <c:v>107.25</c:v>
                </c:pt>
                <c:pt idx="948">
                  <c:v>106.95</c:v>
                </c:pt>
                <c:pt idx="949">
                  <c:v>107.38</c:v>
                </c:pt>
                <c:pt idx="950">
                  <c:v>108.27</c:v>
                </c:pt>
                <c:pt idx="951">
                  <c:v>107.99</c:v>
                </c:pt>
                <c:pt idx="952">
                  <c:v>107.9</c:v>
                </c:pt>
                <c:pt idx="953">
                  <c:v>108.23</c:v>
                </c:pt>
                <c:pt idx="954">
                  <c:v>107.95</c:v>
                </c:pt>
                <c:pt idx="955">
                  <c:v>108.12</c:v>
                </c:pt>
                <c:pt idx="956">
                  <c:v>107.57</c:v>
                </c:pt>
                <c:pt idx="957">
                  <c:v>107.45</c:v>
                </c:pt>
                <c:pt idx="958">
                  <c:v>108.04</c:v>
                </c:pt>
                <c:pt idx="959">
                  <c:v>107.3</c:v>
                </c:pt>
                <c:pt idx="960">
                  <c:v>106.31</c:v>
                </c:pt>
                <c:pt idx="961">
                  <c:v>104.77</c:v>
                </c:pt>
                <c:pt idx="962">
                  <c:v>103.09</c:v>
                </c:pt>
                <c:pt idx="963">
                  <c:v>103.33</c:v>
                </c:pt>
                <c:pt idx="964">
                  <c:v>103.43</c:v>
                </c:pt>
                <c:pt idx="965">
                  <c:v>103.79</c:v>
                </c:pt>
                <c:pt idx="966">
                  <c:v>102.88</c:v>
                </c:pt>
                <c:pt idx="967">
                  <c:v>102.32</c:v>
                </c:pt>
                <c:pt idx="968">
                  <c:v>101.66</c:v>
                </c:pt>
                <c:pt idx="969">
                  <c:v>103.09</c:v>
                </c:pt>
                <c:pt idx="970">
                  <c:v>101.71</c:v>
                </c:pt>
                <c:pt idx="971">
                  <c:v>101.07</c:v>
                </c:pt>
                <c:pt idx="972">
                  <c:v>97.53</c:v>
                </c:pt>
                <c:pt idx="973">
                  <c:v>97.04</c:v>
                </c:pt>
                <c:pt idx="974">
                  <c:v>99.72</c:v>
                </c:pt>
                <c:pt idx="975">
                  <c:v>99.56</c:v>
                </c:pt>
                <c:pt idx="976">
                  <c:v>99.86</c:v>
                </c:pt>
                <c:pt idx="977">
                  <c:v>100.72</c:v>
                </c:pt>
                <c:pt idx="978">
                  <c:v>99.86</c:v>
                </c:pt>
                <c:pt idx="979">
                  <c:v>98.83</c:v>
                </c:pt>
                <c:pt idx="980">
                  <c:v>99.4</c:v>
                </c:pt>
                <c:pt idx="981">
                  <c:v>100.2</c:v>
                </c:pt>
                <c:pt idx="982">
                  <c:v>99.85</c:v>
                </c:pt>
                <c:pt idx="983">
                  <c:v>101.92</c:v>
                </c:pt>
                <c:pt idx="984">
                  <c:v>102.32</c:v>
                </c:pt>
                <c:pt idx="985">
                  <c:v>102.54</c:v>
                </c:pt>
                <c:pt idx="986">
                  <c:v>102.12</c:v>
                </c:pt>
                <c:pt idx="987">
                  <c:v>102.42</c:v>
                </c:pt>
                <c:pt idx="988">
                  <c:v>102.64</c:v>
                </c:pt>
                <c:pt idx="989">
                  <c:v>101.41</c:v>
                </c:pt>
                <c:pt idx="990">
                  <c:v>101.94</c:v>
                </c:pt>
                <c:pt idx="991">
                  <c:v>101.46</c:v>
                </c:pt>
                <c:pt idx="992">
                  <c:v>101.15</c:v>
                </c:pt>
                <c:pt idx="993">
                  <c:v>101.88</c:v>
                </c:pt>
                <c:pt idx="994">
                  <c:v>101.93</c:v>
                </c:pt>
                <c:pt idx="995">
                  <c:v>102.59</c:v>
                </c:pt>
                <c:pt idx="996">
                  <c:v>104</c:v>
                </c:pt>
                <c:pt idx="997">
                  <c:v>103.14</c:v>
                </c:pt>
                <c:pt idx="998">
                  <c:v>103.03</c:v>
                </c:pt>
                <c:pt idx="999">
                  <c:v>103.38</c:v>
                </c:pt>
                <c:pt idx="1000">
                  <c:v>104.38</c:v>
                </c:pt>
                <c:pt idx="1001">
                  <c:v>104.74</c:v>
                </c:pt>
                <c:pt idx="1002">
                  <c:v>104.15</c:v>
                </c:pt>
                <c:pt idx="1003">
                  <c:v>103.89</c:v>
                </c:pt>
                <c:pt idx="1004">
                  <c:v>104.7</c:v>
                </c:pt>
                <c:pt idx="1005">
                  <c:v>104.88</c:v>
                </c:pt>
                <c:pt idx="1006">
                  <c:v>104.86</c:v>
                </c:pt>
                <c:pt idx="1007">
                  <c:v>103.83</c:v>
                </c:pt>
                <c:pt idx="1008">
                  <c:v>102.91</c:v>
                </c:pt>
                <c:pt idx="1009">
                  <c:v>103.93</c:v>
                </c:pt>
                <c:pt idx="1010">
                  <c:v>104.86</c:v>
                </c:pt>
                <c:pt idx="1011">
                  <c:v>105.32</c:v>
                </c:pt>
                <c:pt idx="1012">
                  <c:v>104.78</c:v>
                </c:pt>
                <c:pt idx="1013">
                  <c:v>104.14</c:v>
                </c:pt>
                <c:pt idx="1014">
                  <c:v>104.31</c:v>
                </c:pt>
                <c:pt idx="1015">
                  <c:v>103.53</c:v>
                </c:pt>
                <c:pt idx="1016">
                  <c:v>102.88</c:v>
                </c:pt>
                <c:pt idx="1017">
                  <c:v>104.17</c:v>
                </c:pt>
                <c:pt idx="1018">
                  <c:v>103.19</c:v>
                </c:pt>
                <c:pt idx="1019">
                  <c:v>103.39</c:v>
                </c:pt>
                <c:pt idx="1020">
                  <c:v>104.16</c:v>
                </c:pt>
                <c:pt idx="1021">
                  <c:v>104.81</c:v>
                </c:pt>
                <c:pt idx="1022">
                  <c:v>105.75</c:v>
                </c:pt>
                <c:pt idx="1023">
                  <c:v>105.31</c:v>
                </c:pt>
                <c:pt idx="1024">
                  <c:v>104.42</c:v>
                </c:pt>
                <c:pt idx="1025">
                  <c:v>105.17</c:v>
                </c:pt>
                <c:pt idx="1026">
                  <c:v>105.43</c:v>
                </c:pt>
                <c:pt idx="1027">
                  <c:v>106.07</c:v>
                </c:pt>
                <c:pt idx="1028">
                  <c:v>105.1</c:v>
                </c:pt>
                <c:pt idx="1029">
                  <c:v>106.78</c:v>
                </c:pt>
                <c:pt idx="1030">
                  <c:v>107.45</c:v>
                </c:pt>
                <c:pt idx="1031">
                  <c:v>107.06</c:v>
                </c:pt>
                <c:pt idx="1032">
                  <c:v>107.95</c:v>
                </c:pt>
                <c:pt idx="1033">
                  <c:v>108.29</c:v>
                </c:pt>
                <c:pt idx="1034">
                  <c:v>108.3</c:v>
                </c:pt>
                <c:pt idx="1035">
                  <c:v>107.92</c:v>
                </c:pt>
                <c:pt idx="1036">
                  <c:v>107.75</c:v>
                </c:pt>
                <c:pt idx="1037">
                  <c:v>108.03</c:v>
                </c:pt>
                <c:pt idx="1038">
                  <c:v>107.37</c:v>
                </c:pt>
                <c:pt idx="1039">
                  <c:v>108</c:v>
                </c:pt>
                <c:pt idx="1040">
                  <c:v>107.82</c:v>
                </c:pt>
                <c:pt idx="1041">
                  <c:v>108.01</c:v>
                </c:pt>
                <c:pt idx="1042">
                  <c:v>106.96</c:v>
                </c:pt>
                <c:pt idx="1043">
                  <c:v>106.42</c:v>
                </c:pt>
                <c:pt idx="1044">
                  <c:v>106.26</c:v>
                </c:pt>
                <c:pt idx="1045">
                  <c:v>106.05</c:v>
                </c:pt>
                <c:pt idx="1046">
                  <c:v>106.01</c:v>
                </c:pt>
                <c:pt idx="1047">
                  <c:v>106.71</c:v>
                </c:pt>
                <c:pt idx="1048">
                  <c:v>106.86</c:v>
                </c:pt>
                <c:pt idx="1049">
                  <c:v>107.09</c:v>
                </c:pt>
                <c:pt idx="1050">
                  <c:v>107.46</c:v>
                </c:pt>
                <c:pt idx="1051">
                  <c:v>106.93</c:v>
                </c:pt>
                <c:pt idx="1052">
                  <c:v>107.05</c:v>
                </c:pt>
                <c:pt idx="1053">
                  <c:v>106.7</c:v>
                </c:pt>
                <c:pt idx="1054">
                  <c:v>106.11</c:v>
                </c:pt>
                <c:pt idx="1055">
                  <c:v>104.82</c:v>
                </c:pt>
                <c:pt idx="1056">
                  <c:v>105.09</c:v>
                </c:pt>
                <c:pt idx="1057">
                  <c:v>106.49</c:v>
                </c:pt>
                <c:pt idx="1058">
                  <c:v>106.5</c:v>
                </c:pt>
                <c:pt idx="1059">
                  <c:v>107.35</c:v>
                </c:pt>
                <c:pt idx="1060">
                  <c:v>107.92</c:v>
                </c:pt>
                <c:pt idx="1061">
                  <c:v>107.34</c:v>
                </c:pt>
                <c:pt idx="1062">
                  <c:v>108.02</c:v>
                </c:pt>
                <c:pt idx="1063">
                  <c:v>107.42</c:v>
                </c:pt>
                <c:pt idx="1064">
                  <c:v>108.1</c:v>
                </c:pt>
                <c:pt idx="1065">
                  <c:v>108.12</c:v>
                </c:pt>
                <c:pt idx="1066">
                  <c:v>107.82</c:v>
                </c:pt>
                <c:pt idx="1067">
                  <c:v>107.61</c:v>
                </c:pt>
                <c:pt idx="1068">
                  <c:v>108.26</c:v>
                </c:pt>
                <c:pt idx="1069">
                  <c:v>108.44</c:v>
                </c:pt>
                <c:pt idx="1070">
                  <c:v>109.41</c:v>
                </c:pt>
                <c:pt idx="1071">
                  <c:v>109.59</c:v>
                </c:pt>
                <c:pt idx="1072">
                  <c:v>109.95</c:v>
                </c:pt>
                <c:pt idx="1073">
                  <c:v>110.18</c:v>
                </c:pt>
                <c:pt idx="1074">
                  <c:v>109.04</c:v>
                </c:pt>
                <c:pt idx="1075">
                  <c:v>109.44</c:v>
                </c:pt>
                <c:pt idx="1076">
                  <c:v>109.94</c:v>
                </c:pt>
                <c:pt idx="1077">
                  <c:v>110.19</c:v>
                </c:pt>
                <c:pt idx="1078">
                  <c:v>110.01</c:v>
                </c:pt>
                <c:pt idx="1079">
                  <c:v>109.9</c:v>
                </c:pt>
                <c:pt idx="1080">
                  <c:v>109.68</c:v>
                </c:pt>
                <c:pt idx="1081">
                  <c:v>108.69</c:v>
                </c:pt>
                <c:pt idx="1082">
                  <c:v>110.28</c:v>
                </c:pt>
                <c:pt idx="1083">
                  <c:v>109.46</c:v>
                </c:pt>
                <c:pt idx="1084">
                  <c:v>109.31</c:v>
                </c:pt>
                <c:pt idx="1085">
                  <c:v>109.54</c:v>
                </c:pt>
                <c:pt idx="1086">
                  <c:v>109.35</c:v>
                </c:pt>
                <c:pt idx="1087">
                  <c:v>108.64</c:v>
                </c:pt>
                <c:pt idx="1088">
                  <c:v>108.56</c:v>
                </c:pt>
                <c:pt idx="1089">
                  <c:v>108.9</c:v>
                </c:pt>
                <c:pt idx="1090">
                  <c:v>108.33</c:v>
                </c:pt>
                <c:pt idx="1091">
                  <c:v>106.79</c:v>
                </c:pt>
                <c:pt idx="1092">
                  <c:v>108.51</c:v>
                </c:pt>
                <c:pt idx="1093">
                  <c:v>107.77</c:v>
                </c:pt>
                <c:pt idx="1094">
                  <c:v>107.16</c:v>
                </c:pt>
                <c:pt idx="1095">
                  <c:v>107.53</c:v>
                </c:pt>
                <c:pt idx="1096">
                  <c:v>107.2</c:v>
                </c:pt>
                <c:pt idx="1097">
                  <c:v>104.39</c:v>
                </c:pt>
                <c:pt idx="1098">
                  <c:v>106.5</c:v>
                </c:pt>
                <c:pt idx="1099">
                  <c:v>104.89</c:v>
                </c:pt>
                <c:pt idx="1100">
                  <c:v>106.2</c:v>
                </c:pt>
                <c:pt idx="1101">
                  <c:v>106.96</c:v>
                </c:pt>
                <c:pt idx="1102">
                  <c:v>105.46</c:v>
                </c:pt>
                <c:pt idx="1103">
                  <c:v>106.07</c:v>
                </c:pt>
                <c:pt idx="1104">
                  <c:v>106.13</c:v>
                </c:pt>
                <c:pt idx="1105">
                  <c:v>106.91</c:v>
                </c:pt>
                <c:pt idx="1106">
                  <c:v>103.63</c:v>
                </c:pt>
                <c:pt idx="1107">
                  <c:v>106.52</c:v>
                </c:pt>
                <c:pt idx="1108">
                  <c:v>106.28</c:v>
                </c:pt>
                <c:pt idx="1109">
                  <c:v>105.07</c:v>
                </c:pt>
                <c:pt idx="1110">
                  <c:v>104.42</c:v>
                </c:pt>
                <c:pt idx="1111">
                  <c:v>101.65</c:v>
                </c:pt>
                <c:pt idx="1112">
                  <c:v>101.64</c:v>
                </c:pt>
                <c:pt idx="1113">
                  <c:v>99.99</c:v>
                </c:pt>
                <c:pt idx="1114">
                  <c:v>99.13</c:v>
                </c:pt>
                <c:pt idx="1115">
                  <c:v>102.82</c:v>
                </c:pt>
                <c:pt idx="1116">
                  <c:v>101.65</c:v>
                </c:pt>
                <c:pt idx="1117">
                  <c:v>100.06</c:v>
                </c:pt>
                <c:pt idx="1118">
                  <c:v>101.68</c:v>
                </c:pt>
                <c:pt idx="1119">
                  <c:v>101.86</c:v>
                </c:pt>
                <c:pt idx="1120">
                  <c:v>101.95</c:v>
                </c:pt>
                <c:pt idx="1121">
                  <c:v>100.46</c:v>
                </c:pt>
                <c:pt idx="1122">
                  <c:v>97.67</c:v>
                </c:pt>
                <c:pt idx="1123">
                  <c:v>97.32</c:v>
                </c:pt>
                <c:pt idx="1124">
                  <c:v>94.28</c:v>
                </c:pt>
                <c:pt idx="1125">
                  <c:v>93.31</c:v>
                </c:pt>
                <c:pt idx="1126">
                  <c:v>97.94</c:v>
                </c:pt>
                <c:pt idx="1127">
                  <c:v>98.59</c:v>
                </c:pt>
                <c:pt idx="1128">
                  <c:v>98.41</c:v>
                </c:pt>
                <c:pt idx="1129">
                  <c:v>99.11</c:v>
                </c:pt>
                <c:pt idx="1130">
                  <c:v>99.75</c:v>
                </c:pt>
                <c:pt idx="1131">
                  <c:v>98.16</c:v>
                </c:pt>
                <c:pt idx="1132">
                  <c:v>97.13</c:v>
                </c:pt>
                <c:pt idx="1133">
                  <c:v>99.21</c:v>
                </c:pt>
                <c:pt idx="1134">
                  <c:v>97.49</c:v>
                </c:pt>
                <c:pt idx="1135">
                  <c:v>97.57</c:v>
                </c:pt>
                <c:pt idx="1136">
                  <c:v>95.65</c:v>
                </c:pt>
                <c:pt idx="1137">
                  <c:v>97.17</c:v>
                </c:pt>
                <c:pt idx="1138">
                  <c:v>96.55</c:v>
                </c:pt>
                <c:pt idx="1139">
                  <c:v>96.46</c:v>
                </c:pt>
                <c:pt idx="1140">
                  <c:v>96.53</c:v>
                </c:pt>
                <c:pt idx="1141">
                  <c:v>95.85</c:v>
                </c:pt>
                <c:pt idx="1142">
                  <c:v>94.21</c:v>
                </c:pt>
                <c:pt idx="1143">
                  <c:v>96.66</c:v>
                </c:pt>
                <c:pt idx="1144">
                  <c:v>95.01</c:v>
                </c:pt>
                <c:pt idx="1145">
                  <c:v>95.34</c:v>
                </c:pt>
                <c:pt idx="1146">
                  <c:v>95.56</c:v>
                </c:pt>
                <c:pt idx="1147">
                  <c:v>95.3</c:v>
                </c:pt>
                <c:pt idx="1148">
                  <c:v>93.72</c:v>
                </c:pt>
                <c:pt idx="1149">
                  <c:v>92.98</c:v>
                </c:pt>
                <c:pt idx="1150">
                  <c:v>93.23</c:v>
                </c:pt>
                <c:pt idx="1151">
                  <c:v>92.55</c:v>
                </c:pt>
                <c:pt idx="1152">
                  <c:v>92.72</c:v>
                </c:pt>
                <c:pt idx="1153">
                  <c:v>92.95</c:v>
                </c:pt>
                <c:pt idx="1154">
                  <c:v>92.64</c:v>
                </c:pt>
                <c:pt idx="1155">
                  <c:v>92.68</c:v>
                </c:pt>
                <c:pt idx="1156">
                  <c:v>91.58</c:v>
                </c:pt>
                <c:pt idx="1157">
                  <c:v>91.17</c:v>
                </c:pt>
                <c:pt idx="1158">
                  <c:v>90.48</c:v>
                </c:pt>
                <c:pt idx="1159">
                  <c:v>89.03</c:v>
                </c:pt>
                <c:pt idx="1160">
                  <c:v>87.47</c:v>
                </c:pt>
                <c:pt idx="1161">
                  <c:v>89.87</c:v>
                </c:pt>
                <c:pt idx="1162">
                  <c:v>90.01</c:v>
                </c:pt>
                <c:pt idx="1163">
                  <c:v>90.71</c:v>
                </c:pt>
                <c:pt idx="1164">
                  <c:v>90.43</c:v>
                </c:pt>
                <c:pt idx="1165">
                  <c:v>90.84</c:v>
                </c:pt>
                <c:pt idx="1166">
                  <c:v>90.75</c:v>
                </c:pt>
                <c:pt idx="1167">
                  <c:v>91.01</c:v>
                </c:pt>
                <c:pt idx="1168">
                  <c:v>92.03</c:v>
                </c:pt>
                <c:pt idx="1169">
                  <c:v>93.11</c:v>
                </c:pt>
                <c:pt idx="1170">
                  <c:v>93.84</c:v>
                </c:pt>
                <c:pt idx="1171">
                  <c:v>92.83</c:v>
                </c:pt>
                <c:pt idx="1172">
                  <c:v>91.41</c:v>
                </c:pt>
                <c:pt idx="1173">
                  <c:v>89.49</c:v>
                </c:pt>
                <c:pt idx="1174">
                  <c:v>89.3</c:v>
                </c:pt>
                <c:pt idx="1175">
                  <c:v>89.25</c:v>
                </c:pt>
                <c:pt idx="1176">
                  <c:v>90.07</c:v>
                </c:pt>
                <c:pt idx="1177">
                  <c:v>91.05</c:v>
                </c:pt>
                <c:pt idx="1178">
                  <c:v>90.39</c:v>
                </c:pt>
                <c:pt idx="1179">
                  <c:v>89.94</c:v>
                </c:pt>
                <c:pt idx="1180">
                  <c:v>88.9</c:v>
                </c:pt>
                <c:pt idx="1181">
                  <c:v>89.17</c:v>
                </c:pt>
                <c:pt idx="1182">
                  <c:v>88.9</c:v>
                </c:pt>
                <c:pt idx="1183">
                  <c:v>89.33</c:v>
                </c:pt>
                <c:pt idx="1184">
                  <c:v>89.01</c:v>
                </c:pt>
                <c:pt idx="1185">
                  <c:v>90.46</c:v>
                </c:pt>
                <c:pt idx="1186">
                  <c:v>89.6</c:v>
                </c:pt>
                <c:pt idx="1187">
                  <c:v>89.78</c:v>
                </c:pt>
                <c:pt idx="1188">
                  <c:v>89.41</c:v>
                </c:pt>
                <c:pt idx="1189">
                  <c:v>89.44</c:v>
                </c:pt>
                <c:pt idx="1190">
                  <c:v>89.42</c:v>
                </c:pt>
                <c:pt idx="1191">
                  <c:v>90.94</c:v>
                </c:pt>
                <c:pt idx="1192">
                  <c:v>91.87</c:v>
                </c:pt>
                <c:pt idx="1193">
                  <c:v>91.29</c:v>
                </c:pt>
                <c:pt idx="1194">
                  <c:v>90.3</c:v>
                </c:pt>
                <c:pt idx="1195">
                  <c:v>90.76</c:v>
                </c:pt>
                <c:pt idx="1196">
                  <c:v>91.65</c:v>
                </c:pt>
                <c:pt idx="1197">
                  <c:v>91.87</c:v>
                </c:pt>
                <c:pt idx="1198">
                  <c:v>92.28</c:v>
                </c:pt>
                <c:pt idx="1199">
                  <c:v>93.79</c:v>
                </c:pt>
                <c:pt idx="1200">
                  <c:v>94.16</c:v>
                </c:pt>
                <c:pt idx="1201">
                  <c:v>93.14</c:v>
                </c:pt>
                <c:pt idx="1202">
                  <c:v>94.33</c:v>
                </c:pt>
                <c:pt idx="1203">
                  <c:v>96.75</c:v>
                </c:pt>
                <c:pt idx="1204">
                  <c:v>97.54</c:v>
                </c:pt>
                <c:pt idx="1205">
                  <c:v>97.79</c:v>
                </c:pt>
                <c:pt idx="1206">
                  <c:v>97.15</c:v>
                </c:pt>
                <c:pt idx="1207">
                  <c:v>97.24</c:v>
                </c:pt>
                <c:pt idx="1208">
                  <c:v>98.4</c:v>
                </c:pt>
                <c:pt idx="1209">
                  <c:v>99.3</c:v>
                </c:pt>
                <c:pt idx="1210">
                  <c:v>98.51</c:v>
                </c:pt>
                <c:pt idx="1211">
                  <c:v>98.12</c:v>
                </c:pt>
                <c:pt idx="1212">
                  <c:v>99.09</c:v>
                </c:pt>
                <c:pt idx="1213">
                  <c:v>98.74</c:v>
                </c:pt>
                <c:pt idx="1214">
                  <c:v>97.2</c:v>
                </c:pt>
                <c:pt idx="1215">
                  <c:v>97.58</c:v>
                </c:pt>
                <c:pt idx="1216">
                  <c:v>98.42</c:v>
                </c:pt>
                <c:pt idx="1217">
                  <c:v>98.5</c:v>
                </c:pt>
                <c:pt idx="1218">
                  <c:v>98.76</c:v>
                </c:pt>
                <c:pt idx="1219">
                  <c:v>96.41</c:v>
                </c:pt>
                <c:pt idx="1220">
                  <c:v>96.15</c:v>
                </c:pt>
                <c:pt idx="1221">
                  <c:v>97.74</c:v>
                </c:pt>
                <c:pt idx="1222">
                  <c:v>97.87</c:v>
                </c:pt>
                <c:pt idx="1223">
                  <c:v>97.68</c:v>
                </c:pt>
                <c:pt idx="1224">
                  <c:v>98.61</c:v>
                </c:pt>
                <c:pt idx="1225">
                  <c:v>98.17</c:v>
                </c:pt>
                <c:pt idx="1226">
                  <c:v>98.26</c:v>
                </c:pt>
                <c:pt idx="1227">
                  <c:v>98.92</c:v>
                </c:pt>
                <c:pt idx="1228">
                  <c:v>98.6</c:v>
                </c:pt>
                <c:pt idx="1229">
                  <c:v>99.89</c:v>
                </c:pt>
                <c:pt idx="1230">
                  <c:v>100.78</c:v>
                </c:pt>
                <c:pt idx="1231">
                  <c:v>100.63</c:v>
                </c:pt>
                <c:pt idx="1232">
                  <c:v>100.67</c:v>
                </c:pt>
                <c:pt idx="1233">
                  <c:v>99.82</c:v>
                </c:pt>
                <c:pt idx="1234">
                  <c:v>100.64</c:v>
                </c:pt>
                <c:pt idx="1235">
                  <c:v>100.33</c:v>
                </c:pt>
                <c:pt idx="1236">
                  <c:v>100.38</c:v>
                </c:pt>
                <c:pt idx="1237">
                  <c:v>98.84</c:v>
                </c:pt>
                <c:pt idx="1238">
                  <c:v>99.43</c:v>
                </c:pt>
                <c:pt idx="1239">
                  <c:v>99.73</c:v>
                </c:pt>
                <c:pt idx="1240">
                  <c:v>99.24</c:v>
                </c:pt>
                <c:pt idx="1241">
                  <c:v>98.08</c:v>
                </c:pt>
                <c:pt idx="1242">
                  <c:v>98.58</c:v>
                </c:pt>
                <c:pt idx="1243">
                  <c:v>97.81</c:v>
                </c:pt>
                <c:pt idx="1244">
                  <c:v>97.81</c:v>
                </c:pt>
                <c:pt idx="1245">
                  <c:v>96.99</c:v>
                </c:pt>
                <c:pt idx="1246">
                  <c:v>96.55</c:v>
                </c:pt>
                <c:pt idx="1247">
                  <c:v>97.76</c:v>
                </c:pt>
                <c:pt idx="1248">
                  <c:v>99.11</c:v>
                </c:pt>
                <c:pt idx="1249">
                  <c:v>98.67</c:v>
                </c:pt>
                <c:pt idx="1250">
                  <c:v>99.33</c:v>
                </c:pt>
                <c:pt idx="1251">
                  <c:v>98.57</c:v>
                </c:pt>
                <c:pt idx="1252">
                  <c:v>97.52</c:v>
                </c:pt>
                <c:pt idx="1253">
                  <c:v>95.91</c:v>
                </c:pt>
                <c:pt idx="1254">
                  <c:v>95.49</c:v>
                </c:pt>
                <c:pt idx="1255">
                  <c:v>96.03</c:v>
                </c:pt>
                <c:pt idx="1256">
                  <c:v>94.88</c:v>
                </c:pt>
                <c:pt idx="1257">
                  <c:v>96.24</c:v>
                </c:pt>
                <c:pt idx="1258">
                  <c:v>95.93</c:v>
                </c:pt>
                <c:pt idx="1259">
                  <c:v>94.5</c:v>
                </c:pt>
                <c:pt idx="1260">
                  <c:v>94.16</c:v>
                </c:pt>
                <c:pt idx="1261">
                  <c:v>94.54</c:v>
                </c:pt>
                <c:pt idx="1262">
                  <c:v>94.86</c:v>
                </c:pt>
                <c:pt idx="1263">
                  <c:v>95.17</c:v>
                </c:pt>
                <c:pt idx="1264">
                  <c:v>95.95</c:v>
                </c:pt>
                <c:pt idx="1265">
                  <c:v>96.47</c:v>
                </c:pt>
                <c:pt idx="1266">
                  <c:v>94.97</c:v>
                </c:pt>
                <c:pt idx="1267">
                  <c:v>96.3</c:v>
                </c:pt>
                <c:pt idx="1268">
                  <c:v>95.66</c:v>
                </c:pt>
                <c:pt idx="1269">
                  <c:v>96.22</c:v>
                </c:pt>
                <c:pt idx="1270">
                  <c:v>96.65</c:v>
                </c:pt>
                <c:pt idx="1271">
                  <c:v>98.61</c:v>
                </c:pt>
                <c:pt idx="1272">
                  <c:v>98.42</c:v>
                </c:pt>
                <c:pt idx="1273">
                  <c:v>97.19</c:v>
                </c:pt>
                <c:pt idx="1274">
                  <c:v>98.22</c:v>
                </c:pt>
                <c:pt idx="1275">
                  <c:v>97.8</c:v>
                </c:pt>
                <c:pt idx="1276">
                  <c:v>98.22</c:v>
                </c:pt>
                <c:pt idx="1277">
                  <c:v>97.36</c:v>
                </c:pt>
                <c:pt idx="1278">
                  <c:v>96.47</c:v>
                </c:pt>
                <c:pt idx="1279">
                  <c:v>95.72</c:v>
                </c:pt>
                <c:pt idx="1280">
                  <c:v>96.68</c:v>
                </c:pt>
                <c:pt idx="1281">
                  <c:v>96.19</c:v>
                </c:pt>
                <c:pt idx="1282">
                  <c:v>95.43</c:v>
                </c:pt>
                <c:pt idx="1283">
                  <c:v>95.42</c:v>
                </c:pt>
                <c:pt idx="1284">
                  <c:v>95.9</c:v>
                </c:pt>
                <c:pt idx="1285">
                  <c:v>95.79</c:v>
                </c:pt>
                <c:pt idx="1286">
                  <c:v>95.31</c:v>
                </c:pt>
                <c:pt idx="1287">
                  <c:v>96.02</c:v>
                </c:pt>
                <c:pt idx="1288">
                  <c:v>96.4</c:v>
                </c:pt>
                <c:pt idx="1289">
                  <c:v>96.6</c:v>
                </c:pt>
                <c:pt idx="1290">
                  <c:v>95.81</c:v>
                </c:pt>
                <c:pt idx="1291">
                  <c:v>95.77</c:v>
                </c:pt>
                <c:pt idx="1292">
                  <c:v>95.33</c:v>
                </c:pt>
                <c:pt idx="1293">
                  <c:v>94.55</c:v>
                </c:pt>
                <c:pt idx="1294">
                  <c:v>92.95</c:v>
                </c:pt>
                <c:pt idx="1295">
                  <c:v>93.06</c:v>
                </c:pt>
                <c:pt idx="1296">
                  <c:v>92.91</c:v>
                </c:pt>
                <c:pt idx="1297">
                  <c:v>93.11</c:v>
                </c:pt>
                <c:pt idx="1298">
                  <c:v>93.65</c:v>
                </c:pt>
                <c:pt idx="1299">
                  <c:v>94.34</c:v>
                </c:pt>
                <c:pt idx="1300">
                  <c:v>93.8</c:v>
                </c:pt>
                <c:pt idx="1301">
                  <c:v>94</c:v>
                </c:pt>
                <c:pt idx="1302">
                  <c:v>93.48</c:v>
                </c:pt>
                <c:pt idx="1303">
                  <c:v>93.73</c:v>
                </c:pt>
                <c:pt idx="1304">
                  <c:v>94.87</c:v>
                </c:pt>
                <c:pt idx="1305">
                  <c:v>94.86</c:v>
                </c:pt>
                <c:pt idx="1306">
                  <c:v>95.02</c:v>
                </c:pt>
                <c:pt idx="1307">
                  <c:v>94.59</c:v>
                </c:pt>
                <c:pt idx="1308">
                  <c:v>95.16</c:v>
                </c:pt>
                <c:pt idx="1309">
                  <c:v>95.48</c:v>
                </c:pt>
                <c:pt idx="1310">
                  <c:v>94.74</c:v>
                </c:pt>
                <c:pt idx="1311">
                  <c:v>95.26</c:v>
                </c:pt>
                <c:pt idx="1312">
                  <c:v>95.25</c:v>
                </c:pt>
                <c:pt idx="1313">
                  <c:v>94.99</c:v>
                </c:pt>
                <c:pt idx="1314">
                  <c:v>95.54</c:v>
                </c:pt>
                <c:pt idx="1315">
                  <c:v>97.21</c:v>
                </c:pt>
                <c:pt idx="1316">
                  <c:v>96.91</c:v>
                </c:pt>
                <c:pt idx="1317">
                  <c:v>96.03</c:v>
                </c:pt>
                <c:pt idx="1318">
                  <c:v>96.14</c:v>
                </c:pt>
                <c:pt idx="1319">
                  <c:v>95.46</c:v>
                </c:pt>
                <c:pt idx="1320">
                  <c:v>94.57</c:v>
                </c:pt>
                <c:pt idx="1321">
                  <c:v>94.75</c:v>
                </c:pt>
                <c:pt idx="1322">
                  <c:v>94.73</c:v>
                </c:pt>
                <c:pt idx="1323">
                  <c:v>94.27</c:v>
                </c:pt>
                <c:pt idx="1324">
                  <c:v>94.02</c:v>
                </c:pt>
                <c:pt idx="1325">
                  <c:v>94.66</c:v>
                </c:pt>
                <c:pt idx="1326">
                  <c:v>94.18</c:v>
                </c:pt>
                <c:pt idx="1327">
                  <c:v>94.03</c:v>
                </c:pt>
                <c:pt idx="1328">
                  <c:v>93.95</c:v>
                </c:pt>
                <c:pt idx="1329">
                  <c:v>93.78</c:v>
                </c:pt>
                <c:pt idx="1330">
                  <c:v>92.69</c:v>
                </c:pt>
                <c:pt idx="1331">
                  <c:v>93.02</c:v>
                </c:pt>
                <c:pt idx="1332">
                  <c:v>92.82</c:v>
                </c:pt>
                <c:pt idx="1333">
                  <c:v>92.14</c:v>
                </c:pt>
                <c:pt idx="1334">
                  <c:v>92.7</c:v>
                </c:pt>
                <c:pt idx="1335">
                  <c:v>93.08</c:v>
                </c:pt>
                <c:pt idx="1336">
                  <c:v>92.96</c:v>
                </c:pt>
                <c:pt idx="1337">
                  <c:v>92.39</c:v>
                </c:pt>
                <c:pt idx="1338">
                  <c:v>92.23</c:v>
                </c:pt>
                <c:pt idx="1339">
                  <c:v>91.68</c:v>
                </c:pt>
                <c:pt idx="1340">
                  <c:v>90.64</c:v>
                </c:pt>
                <c:pt idx="1341">
                  <c:v>91.06</c:v>
                </c:pt>
                <c:pt idx="1342">
                  <c:v>90.9</c:v>
                </c:pt>
                <c:pt idx="1343">
                  <c:v>91.15</c:v>
                </c:pt>
                <c:pt idx="1344">
                  <c:v>91.23</c:v>
                </c:pt>
                <c:pt idx="1345">
                  <c:v>91.24</c:v>
                </c:pt>
                <c:pt idx="1346">
                  <c:v>90.86</c:v>
                </c:pt>
                <c:pt idx="1347">
                  <c:v>88.92</c:v>
                </c:pt>
                <c:pt idx="1348">
                  <c:v>90.21</c:v>
                </c:pt>
                <c:pt idx="1349">
                  <c:v>90.21</c:v>
                </c:pt>
                <c:pt idx="1350">
                  <c:v>89.84</c:v>
                </c:pt>
                <c:pt idx="1351">
                  <c:v>89.57</c:v>
                </c:pt>
                <c:pt idx="1352">
                  <c:v>89.82</c:v>
                </c:pt>
                <c:pt idx="1353">
                  <c:v>89.42</c:v>
                </c:pt>
                <c:pt idx="1354">
                  <c:v>89</c:v>
                </c:pt>
                <c:pt idx="1355">
                  <c:v>88.48</c:v>
                </c:pt>
                <c:pt idx="1356">
                  <c:v>88.79</c:v>
                </c:pt>
                <c:pt idx="1357">
                  <c:v>89.78</c:v>
                </c:pt>
                <c:pt idx="1358">
                  <c:v>89.75</c:v>
                </c:pt>
                <c:pt idx="1359">
                  <c:v>89.64</c:v>
                </c:pt>
                <c:pt idx="1360">
                  <c:v>90.86</c:v>
                </c:pt>
                <c:pt idx="1361">
                  <c:v>90.94</c:v>
                </c:pt>
                <c:pt idx="1362">
                  <c:v>90.68</c:v>
                </c:pt>
                <c:pt idx="1363">
                  <c:v>90.83</c:v>
                </c:pt>
                <c:pt idx="1364">
                  <c:v>91.08</c:v>
                </c:pt>
                <c:pt idx="1365">
                  <c:v>91.51</c:v>
                </c:pt>
                <c:pt idx="1366">
                  <c:v>92.04</c:v>
                </c:pt>
                <c:pt idx="1367">
                  <c:v>92.06</c:v>
                </c:pt>
                <c:pt idx="1368">
                  <c:v>91.56</c:v>
                </c:pt>
                <c:pt idx="1369">
                  <c:v>90.57</c:v>
                </c:pt>
                <c:pt idx="1370">
                  <c:v>91.39</c:v>
                </c:pt>
                <c:pt idx="1371">
                  <c:v>90.01</c:v>
                </c:pt>
                <c:pt idx="1372">
                  <c:v>90.07</c:v>
                </c:pt>
                <c:pt idx="1373">
                  <c:v>90.62</c:v>
                </c:pt>
                <c:pt idx="1374">
                  <c:v>90.69</c:v>
                </c:pt>
                <c:pt idx="1375">
                  <c:v>89.94</c:v>
                </c:pt>
                <c:pt idx="1376">
                  <c:v>90.03</c:v>
                </c:pt>
                <c:pt idx="1377">
                  <c:v>89.54</c:v>
                </c:pt>
                <c:pt idx="1378">
                  <c:v>89.98</c:v>
                </c:pt>
                <c:pt idx="1379">
                  <c:v>90.32</c:v>
                </c:pt>
                <c:pt idx="1380">
                  <c:v>89.41</c:v>
                </c:pt>
                <c:pt idx="1381">
                  <c:v>89.16</c:v>
                </c:pt>
                <c:pt idx="1382">
                  <c:v>89.26</c:v>
                </c:pt>
                <c:pt idx="1383">
                  <c:v>89.33</c:v>
                </c:pt>
                <c:pt idx="1384">
                  <c:v>89.05</c:v>
                </c:pt>
                <c:pt idx="1385">
                  <c:v>88.87</c:v>
                </c:pt>
                <c:pt idx="1386">
                  <c:v>88.48</c:v>
                </c:pt>
                <c:pt idx="1387">
                  <c:v>87.33</c:v>
                </c:pt>
                <c:pt idx="1388">
                  <c:v>86.31</c:v>
                </c:pt>
                <c:pt idx="1389">
                  <c:v>86.76</c:v>
                </c:pt>
                <c:pt idx="1390">
                  <c:v>86.42</c:v>
                </c:pt>
                <c:pt idx="1391">
                  <c:v>86.8</c:v>
                </c:pt>
                <c:pt idx="1392">
                  <c:v>87.79</c:v>
                </c:pt>
                <c:pt idx="1393">
                  <c:v>88.14</c:v>
                </c:pt>
                <c:pt idx="1394">
                  <c:v>90.16</c:v>
                </c:pt>
                <c:pt idx="1395">
                  <c:v>89.18</c:v>
                </c:pt>
                <c:pt idx="1396">
                  <c:v>88.57</c:v>
                </c:pt>
                <c:pt idx="1397">
                  <c:v>88.26</c:v>
                </c:pt>
                <c:pt idx="1398">
                  <c:v>88.48</c:v>
                </c:pt>
                <c:pt idx="1399">
                  <c:v>88.91</c:v>
                </c:pt>
                <c:pt idx="1400">
                  <c:v>88.74</c:v>
                </c:pt>
                <c:pt idx="1401">
                  <c:v>89.69</c:v>
                </c:pt>
                <c:pt idx="1402">
                  <c:v>89.94</c:v>
                </c:pt>
                <c:pt idx="1403">
                  <c:v>89.28</c:v>
                </c:pt>
                <c:pt idx="1404">
                  <c:v>90.6</c:v>
                </c:pt>
                <c:pt idx="1405">
                  <c:v>91.08</c:v>
                </c:pt>
                <c:pt idx="1406">
                  <c:v>91.71</c:v>
                </c:pt>
                <c:pt idx="1407">
                  <c:v>91.6</c:v>
                </c:pt>
                <c:pt idx="1408">
                  <c:v>91.8</c:v>
                </c:pt>
                <c:pt idx="1409">
                  <c:v>91.7</c:v>
                </c:pt>
                <c:pt idx="1410">
                  <c:v>92.07</c:v>
                </c:pt>
                <c:pt idx="1411">
                  <c:v>92.93</c:v>
                </c:pt>
                <c:pt idx="1412">
                  <c:v>92.37</c:v>
                </c:pt>
                <c:pt idx="1413">
                  <c:v>91.6</c:v>
                </c:pt>
                <c:pt idx="1414">
                  <c:v>92.4</c:v>
                </c:pt>
                <c:pt idx="1415">
                  <c:v>93.4</c:v>
                </c:pt>
                <c:pt idx="1416">
                  <c:v>92.3</c:v>
                </c:pt>
                <c:pt idx="1417">
                  <c:v>91.25</c:v>
                </c:pt>
                <c:pt idx="1418">
                  <c:v>91.44</c:v>
                </c:pt>
                <c:pt idx="1419">
                  <c:v>91.3</c:v>
                </c:pt>
                <c:pt idx="1420">
                  <c:v>90.81</c:v>
                </c:pt>
                <c:pt idx="1421">
                  <c:v>90.76</c:v>
                </c:pt>
                <c:pt idx="1422">
                  <c:v>91.14</c:v>
                </c:pt>
                <c:pt idx="1423">
                  <c:v>91.34</c:v>
                </c:pt>
                <c:pt idx="1424">
                  <c:v>90.29</c:v>
                </c:pt>
                <c:pt idx="1425">
                  <c:v>89.96</c:v>
                </c:pt>
                <c:pt idx="1426">
                  <c:v>90.41</c:v>
                </c:pt>
                <c:pt idx="1427">
                  <c:v>89.57</c:v>
                </c:pt>
                <c:pt idx="1428">
                  <c:v>90.26</c:v>
                </c:pt>
                <c:pt idx="1429">
                  <c:v>89.75</c:v>
                </c:pt>
                <c:pt idx="1430">
                  <c:v>90.37</c:v>
                </c:pt>
                <c:pt idx="1431">
                  <c:v>90.91</c:v>
                </c:pt>
                <c:pt idx="1432">
                  <c:v>90.54</c:v>
                </c:pt>
                <c:pt idx="1433">
                  <c:v>90.98</c:v>
                </c:pt>
                <c:pt idx="1434">
                  <c:v>89.63</c:v>
                </c:pt>
                <c:pt idx="1435">
                  <c:v>89.4</c:v>
                </c:pt>
                <c:pt idx="1436">
                  <c:v>89.32</c:v>
                </c:pt>
                <c:pt idx="1437">
                  <c:v>89.95</c:v>
                </c:pt>
                <c:pt idx="1438">
                  <c:v>89.76</c:v>
                </c:pt>
                <c:pt idx="1439">
                  <c:v>90.08</c:v>
                </c:pt>
                <c:pt idx="1440">
                  <c:v>90.05</c:v>
                </c:pt>
                <c:pt idx="1441">
                  <c:v>90.26</c:v>
                </c:pt>
                <c:pt idx="1442">
                  <c:v>91.08</c:v>
                </c:pt>
                <c:pt idx="1443">
                  <c:v>91.85</c:v>
                </c:pt>
                <c:pt idx="1444">
                  <c:v>91.74</c:v>
                </c:pt>
                <c:pt idx="1445">
                  <c:v>91.22</c:v>
                </c:pt>
                <c:pt idx="1446">
                  <c:v>90.26</c:v>
                </c:pt>
                <c:pt idx="1447">
                  <c:v>90.22</c:v>
                </c:pt>
                <c:pt idx="1448">
                  <c:v>89.43</c:v>
                </c:pt>
                <c:pt idx="1449">
                  <c:v>89.02</c:v>
                </c:pt>
                <c:pt idx="1450">
                  <c:v>89.32</c:v>
                </c:pt>
                <c:pt idx="1451">
                  <c:v>88.66</c:v>
                </c:pt>
                <c:pt idx="1452">
                  <c:v>88.54</c:v>
                </c:pt>
                <c:pt idx="1453">
                  <c:v>89.35</c:v>
                </c:pt>
                <c:pt idx="1454">
                  <c:v>90.42</c:v>
                </c:pt>
                <c:pt idx="1455">
                  <c:v>90.18</c:v>
                </c:pt>
                <c:pt idx="1456">
                  <c:v>90.03</c:v>
                </c:pt>
                <c:pt idx="1457">
                  <c:v>90.49</c:v>
                </c:pt>
                <c:pt idx="1458">
                  <c:v>90.65</c:v>
                </c:pt>
                <c:pt idx="1459">
                  <c:v>90.8</c:v>
                </c:pt>
                <c:pt idx="1460">
                  <c:v>90.26</c:v>
                </c:pt>
                <c:pt idx="1461">
                  <c:v>90.45</c:v>
                </c:pt>
                <c:pt idx="1462">
                  <c:v>90.39</c:v>
                </c:pt>
                <c:pt idx="1463">
                  <c:v>90.5</c:v>
                </c:pt>
                <c:pt idx="1464">
                  <c:v>90.29</c:v>
                </c:pt>
                <c:pt idx="1465">
                  <c:v>90.46</c:v>
                </c:pt>
                <c:pt idx="1466">
                  <c:v>91.84</c:v>
                </c:pt>
                <c:pt idx="1467">
                  <c:v>92.45</c:v>
                </c:pt>
                <c:pt idx="1468">
                  <c:v>92.48</c:v>
                </c:pt>
                <c:pt idx="1469">
                  <c:v>92.2</c:v>
                </c:pt>
                <c:pt idx="1470">
                  <c:v>93.04</c:v>
                </c:pt>
                <c:pt idx="1471">
                  <c:v>93.41</c:v>
                </c:pt>
                <c:pt idx="1472">
                  <c:v>93.83</c:v>
                </c:pt>
                <c:pt idx="1473">
                  <c:v>94.42</c:v>
                </c:pt>
                <c:pt idx="1474">
                  <c:v>94.27</c:v>
                </c:pt>
                <c:pt idx="1475">
                  <c:v>93.78</c:v>
                </c:pt>
                <c:pt idx="1476">
                  <c:v>93.4</c:v>
                </c:pt>
                <c:pt idx="1477">
                  <c:v>93.63</c:v>
                </c:pt>
                <c:pt idx="1478">
                  <c:v>93.09</c:v>
                </c:pt>
                <c:pt idx="1479">
                  <c:v>93.02</c:v>
                </c:pt>
                <c:pt idx="1480">
                  <c:v>93.37</c:v>
                </c:pt>
                <c:pt idx="1481">
                  <c:v>93.41</c:v>
                </c:pt>
                <c:pt idx="1482">
                  <c:v>92.92</c:v>
                </c:pt>
                <c:pt idx="1483">
                  <c:v>92.11</c:v>
                </c:pt>
                <c:pt idx="1484">
                  <c:v>92.61</c:v>
                </c:pt>
                <c:pt idx="1485">
                  <c:v>93.08</c:v>
                </c:pt>
                <c:pt idx="1486">
                  <c:v>92.89</c:v>
                </c:pt>
                <c:pt idx="1487">
                  <c:v>93.4</c:v>
                </c:pt>
                <c:pt idx="1488">
                  <c:v>94.21</c:v>
                </c:pt>
                <c:pt idx="1489">
                  <c:v>93.8</c:v>
                </c:pt>
                <c:pt idx="1490">
                  <c:v>93.06</c:v>
                </c:pt>
                <c:pt idx="1491">
                  <c:v>94.07</c:v>
                </c:pt>
                <c:pt idx="1492">
                  <c:v>93.67</c:v>
                </c:pt>
                <c:pt idx="1493">
                  <c:v>91.52</c:v>
                </c:pt>
                <c:pt idx="1494">
                  <c:v>92.35</c:v>
                </c:pt>
                <c:pt idx="1495">
                  <c:v>93</c:v>
                </c:pt>
                <c:pt idx="1496">
                  <c:v>92.82</c:v>
                </c:pt>
                <c:pt idx="1497">
                  <c:v>93.2</c:v>
                </c:pt>
                <c:pt idx="1498">
                  <c:v>92.77</c:v>
                </c:pt>
                <c:pt idx="1499">
                  <c:v>92.25</c:v>
                </c:pt>
                <c:pt idx="1500">
                  <c:v>92.58</c:v>
                </c:pt>
                <c:pt idx="1501">
                  <c:v>91.65</c:v>
                </c:pt>
                <c:pt idx="1502">
                  <c:v>91.87</c:v>
                </c:pt>
                <c:pt idx="1503">
                  <c:v>90</c:v>
                </c:pt>
                <c:pt idx="1504">
                  <c:v>90</c:v>
                </c:pt>
                <c:pt idx="1505">
                  <c:v>90.15</c:v>
                </c:pt>
                <c:pt idx="1506">
                  <c:v>90.21</c:v>
                </c:pt>
                <c:pt idx="1507">
                  <c:v>90.05</c:v>
                </c:pt>
                <c:pt idx="1508">
                  <c:v>91.23</c:v>
                </c:pt>
                <c:pt idx="1509">
                  <c:v>91.31</c:v>
                </c:pt>
                <c:pt idx="1510">
                  <c:v>90.96</c:v>
                </c:pt>
                <c:pt idx="1511">
                  <c:v>91.33</c:v>
                </c:pt>
                <c:pt idx="1512">
                  <c:v>92.14</c:v>
                </c:pt>
                <c:pt idx="1513">
                  <c:v>92.78</c:v>
                </c:pt>
                <c:pt idx="1514">
                  <c:v>91.16</c:v>
                </c:pt>
                <c:pt idx="1515">
                  <c:v>91.65</c:v>
                </c:pt>
                <c:pt idx="1516">
                  <c:v>91.32</c:v>
                </c:pt>
                <c:pt idx="1517">
                  <c:v>91.24</c:v>
                </c:pt>
                <c:pt idx="1518">
                  <c:v>91.67</c:v>
                </c:pt>
                <c:pt idx="1519">
                  <c:v>91.78</c:v>
                </c:pt>
                <c:pt idx="1520">
                  <c:v>91.71</c:v>
                </c:pt>
                <c:pt idx="1521">
                  <c:v>91.67</c:v>
                </c:pt>
                <c:pt idx="1522">
                  <c:v>91.34</c:v>
                </c:pt>
                <c:pt idx="1523">
                  <c:v>90.82</c:v>
                </c:pt>
                <c:pt idx="1524">
                  <c:v>90.55</c:v>
                </c:pt>
                <c:pt idx="1525">
                  <c:v>90.99</c:v>
                </c:pt>
                <c:pt idx="1526">
                  <c:v>90.51</c:v>
                </c:pt>
                <c:pt idx="1527">
                  <c:v>89.94</c:v>
                </c:pt>
                <c:pt idx="1528">
                  <c:v>89.7</c:v>
                </c:pt>
                <c:pt idx="1529">
                  <c:v>89.32</c:v>
                </c:pt>
                <c:pt idx="1530">
                  <c:v>89.36</c:v>
                </c:pt>
                <c:pt idx="1531">
                  <c:v>88.51</c:v>
                </c:pt>
                <c:pt idx="1532">
                  <c:v>88.47</c:v>
                </c:pt>
                <c:pt idx="1533">
                  <c:v>87.89</c:v>
                </c:pt>
                <c:pt idx="1534">
                  <c:v>87.89</c:v>
                </c:pt>
                <c:pt idx="1535">
                  <c:v>87.48</c:v>
                </c:pt>
                <c:pt idx="1536">
                  <c:v>87.6</c:v>
                </c:pt>
                <c:pt idx="1537">
                  <c:v>88.06</c:v>
                </c:pt>
                <c:pt idx="1538">
                  <c:v>88.57</c:v>
                </c:pt>
                <c:pt idx="1539">
                  <c:v>88.99</c:v>
                </c:pt>
                <c:pt idx="1540">
                  <c:v>88.81</c:v>
                </c:pt>
                <c:pt idx="1541">
                  <c:v>88.94</c:v>
                </c:pt>
                <c:pt idx="1542">
                  <c:v>88.22</c:v>
                </c:pt>
                <c:pt idx="1543">
                  <c:v>87.45</c:v>
                </c:pt>
                <c:pt idx="1544">
                  <c:v>86.96</c:v>
                </c:pt>
                <c:pt idx="1545">
                  <c:v>87.24</c:v>
                </c:pt>
                <c:pt idx="1546">
                  <c:v>86.65</c:v>
                </c:pt>
                <c:pt idx="1547">
                  <c:v>87.15</c:v>
                </c:pt>
                <c:pt idx="1548">
                  <c:v>87.7</c:v>
                </c:pt>
                <c:pt idx="1549">
                  <c:v>86.95</c:v>
                </c:pt>
                <c:pt idx="1550">
                  <c:v>87.7</c:v>
                </c:pt>
                <c:pt idx="1551">
                  <c:v>87.34</c:v>
                </c:pt>
                <c:pt idx="1552">
                  <c:v>86.69</c:v>
                </c:pt>
                <c:pt idx="1553">
                  <c:v>86.69</c:v>
                </c:pt>
                <c:pt idx="1554">
                  <c:v>86.56</c:v>
                </c:pt>
                <c:pt idx="1555">
                  <c:v>85.58</c:v>
                </c:pt>
                <c:pt idx="1556">
                  <c:v>86.34</c:v>
                </c:pt>
                <c:pt idx="1557">
                  <c:v>85.95</c:v>
                </c:pt>
                <c:pt idx="1558">
                  <c:v>85.41</c:v>
                </c:pt>
                <c:pt idx="1559">
                  <c:v>86.01</c:v>
                </c:pt>
                <c:pt idx="1560">
                  <c:v>85.37</c:v>
                </c:pt>
                <c:pt idx="1561">
                  <c:v>85.19</c:v>
                </c:pt>
                <c:pt idx="1562">
                  <c:v>86.14</c:v>
                </c:pt>
                <c:pt idx="1563">
                  <c:v>85.84</c:v>
                </c:pt>
                <c:pt idx="1564">
                  <c:v>85.23</c:v>
                </c:pt>
                <c:pt idx="1565">
                  <c:v>85.51</c:v>
                </c:pt>
                <c:pt idx="1566">
                  <c:v>85.64</c:v>
                </c:pt>
                <c:pt idx="1567">
                  <c:v>85.4</c:v>
                </c:pt>
                <c:pt idx="1568">
                  <c:v>85.51</c:v>
                </c:pt>
                <c:pt idx="1569">
                  <c:v>85.13</c:v>
                </c:pt>
                <c:pt idx="1570">
                  <c:v>84.33</c:v>
                </c:pt>
                <c:pt idx="1571">
                  <c:v>84.7</c:v>
                </c:pt>
                <c:pt idx="1572">
                  <c:v>84.38</c:v>
                </c:pt>
                <c:pt idx="1573">
                  <c:v>85.72</c:v>
                </c:pt>
                <c:pt idx="1574">
                  <c:v>84.54</c:v>
                </c:pt>
                <c:pt idx="1575">
                  <c:v>84.31</c:v>
                </c:pt>
                <c:pt idx="1576">
                  <c:v>84.43</c:v>
                </c:pt>
                <c:pt idx="1577">
                  <c:v>84.34</c:v>
                </c:pt>
                <c:pt idx="1578">
                  <c:v>84.4</c:v>
                </c:pt>
                <c:pt idx="1579">
                  <c:v>84.25</c:v>
                </c:pt>
                <c:pt idx="1580">
                  <c:v>83.85</c:v>
                </c:pt>
                <c:pt idx="1581">
                  <c:v>83.94</c:v>
                </c:pt>
                <c:pt idx="1582">
                  <c:v>84.13</c:v>
                </c:pt>
                <c:pt idx="1583">
                  <c:v>84.21</c:v>
                </c:pt>
                <c:pt idx="1584">
                  <c:v>83.43</c:v>
                </c:pt>
                <c:pt idx="1585">
                  <c:v>83.05</c:v>
                </c:pt>
                <c:pt idx="1586">
                  <c:v>85.62</c:v>
                </c:pt>
                <c:pt idx="1587">
                  <c:v>85.85</c:v>
                </c:pt>
                <c:pt idx="1588">
                  <c:v>85.72</c:v>
                </c:pt>
                <c:pt idx="1589">
                  <c:v>84.84</c:v>
                </c:pt>
                <c:pt idx="1590">
                  <c:v>84.55</c:v>
                </c:pt>
                <c:pt idx="1591">
                  <c:v>84.3</c:v>
                </c:pt>
                <c:pt idx="1592">
                  <c:v>84.33</c:v>
                </c:pt>
                <c:pt idx="1593">
                  <c:v>83.95</c:v>
                </c:pt>
                <c:pt idx="1594">
                  <c:v>83.82</c:v>
                </c:pt>
                <c:pt idx="1595">
                  <c:v>83.54</c:v>
                </c:pt>
                <c:pt idx="1596">
                  <c:v>83.43</c:v>
                </c:pt>
                <c:pt idx="1597">
                  <c:v>83.55</c:v>
                </c:pt>
                <c:pt idx="1598">
                  <c:v>83.21</c:v>
                </c:pt>
                <c:pt idx="1599">
                  <c:v>82.97</c:v>
                </c:pt>
                <c:pt idx="1600">
                  <c:v>82.49</c:v>
                </c:pt>
                <c:pt idx="1601">
                  <c:v>82.28</c:v>
                </c:pt>
                <c:pt idx="1602">
                  <c:v>81.8</c:v>
                </c:pt>
                <c:pt idx="1603">
                  <c:v>81.59</c:v>
                </c:pt>
                <c:pt idx="1604">
                  <c:v>81.59</c:v>
                </c:pt>
                <c:pt idx="1605">
                  <c:v>81.3</c:v>
                </c:pt>
                <c:pt idx="1606">
                  <c:v>81.25</c:v>
                </c:pt>
                <c:pt idx="1607">
                  <c:v>81.39</c:v>
                </c:pt>
                <c:pt idx="1608">
                  <c:v>81.11</c:v>
                </c:pt>
                <c:pt idx="1609">
                  <c:v>81.260000000000005</c:v>
                </c:pt>
                <c:pt idx="1610">
                  <c:v>81.17</c:v>
                </c:pt>
                <c:pt idx="1611">
                  <c:v>80.73</c:v>
                </c:pt>
                <c:pt idx="1612">
                  <c:v>81.41</c:v>
                </c:pt>
                <c:pt idx="1613">
                  <c:v>81.7</c:v>
                </c:pt>
                <c:pt idx="1614">
                  <c:v>80.91</c:v>
                </c:pt>
                <c:pt idx="1615">
                  <c:v>80.61</c:v>
                </c:pt>
                <c:pt idx="1616">
                  <c:v>80.66</c:v>
                </c:pt>
                <c:pt idx="1617">
                  <c:v>81.19</c:v>
                </c:pt>
                <c:pt idx="1618">
                  <c:v>81</c:v>
                </c:pt>
                <c:pt idx="1619">
                  <c:v>81.239999999999995</c:v>
                </c:pt>
                <c:pt idx="1620">
                  <c:v>81.2</c:v>
                </c:pt>
                <c:pt idx="1621">
                  <c:v>81.790000000000006</c:v>
                </c:pt>
                <c:pt idx="1622">
                  <c:v>82.2</c:v>
                </c:pt>
                <c:pt idx="1623">
                  <c:v>82.42</c:v>
                </c:pt>
                <c:pt idx="1624">
                  <c:v>82.53</c:v>
                </c:pt>
                <c:pt idx="1625">
                  <c:v>83.19</c:v>
                </c:pt>
                <c:pt idx="1626">
                  <c:v>83.41</c:v>
                </c:pt>
                <c:pt idx="1627">
                  <c:v>83.26</c:v>
                </c:pt>
                <c:pt idx="1628">
                  <c:v>83.66</c:v>
                </c:pt>
                <c:pt idx="1629">
                  <c:v>83.57</c:v>
                </c:pt>
                <c:pt idx="1630">
                  <c:v>83.36</c:v>
                </c:pt>
                <c:pt idx="1631">
                  <c:v>83.42</c:v>
                </c:pt>
                <c:pt idx="1632">
                  <c:v>83.77</c:v>
                </c:pt>
                <c:pt idx="1633">
                  <c:v>84.14</c:v>
                </c:pt>
                <c:pt idx="1634">
                  <c:v>84.27</c:v>
                </c:pt>
                <c:pt idx="1635">
                  <c:v>83.7</c:v>
                </c:pt>
                <c:pt idx="1636">
                  <c:v>84.17</c:v>
                </c:pt>
                <c:pt idx="1637">
                  <c:v>83.78</c:v>
                </c:pt>
                <c:pt idx="1638">
                  <c:v>82.9</c:v>
                </c:pt>
                <c:pt idx="1639">
                  <c:v>82.61</c:v>
                </c:pt>
                <c:pt idx="1640">
                  <c:v>83.62</c:v>
                </c:pt>
                <c:pt idx="1641">
                  <c:v>83.98</c:v>
                </c:pt>
                <c:pt idx="1642">
                  <c:v>83.82</c:v>
                </c:pt>
                <c:pt idx="1643">
                  <c:v>83.95</c:v>
                </c:pt>
                <c:pt idx="1644">
                  <c:v>83.56</c:v>
                </c:pt>
                <c:pt idx="1645">
                  <c:v>83.87</c:v>
                </c:pt>
                <c:pt idx="1646">
                  <c:v>84.25</c:v>
                </c:pt>
                <c:pt idx="1647">
                  <c:v>84.06</c:v>
                </c:pt>
                <c:pt idx="1648">
                  <c:v>84.09</c:v>
                </c:pt>
                <c:pt idx="1649">
                  <c:v>83.74</c:v>
                </c:pt>
                <c:pt idx="1650">
                  <c:v>83.83</c:v>
                </c:pt>
                <c:pt idx="1651">
                  <c:v>83.19</c:v>
                </c:pt>
                <c:pt idx="1652">
                  <c:v>82.97</c:v>
                </c:pt>
                <c:pt idx="1653">
                  <c:v>82.72</c:v>
                </c:pt>
                <c:pt idx="1654">
                  <c:v>82.33</c:v>
                </c:pt>
                <c:pt idx="1655">
                  <c:v>81.44</c:v>
                </c:pt>
                <c:pt idx="1656">
                  <c:v>81.8</c:v>
                </c:pt>
                <c:pt idx="1657">
                  <c:v>82.04</c:v>
                </c:pt>
                <c:pt idx="1658">
                  <c:v>83.38</c:v>
                </c:pt>
                <c:pt idx="1659">
                  <c:v>83.36</c:v>
                </c:pt>
                <c:pt idx="1660">
                  <c:v>82.9</c:v>
                </c:pt>
                <c:pt idx="1661">
                  <c:v>83.32</c:v>
                </c:pt>
                <c:pt idx="1662">
                  <c:v>83.12</c:v>
                </c:pt>
                <c:pt idx="1663">
                  <c:v>82.81</c:v>
                </c:pt>
                <c:pt idx="1664">
                  <c:v>82.93</c:v>
                </c:pt>
                <c:pt idx="1665">
                  <c:v>82.77</c:v>
                </c:pt>
                <c:pt idx="1666">
                  <c:v>82.6</c:v>
                </c:pt>
                <c:pt idx="1667">
                  <c:v>82.17</c:v>
                </c:pt>
                <c:pt idx="1668">
                  <c:v>83.05</c:v>
                </c:pt>
                <c:pt idx="1669">
                  <c:v>82.72</c:v>
                </c:pt>
                <c:pt idx="1670">
                  <c:v>82.63</c:v>
                </c:pt>
                <c:pt idx="1671">
                  <c:v>82.24</c:v>
                </c:pt>
                <c:pt idx="1672">
                  <c:v>82</c:v>
                </c:pt>
                <c:pt idx="1673">
                  <c:v>82.77</c:v>
                </c:pt>
                <c:pt idx="1674">
                  <c:v>82.11</c:v>
                </c:pt>
                <c:pt idx="1675">
                  <c:v>82.04</c:v>
                </c:pt>
                <c:pt idx="1676">
                  <c:v>81.47</c:v>
                </c:pt>
                <c:pt idx="1677">
                  <c:v>81.63</c:v>
                </c:pt>
                <c:pt idx="1678">
                  <c:v>81.67</c:v>
                </c:pt>
                <c:pt idx="1679">
                  <c:v>82.28</c:v>
                </c:pt>
                <c:pt idx="1680">
                  <c:v>82.31</c:v>
                </c:pt>
                <c:pt idx="1681">
                  <c:v>82.31</c:v>
                </c:pt>
                <c:pt idx="1682">
                  <c:v>82.49</c:v>
                </c:pt>
                <c:pt idx="1683">
                  <c:v>83.26</c:v>
                </c:pt>
                <c:pt idx="1684">
                  <c:v>83.32</c:v>
                </c:pt>
                <c:pt idx="1685">
                  <c:v>83.73</c:v>
                </c:pt>
                <c:pt idx="1686">
                  <c:v>83.63</c:v>
                </c:pt>
                <c:pt idx="1687">
                  <c:v>83.37</c:v>
                </c:pt>
                <c:pt idx="1688">
                  <c:v>83.1</c:v>
                </c:pt>
                <c:pt idx="1689">
                  <c:v>82.95</c:v>
                </c:pt>
                <c:pt idx="1690">
                  <c:v>82.87</c:v>
                </c:pt>
                <c:pt idx="1691">
                  <c:v>82.31</c:v>
                </c:pt>
                <c:pt idx="1692">
                  <c:v>81.94</c:v>
                </c:pt>
                <c:pt idx="1693">
                  <c:v>81.7</c:v>
                </c:pt>
                <c:pt idx="1694">
                  <c:v>81.95</c:v>
                </c:pt>
                <c:pt idx="1695">
                  <c:v>81.92</c:v>
                </c:pt>
                <c:pt idx="1696">
                  <c:v>81.849999999999994</c:v>
                </c:pt>
                <c:pt idx="1697">
                  <c:v>82.37</c:v>
                </c:pt>
                <c:pt idx="1698">
                  <c:v>82.39</c:v>
                </c:pt>
                <c:pt idx="1699">
                  <c:v>82.27</c:v>
                </c:pt>
                <c:pt idx="1700">
                  <c:v>82.91</c:v>
                </c:pt>
                <c:pt idx="1701">
                  <c:v>82.83</c:v>
                </c:pt>
                <c:pt idx="1702">
                  <c:v>82.94</c:v>
                </c:pt>
                <c:pt idx="1703">
                  <c:v>82.11</c:v>
                </c:pt>
                <c:pt idx="1704">
                  <c:v>81.87</c:v>
                </c:pt>
                <c:pt idx="1705">
                  <c:v>81.099999999999994</c:v>
                </c:pt>
                <c:pt idx="1706">
                  <c:v>79.34</c:v>
                </c:pt>
                <c:pt idx="1707">
                  <c:v>81.38</c:v>
                </c:pt>
                <c:pt idx="1708">
                  <c:v>81.040000000000006</c:v>
                </c:pt>
                <c:pt idx="1709">
                  <c:v>81.06</c:v>
                </c:pt>
                <c:pt idx="1710">
                  <c:v>80.98</c:v>
                </c:pt>
                <c:pt idx="1711">
                  <c:v>81.03</c:v>
                </c:pt>
                <c:pt idx="1712">
                  <c:v>81.59</c:v>
                </c:pt>
                <c:pt idx="1713">
                  <c:v>81.66</c:v>
                </c:pt>
                <c:pt idx="1714">
                  <c:v>82.48</c:v>
                </c:pt>
                <c:pt idx="1715">
                  <c:v>83.15</c:v>
                </c:pt>
                <c:pt idx="1716">
                  <c:v>83.48</c:v>
                </c:pt>
                <c:pt idx="1717">
                  <c:v>84.13</c:v>
                </c:pt>
                <c:pt idx="1718">
                  <c:v>84.33</c:v>
                </c:pt>
                <c:pt idx="1719">
                  <c:v>85.18</c:v>
                </c:pt>
                <c:pt idx="1720">
                  <c:v>85.47</c:v>
                </c:pt>
                <c:pt idx="1721">
                  <c:v>85.17</c:v>
                </c:pt>
                <c:pt idx="1722">
                  <c:v>85</c:v>
                </c:pt>
                <c:pt idx="1723">
                  <c:v>84.31</c:v>
                </c:pt>
                <c:pt idx="1724">
                  <c:v>84.01</c:v>
                </c:pt>
                <c:pt idx="1725">
                  <c:v>83.73</c:v>
                </c:pt>
                <c:pt idx="1726">
                  <c:v>83.69</c:v>
                </c:pt>
                <c:pt idx="1727">
                  <c:v>83.17</c:v>
                </c:pt>
                <c:pt idx="1728">
                  <c:v>82.69</c:v>
                </c:pt>
                <c:pt idx="1729">
                  <c:v>82.8</c:v>
                </c:pt>
                <c:pt idx="1730">
                  <c:v>82.33</c:v>
                </c:pt>
                <c:pt idx="1731">
                  <c:v>81.83</c:v>
                </c:pt>
                <c:pt idx="1732">
                  <c:v>82.21</c:v>
                </c:pt>
                <c:pt idx="1733">
                  <c:v>81.760000000000005</c:v>
                </c:pt>
                <c:pt idx="1734">
                  <c:v>81.52</c:v>
                </c:pt>
                <c:pt idx="1735">
                  <c:v>82.08</c:v>
                </c:pt>
                <c:pt idx="1736">
                  <c:v>81.19</c:v>
                </c:pt>
                <c:pt idx="1737">
                  <c:v>80.45</c:v>
                </c:pt>
                <c:pt idx="1738">
                  <c:v>80.709999999999994</c:v>
                </c:pt>
                <c:pt idx="1739">
                  <c:v>80.33</c:v>
                </c:pt>
                <c:pt idx="1740">
                  <c:v>80.959999999999994</c:v>
                </c:pt>
                <c:pt idx="1741">
                  <c:v>81.14</c:v>
                </c:pt>
                <c:pt idx="1742">
                  <c:v>81.03</c:v>
                </c:pt>
                <c:pt idx="1743">
                  <c:v>80.91</c:v>
                </c:pt>
                <c:pt idx="1744">
                  <c:v>81.010000000000005</c:v>
                </c:pt>
                <c:pt idx="1745">
                  <c:v>81.41</c:v>
                </c:pt>
                <c:pt idx="1746">
                  <c:v>81.680000000000007</c:v>
                </c:pt>
                <c:pt idx="1747">
                  <c:v>81.78</c:v>
                </c:pt>
                <c:pt idx="1748">
                  <c:v>81.86</c:v>
                </c:pt>
                <c:pt idx="1749">
                  <c:v>81.95</c:v>
                </c:pt>
                <c:pt idx="1750">
                  <c:v>82.13</c:v>
                </c:pt>
                <c:pt idx="1751">
                  <c:v>82.05</c:v>
                </c:pt>
                <c:pt idx="1752">
                  <c:v>81.23</c:v>
                </c:pt>
                <c:pt idx="1753">
                  <c:v>80.87</c:v>
                </c:pt>
                <c:pt idx="1754">
                  <c:v>80.819999999999993</c:v>
                </c:pt>
                <c:pt idx="1755">
                  <c:v>81.45</c:v>
                </c:pt>
                <c:pt idx="1756">
                  <c:v>81.099999999999994</c:v>
                </c:pt>
                <c:pt idx="1757">
                  <c:v>80.849999999999994</c:v>
                </c:pt>
                <c:pt idx="1758">
                  <c:v>80.28</c:v>
                </c:pt>
                <c:pt idx="1759">
                  <c:v>80.239999999999995</c:v>
                </c:pt>
                <c:pt idx="1760">
                  <c:v>80.19</c:v>
                </c:pt>
                <c:pt idx="1761">
                  <c:v>80.06</c:v>
                </c:pt>
                <c:pt idx="1762">
                  <c:v>80.349999999999994</c:v>
                </c:pt>
                <c:pt idx="1763">
                  <c:v>80.459999999999994</c:v>
                </c:pt>
                <c:pt idx="1764">
                  <c:v>80.23</c:v>
                </c:pt>
                <c:pt idx="1765">
                  <c:v>80.59</c:v>
                </c:pt>
                <c:pt idx="1766">
                  <c:v>80.91</c:v>
                </c:pt>
                <c:pt idx="1767">
                  <c:v>80.67</c:v>
                </c:pt>
                <c:pt idx="1768">
                  <c:v>80.22</c:v>
                </c:pt>
                <c:pt idx="1769">
                  <c:v>80.2</c:v>
                </c:pt>
                <c:pt idx="1770">
                  <c:v>80.290000000000006</c:v>
                </c:pt>
                <c:pt idx="1771">
                  <c:v>80.48</c:v>
                </c:pt>
                <c:pt idx="1772">
                  <c:v>80.55</c:v>
                </c:pt>
                <c:pt idx="1773">
                  <c:v>80.83</c:v>
                </c:pt>
                <c:pt idx="1774">
                  <c:v>80.75</c:v>
                </c:pt>
                <c:pt idx="1775">
                  <c:v>81.03</c:v>
                </c:pt>
                <c:pt idx="1776">
                  <c:v>80.73</c:v>
                </c:pt>
                <c:pt idx="1777">
                  <c:v>80.819999999999993</c:v>
                </c:pt>
                <c:pt idx="1778">
                  <c:v>80.75</c:v>
                </c:pt>
                <c:pt idx="1779">
                  <c:v>80.88</c:v>
                </c:pt>
                <c:pt idx="1780">
                  <c:v>80.97</c:v>
                </c:pt>
                <c:pt idx="1781">
                  <c:v>81.010000000000005</c:v>
                </c:pt>
                <c:pt idx="1782">
                  <c:v>81.31</c:v>
                </c:pt>
                <c:pt idx="1783">
                  <c:v>80.7</c:v>
                </c:pt>
                <c:pt idx="1784">
                  <c:v>80.239999999999995</c:v>
                </c:pt>
                <c:pt idx="1785">
                  <c:v>79.55</c:v>
                </c:pt>
                <c:pt idx="1786">
                  <c:v>78.760000000000005</c:v>
                </c:pt>
                <c:pt idx="1787">
                  <c:v>79.150000000000006</c:v>
                </c:pt>
                <c:pt idx="1788">
                  <c:v>79.06</c:v>
                </c:pt>
                <c:pt idx="1789">
                  <c:v>79.27</c:v>
                </c:pt>
                <c:pt idx="1790">
                  <c:v>78.849999999999994</c:v>
                </c:pt>
                <c:pt idx="1791">
                  <c:v>78.67</c:v>
                </c:pt>
                <c:pt idx="1792">
                  <c:v>78.41</c:v>
                </c:pt>
                <c:pt idx="1793">
                  <c:v>78.290000000000006</c:v>
                </c:pt>
                <c:pt idx="1794">
                  <c:v>77.92</c:v>
                </c:pt>
                <c:pt idx="1795">
                  <c:v>77.989999999999995</c:v>
                </c:pt>
                <c:pt idx="1796">
                  <c:v>77.86</c:v>
                </c:pt>
                <c:pt idx="1797">
                  <c:v>77.959999999999994</c:v>
                </c:pt>
                <c:pt idx="1798">
                  <c:v>77.44</c:v>
                </c:pt>
                <c:pt idx="1799">
                  <c:v>77.34</c:v>
                </c:pt>
                <c:pt idx="1800">
                  <c:v>77.180000000000007</c:v>
                </c:pt>
                <c:pt idx="1801">
                  <c:v>79.099999999999994</c:v>
                </c:pt>
                <c:pt idx="1802">
                  <c:v>78.12</c:v>
                </c:pt>
                <c:pt idx="1803">
                  <c:v>77.5</c:v>
                </c:pt>
                <c:pt idx="1804">
                  <c:v>77.13</c:v>
                </c:pt>
                <c:pt idx="1805">
                  <c:v>77.17</c:v>
                </c:pt>
                <c:pt idx="1806">
                  <c:v>76.989999999999995</c:v>
                </c:pt>
                <c:pt idx="1807">
                  <c:v>77.010000000000005</c:v>
                </c:pt>
                <c:pt idx="1808">
                  <c:v>76.91</c:v>
                </c:pt>
                <c:pt idx="1809">
                  <c:v>76.81</c:v>
                </c:pt>
                <c:pt idx="1810">
                  <c:v>76.69</c:v>
                </c:pt>
                <c:pt idx="1811">
                  <c:v>76.930000000000007</c:v>
                </c:pt>
                <c:pt idx="1812">
                  <c:v>76.75</c:v>
                </c:pt>
                <c:pt idx="1813">
                  <c:v>76.83</c:v>
                </c:pt>
                <c:pt idx="1814">
                  <c:v>76.89</c:v>
                </c:pt>
                <c:pt idx="1815">
                  <c:v>77</c:v>
                </c:pt>
                <c:pt idx="1816">
                  <c:v>77.45</c:v>
                </c:pt>
                <c:pt idx="1817">
                  <c:v>76.760000000000005</c:v>
                </c:pt>
                <c:pt idx="1818">
                  <c:v>76.92</c:v>
                </c:pt>
                <c:pt idx="1819">
                  <c:v>76.73</c:v>
                </c:pt>
                <c:pt idx="1820">
                  <c:v>77.010000000000005</c:v>
                </c:pt>
                <c:pt idx="1821">
                  <c:v>76.97</c:v>
                </c:pt>
                <c:pt idx="1822">
                  <c:v>76.819999999999993</c:v>
                </c:pt>
                <c:pt idx="1823">
                  <c:v>76.959999999999994</c:v>
                </c:pt>
                <c:pt idx="1824">
                  <c:v>77.48</c:v>
                </c:pt>
                <c:pt idx="1825">
                  <c:v>77.38</c:v>
                </c:pt>
                <c:pt idx="1826">
                  <c:v>77.569999999999993</c:v>
                </c:pt>
                <c:pt idx="1827">
                  <c:v>77.58</c:v>
                </c:pt>
                <c:pt idx="1828">
                  <c:v>77.16</c:v>
                </c:pt>
                <c:pt idx="1829">
                  <c:v>76.95</c:v>
                </c:pt>
                <c:pt idx="1830">
                  <c:v>76.7</c:v>
                </c:pt>
                <c:pt idx="1831">
                  <c:v>76.819999999999993</c:v>
                </c:pt>
                <c:pt idx="1832">
                  <c:v>76.650000000000006</c:v>
                </c:pt>
                <c:pt idx="1833">
                  <c:v>76.260000000000005</c:v>
                </c:pt>
                <c:pt idx="1834">
                  <c:v>76.75</c:v>
                </c:pt>
                <c:pt idx="1835">
                  <c:v>76.64</c:v>
                </c:pt>
                <c:pt idx="1836">
                  <c:v>76.319999999999993</c:v>
                </c:pt>
                <c:pt idx="1837">
                  <c:v>76.48</c:v>
                </c:pt>
                <c:pt idx="1838">
                  <c:v>76.459999999999994</c:v>
                </c:pt>
                <c:pt idx="1839">
                  <c:v>76.63</c:v>
                </c:pt>
                <c:pt idx="1840">
                  <c:v>77.150000000000006</c:v>
                </c:pt>
                <c:pt idx="1841">
                  <c:v>76.75</c:v>
                </c:pt>
                <c:pt idx="1842">
                  <c:v>76.75</c:v>
                </c:pt>
                <c:pt idx="1843">
                  <c:v>76.8</c:v>
                </c:pt>
                <c:pt idx="1844">
                  <c:v>76.72</c:v>
                </c:pt>
                <c:pt idx="1845">
                  <c:v>76.739999999999995</c:v>
                </c:pt>
                <c:pt idx="1846">
                  <c:v>76.709999999999994</c:v>
                </c:pt>
                <c:pt idx="1847">
                  <c:v>77.180000000000007</c:v>
                </c:pt>
                <c:pt idx="1848">
                  <c:v>76.98</c:v>
                </c:pt>
                <c:pt idx="1849">
                  <c:v>77.3</c:v>
                </c:pt>
                <c:pt idx="1850">
                  <c:v>76.88</c:v>
                </c:pt>
                <c:pt idx="1851">
                  <c:v>76.69</c:v>
                </c:pt>
                <c:pt idx="1852">
                  <c:v>76.87</c:v>
                </c:pt>
                <c:pt idx="1853">
                  <c:v>76.86</c:v>
                </c:pt>
                <c:pt idx="1854">
                  <c:v>76.38</c:v>
                </c:pt>
                <c:pt idx="1855">
                  <c:v>76.25</c:v>
                </c:pt>
                <c:pt idx="1856">
                  <c:v>76.13</c:v>
                </c:pt>
                <c:pt idx="1857">
                  <c:v>76.28</c:v>
                </c:pt>
                <c:pt idx="1858">
                  <c:v>75.989999999999995</c:v>
                </c:pt>
                <c:pt idx="1859">
                  <c:v>75.760000000000005</c:v>
                </c:pt>
                <c:pt idx="1860">
                  <c:v>78.34</c:v>
                </c:pt>
                <c:pt idx="1861">
                  <c:v>78.3</c:v>
                </c:pt>
                <c:pt idx="1862">
                  <c:v>78.08</c:v>
                </c:pt>
                <c:pt idx="1863">
                  <c:v>78.16</c:v>
                </c:pt>
                <c:pt idx="1864">
                  <c:v>78.09</c:v>
                </c:pt>
                <c:pt idx="1865">
                  <c:v>77.709999999999994</c:v>
                </c:pt>
                <c:pt idx="1866">
                  <c:v>77.849999999999994</c:v>
                </c:pt>
                <c:pt idx="1867">
                  <c:v>77.599999999999994</c:v>
                </c:pt>
                <c:pt idx="1868">
                  <c:v>77.25</c:v>
                </c:pt>
                <c:pt idx="1869">
                  <c:v>77.150000000000006</c:v>
                </c:pt>
                <c:pt idx="1870">
                  <c:v>77.099999999999994</c:v>
                </c:pt>
                <c:pt idx="1871">
                  <c:v>77.06</c:v>
                </c:pt>
                <c:pt idx="1872">
                  <c:v>77.03</c:v>
                </c:pt>
                <c:pt idx="1873">
                  <c:v>76.92</c:v>
                </c:pt>
                <c:pt idx="1874">
                  <c:v>77</c:v>
                </c:pt>
                <c:pt idx="1875">
                  <c:v>77.11</c:v>
                </c:pt>
                <c:pt idx="1876">
                  <c:v>77.37</c:v>
                </c:pt>
                <c:pt idx="1877">
                  <c:v>77.67</c:v>
                </c:pt>
                <c:pt idx="1878">
                  <c:v>78.209999999999994</c:v>
                </c:pt>
                <c:pt idx="1879">
                  <c:v>78.13</c:v>
                </c:pt>
                <c:pt idx="1880">
                  <c:v>77.66</c:v>
                </c:pt>
                <c:pt idx="1881">
                  <c:v>77.760000000000005</c:v>
                </c:pt>
                <c:pt idx="1882">
                  <c:v>78.099999999999994</c:v>
                </c:pt>
                <c:pt idx="1883">
                  <c:v>77.819999999999993</c:v>
                </c:pt>
                <c:pt idx="1884">
                  <c:v>77.7</c:v>
                </c:pt>
                <c:pt idx="1885">
                  <c:v>77.64</c:v>
                </c:pt>
                <c:pt idx="1886">
                  <c:v>77.739999999999995</c:v>
                </c:pt>
                <c:pt idx="1887">
                  <c:v>77.67</c:v>
                </c:pt>
                <c:pt idx="1888">
                  <c:v>77.97</c:v>
                </c:pt>
                <c:pt idx="1889">
                  <c:v>78.02</c:v>
                </c:pt>
                <c:pt idx="1890">
                  <c:v>78.069999999999993</c:v>
                </c:pt>
                <c:pt idx="1891">
                  <c:v>77.849999999999994</c:v>
                </c:pt>
                <c:pt idx="1892">
                  <c:v>77.900000000000006</c:v>
                </c:pt>
                <c:pt idx="1893">
                  <c:v>78.03</c:v>
                </c:pt>
                <c:pt idx="1894">
                  <c:v>77.89</c:v>
                </c:pt>
                <c:pt idx="1895">
                  <c:v>78.13</c:v>
                </c:pt>
                <c:pt idx="1896">
                  <c:v>77.95</c:v>
                </c:pt>
                <c:pt idx="1897">
                  <c:v>78.03</c:v>
                </c:pt>
                <c:pt idx="1898">
                  <c:v>77.83</c:v>
                </c:pt>
                <c:pt idx="1899">
                  <c:v>77.94</c:v>
                </c:pt>
                <c:pt idx="1900">
                  <c:v>77.73</c:v>
                </c:pt>
                <c:pt idx="1901">
                  <c:v>76.66</c:v>
                </c:pt>
                <c:pt idx="1902">
                  <c:v>76.75</c:v>
                </c:pt>
                <c:pt idx="1903">
                  <c:v>77.22</c:v>
                </c:pt>
                <c:pt idx="1904">
                  <c:v>76.89</c:v>
                </c:pt>
                <c:pt idx="1905">
                  <c:v>76.91</c:v>
                </c:pt>
                <c:pt idx="1906">
                  <c:v>76.92</c:v>
                </c:pt>
                <c:pt idx="1907">
                  <c:v>76.81</c:v>
                </c:pt>
                <c:pt idx="1908">
                  <c:v>76.84</c:v>
                </c:pt>
                <c:pt idx="1909">
                  <c:v>76.89</c:v>
                </c:pt>
                <c:pt idx="1910">
                  <c:v>76.78</c:v>
                </c:pt>
                <c:pt idx="1911">
                  <c:v>76.78</c:v>
                </c:pt>
                <c:pt idx="1912">
                  <c:v>77.14</c:v>
                </c:pt>
                <c:pt idx="1913">
                  <c:v>77.03</c:v>
                </c:pt>
                <c:pt idx="1914">
                  <c:v>77.010000000000005</c:v>
                </c:pt>
                <c:pt idx="1915">
                  <c:v>77.8</c:v>
                </c:pt>
                <c:pt idx="1916">
                  <c:v>77.78</c:v>
                </c:pt>
                <c:pt idx="1917">
                  <c:v>77.400000000000006</c:v>
                </c:pt>
                <c:pt idx="1918">
                  <c:v>76.790000000000006</c:v>
                </c:pt>
                <c:pt idx="1919">
                  <c:v>76.38</c:v>
                </c:pt>
                <c:pt idx="1920">
                  <c:v>76.19</c:v>
                </c:pt>
                <c:pt idx="1921">
                  <c:v>76.150000000000006</c:v>
                </c:pt>
                <c:pt idx="1922">
                  <c:v>76.239999999999995</c:v>
                </c:pt>
                <c:pt idx="1923">
                  <c:v>76.53</c:v>
                </c:pt>
                <c:pt idx="1924">
                  <c:v>76.56</c:v>
                </c:pt>
                <c:pt idx="1925">
                  <c:v>76.94</c:v>
                </c:pt>
                <c:pt idx="1926">
                  <c:v>77.12</c:v>
                </c:pt>
                <c:pt idx="1927">
                  <c:v>77.69</c:v>
                </c:pt>
                <c:pt idx="1928">
                  <c:v>77.72</c:v>
                </c:pt>
                <c:pt idx="1929">
                  <c:v>77.55</c:v>
                </c:pt>
                <c:pt idx="1930">
                  <c:v>78.53</c:v>
                </c:pt>
                <c:pt idx="1931">
                  <c:v>78.459999999999994</c:v>
                </c:pt>
                <c:pt idx="1932">
                  <c:v>78.95</c:v>
                </c:pt>
                <c:pt idx="1933">
                  <c:v>79.59</c:v>
                </c:pt>
                <c:pt idx="1934">
                  <c:v>79.75</c:v>
                </c:pt>
                <c:pt idx="1935">
                  <c:v>79.849999999999994</c:v>
                </c:pt>
                <c:pt idx="1936">
                  <c:v>80.349999999999994</c:v>
                </c:pt>
                <c:pt idx="1937">
                  <c:v>80.03</c:v>
                </c:pt>
                <c:pt idx="1938">
                  <c:v>81.260000000000005</c:v>
                </c:pt>
                <c:pt idx="1939">
                  <c:v>80.34</c:v>
                </c:pt>
                <c:pt idx="1940">
                  <c:v>80.680000000000007</c:v>
                </c:pt>
                <c:pt idx="1941">
                  <c:v>81.25</c:v>
                </c:pt>
                <c:pt idx="1942">
                  <c:v>81.3</c:v>
                </c:pt>
                <c:pt idx="1943">
                  <c:v>81.599999999999994</c:v>
                </c:pt>
                <c:pt idx="1944">
                  <c:v>81.55</c:v>
                </c:pt>
                <c:pt idx="1945">
                  <c:v>80.739999999999995</c:v>
                </c:pt>
                <c:pt idx="1946">
                  <c:v>81.28</c:v>
                </c:pt>
                <c:pt idx="1947">
                  <c:v>81.64</c:v>
                </c:pt>
                <c:pt idx="1948">
                  <c:v>82.33</c:v>
                </c:pt>
                <c:pt idx="1949">
                  <c:v>82.39</c:v>
                </c:pt>
                <c:pt idx="1950">
                  <c:v>83.19</c:v>
                </c:pt>
                <c:pt idx="1951">
                  <c:v>84</c:v>
                </c:pt>
                <c:pt idx="1952">
                  <c:v>83.56</c:v>
                </c:pt>
                <c:pt idx="1953">
                  <c:v>83.56</c:v>
                </c:pt>
                <c:pt idx="1954">
                  <c:v>83.65</c:v>
                </c:pt>
                <c:pt idx="1955">
                  <c:v>83.44</c:v>
                </c:pt>
                <c:pt idx="1956">
                  <c:v>82.74</c:v>
                </c:pt>
                <c:pt idx="1957">
                  <c:v>82.74</c:v>
                </c:pt>
                <c:pt idx="1958">
                  <c:v>82.92</c:v>
                </c:pt>
                <c:pt idx="1959">
                  <c:v>83.01</c:v>
                </c:pt>
                <c:pt idx="1960">
                  <c:v>82.75</c:v>
                </c:pt>
                <c:pt idx="1961">
                  <c:v>82.14</c:v>
                </c:pt>
                <c:pt idx="1962">
                  <c:v>83.19</c:v>
                </c:pt>
                <c:pt idx="1963">
                  <c:v>81.8</c:v>
                </c:pt>
                <c:pt idx="1964">
                  <c:v>82.88</c:v>
                </c:pt>
                <c:pt idx="1965">
                  <c:v>82.37</c:v>
                </c:pt>
                <c:pt idx="1966">
                  <c:v>82.38</c:v>
                </c:pt>
                <c:pt idx="1967">
                  <c:v>81.510000000000005</c:v>
                </c:pt>
                <c:pt idx="1968">
                  <c:v>81.83</c:v>
                </c:pt>
                <c:pt idx="1969">
                  <c:v>80.760000000000005</c:v>
                </c:pt>
                <c:pt idx="1970">
                  <c:v>81.02</c:v>
                </c:pt>
                <c:pt idx="1971">
                  <c:v>80.98</c:v>
                </c:pt>
                <c:pt idx="1972">
                  <c:v>80.98</c:v>
                </c:pt>
                <c:pt idx="1973">
                  <c:v>80.56</c:v>
                </c:pt>
                <c:pt idx="1974">
                  <c:v>81.069999999999993</c:v>
                </c:pt>
                <c:pt idx="1975">
                  <c:v>81.44</c:v>
                </c:pt>
                <c:pt idx="1976">
                  <c:v>81.66</c:v>
                </c:pt>
                <c:pt idx="1977">
                  <c:v>81.510000000000005</c:v>
                </c:pt>
                <c:pt idx="1978">
                  <c:v>81.17</c:v>
                </c:pt>
                <c:pt idx="1979">
                  <c:v>81.45</c:v>
                </c:pt>
                <c:pt idx="1980">
                  <c:v>81.36</c:v>
                </c:pt>
                <c:pt idx="1981">
                  <c:v>81.19</c:v>
                </c:pt>
                <c:pt idx="1982">
                  <c:v>79.849999999999994</c:v>
                </c:pt>
                <c:pt idx="1983">
                  <c:v>80.260000000000005</c:v>
                </c:pt>
                <c:pt idx="1984">
                  <c:v>79.87</c:v>
                </c:pt>
                <c:pt idx="1985">
                  <c:v>80.02</c:v>
                </c:pt>
                <c:pt idx="1986">
                  <c:v>79.89</c:v>
                </c:pt>
                <c:pt idx="1987">
                  <c:v>79.73</c:v>
                </c:pt>
                <c:pt idx="1988">
                  <c:v>79.94</c:v>
                </c:pt>
                <c:pt idx="1989">
                  <c:v>80.13</c:v>
                </c:pt>
                <c:pt idx="1990">
                  <c:v>79.94</c:v>
                </c:pt>
                <c:pt idx="1991">
                  <c:v>80.400000000000006</c:v>
                </c:pt>
                <c:pt idx="1992">
                  <c:v>80.3</c:v>
                </c:pt>
                <c:pt idx="1993">
                  <c:v>79.44</c:v>
                </c:pt>
                <c:pt idx="1994">
                  <c:v>79.2</c:v>
                </c:pt>
                <c:pt idx="1995">
                  <c:v>79.400000000000006</c:v>
                </c:pt>
                <c:pt idx="1996">
                  <c:v>79.97</c:v>
                </c:pt>
                <c:pt idx="1997">
                  <c:v>79.489999999999995</c:v>
                </c:pt>
                <c:pt idx="1998">
                  <c:v>79.7</c:v>
                </c:pt>
                <c:pt idx="1999">
                  <c:v>79.45</c:v>
                </c:pt>
                <c:pt idx="2000">
                  <c:v>79.599999999999994</c:v>
                </c:pt>
                <c:pt idx="2001">
                  <c:v>79.510000000000005</c:v>
                </c:pt>
                <c:pt idx="2002">
                  <c:v>78.930000000000007</c:v>
                </c:pt>
                <c:pt idx="2003">
                  <c:v>78.69</c:v>
                </c:pt>
                <c:pt idx="2004">
                  <c:v>78.16</c:v>
                </c:pt>
                <c:pt idx="2005">
                  <c:v>78.319999999999993</c:v>
                </c:pt>
                <c:pt idx="2006">
                  <c:v>78.66</c:v>
                </c:pt>
                <c:pt idx="2007">
                  <c:v>79.260000000000005</c:v>
                </c:pt>
                <c:pt idx="2008">
                  <c:v>79.680000000000007</c:v>
                </c:pt>
                <c:pt idx="2009">
                  <c:v>79.62</c:v>
                </c:pt>
                <c:pt idx="2010">
                  <c:v>79.260000000000005</c:v>
                </c:pt>
                <c:pt idx="2011">
                  <c:v>79.59</c:v>
                </c:pt>
                <c:pt idx="2012">
                  <c:v>79.430000000000007</c:v>
                </c:pt>
                <c:pt idx="2013">
                  <c:v>79.48</c:v>
                </c:pt>
                <c:pt idx="2014">
                  <c:v>79.290000000000006</c:v>
                </c:pt>
                <c:pt idx="2015">
                  <c:v>79.05</c:v>
                </c:pt>
                <c:pt idx="2016">
                  <c:v>78.98</c:v>
                </c:pt>
                <c:pt idx="2017">
                  <c:v>79.47</c:v>
                </c:pt>
                <c:pt idx="2018">
                  <c:v>80.13</c:v>
                </c:pt>
                <c:pt idx="2019">
                  <c:v>80.430000000000007</c:v>
                </c:pt>
                <c:pt idx="2020">
                  <c:v>79.67</c:v>
                </c:pt>
                <c:pt idx="2021">
                  <c:v>79.459999999999994</c:v>
                </c:pt>
                <c:pt idx="2022">
                  <c:v>79.52</c:v>
                </c:pt>
                <c:pt idx="2023">
                  <c:v>79.31</c:v>
                </c:pt>
                <c:pt idx="2024">
                  <c:v>79.78</c:v>
                </c:pt>
                <c:pt idx="2025">
                  <c:v>79.540000000000006</c:v>
                </c:pt>
                <c:pt idx="2026">
                  <c:v>79.75</c:v>
                </c:pt>
                <c:pt idx="2027">
                  <c:v>79.95</c:v>
                </c:pt>
                <c:pt idx="2028">
                  <c:v>79.989999999999995</c:v>
                </c:pt>
                <c:pt idx="2029">
                  <c:v>79.52</c:v>
                </c:pt>
                <c:pt idx="2030">
                  <c:v>79.53</c:v>
                </c:pt>
                <c:pt idx="2031">
                  <c:v>79.290000000000006</c:v>
                </c:pt>
                <c:pt idx="2032">
                  <c:v>79.64</c:v>
                </c:pt>
                <c:pt idx="2033">
                  <c:v>79.41</c:v>
                </c:pt>
                <c:pt idx="2034">
                  <c:v>78.92</c:v>
                </c:pt>
                <c:pt idx="2035">
                  <c:v>79.099999999999994</c:v>
                </c:pt>
                <c:pt idx="2036">
                  <c:v>78.72</c:v>
                </c:pt>
                <c:pt idx="2037">
                  <c:v>78.739999999999995</c:v>
                </c:pt>
                <c:pt idx="2038">
                  <c:v>78.41</c:v>
                </c:pt>
                <c:pt idx="2039">
                  <c:v>78.34</c:v>
                </c:pt>
                <c:pt idx="2040">
                  <c:v>78.14</c:v>
                </c:pt>
                <c:pt idx="2041">
                  <c:v>78.08</c:v>
                </c:pt>
                <c:pt idx="2042">
                  <c:v>78.36</c:v>
                </c:pt>
                <c:pt idx="2043">
                  <c:v>78.459999999999994</c:v>
                </c:pt>
                <c:pt idx="2044">
                  <c:v>78.17</c:v>
                </c:pt>
                <c:pt idx="2045">
                  <c:v>78.11</c:v>
                </c:pt>
                <c:pt idx="2046">
                  <c:v>78.459999999999994</c:v>
                </c:pt>
                <c:pt idx="2047">
                  <c:v>78.12</c:v>
                </c:pt>
                <c:pt idx="2048">
                  <c:v>78.55</c:v>
                </c:pt>
                <c:pt idx="2049">
                  <c:v>78.180000000000007</c:v>
                </c:pt>
                <c:pt idx="2050">
                  <c:v>78.59</c:v>
                </c:pt>
                <c:pt idx="2051">
                  <c:v>78.459999999999994</c:v>
                </c:pt>
                <c:pt idx="2052">
                  <c:v>78.61</c:v>
                </c:pt>
                <c:pt idx="2053">
                  <c:v>78.28</c:v>
                </c:pt>
                <c:pt idx="2054">
                  <c:v>78.44</c:v>
                </c:pt>
                <c:pt idx="2055">
                  <c:v>78.87</c:v>
                </c:pt>
                <c:pt idx="2056">
                  <c:v>79.11</c:v>
                </c:pt>
                <c:pt idx="2057">
                  <c:v>79.38</c:v>
                </c:pt>
                <c:pt idx="2058">
                  <c:v>79.58</c:v>
                </c:pt>
                <c:pt idx="2059">
                  <c:v>79.37</c:v>
                </c:pt>
                <c:pt idx="2060">
                  <c:v>79.27</c:v>
                </c:pt>
                <c:pt idx="2061">
                  <c:v>78.569999999999993</c:v>
                </c:pt>
                <c:pt idx="2062">
                  <c:v>78.569999999999993</c:v>
                </c:pt>
                <c:pt idx="2063">
                  <c:v>78.81</c:v>
                </c:pt>
                <c:pt idx="2064">
                  <c:v>78.7</c:v>
                </c:pt>
                <c:pt idx="2065">
                  <c:v>78.61</c:v>
                </c:pt>
                <c:pt idx="2066">
                  <c:v>78.680000000000007</c:v>
                </c:pt>
                <c:pt idx="2067">
                  <c:v>78.599999999999994</c:v>
                </c:pt>
                <c:pt idx="2068">
                  <c:v>78.23</c:v>
                </c:pt>
                <c:pt idx="2069">
                  <c:v>78.38</c:v>
                </c:pt>
                <c:pt idx="2070">
                  <c:v>78.52</c:v>
                </c:pt>
                <c:pt idx="2071">
                  <c:v>78.48</c:v>
                </c:pt>
                <c:pt idx="2072">
                  <c:v>78.89</c:v>
                </c:pt>
                <c:pt idx="2073">
                  <c:v>78.22</c:v>
                </c:pt>
                <c:pt idx="2074">
                  <c:v>78.260000000000005</c:v>
                </c:pt>
                <c:pt idx="2075">
                  <c:v>77.89</c:v>
                </c:pt>
                <c:pt idx="2076">
                  <c:v>77.78</c:v>
                </c:pt>
                <c:pt idx="2077">
                  <c:v>77.67</c:v>
                </c:pt>
                <c:pt idx="2078">
                  <c:v>78.61</c:v>
                </c:pt>
                <c:pt idx="2079">
                  <c:v>78.680000000000007</c:v>
                </c:pt>
                <c:pt idx="2080">
                  <c:v>78.41</c:v>
                </c:pt>
                <c:pt idx="2081">
                  <c:v>78.36</c:v>
                </c:pt>
                <c:pt idx="2082">
                  <c:v>78.150000000000006</c:v>
                </c:pt>
                <c:pt idx="2083">
                  <c:v>77.86</c:v>
                </c:pt>
                <c:pt idx="2084">
                  <c:v>77.78</c:v>
                </c:pt>
                <c:pt idx="2085">
                  <c:v>77.69</c:v>
                </c:pt>
                <c:pt idx="2086">
                  <c:v>77.61</c:v>
                </c:pt>
                <c:pt idx="2087">
                  <c:v>77.94</c:v>
                </c:pt>
                <c:pt idx="2088">
                  <c:v>78.06</c:v>
                </c:pt>
                <c:pt idx="2089">
                  <c:v>78.31</c:v>
                </c:pt>
                <c:pt idx="2090">
                  <c:v>78.53</c:v>
                </c:pt>
                <c:pt idx="2091">
                  <c:v>78.58</c:v>
                </c:pt>
                <c:pt idx="2092">
                  <c:v>78.319999999999993</c:v>
                </c:pt>
                <c:pt idx="2093">
                  <c:v>78.3</c:v>
                </c:pt>
                <c:pt idx="2094">
                  <c:v>78.150000000000006</c:v>
                </c:pt>
                <c:pt idx="2095">
                  <c:v>78.52</c:v>
                </c:pt>
                <c:pt idx="2096">
                  <c:v>78.349999999999994</c:v>
                </c:pt>
                <c:pt idx="2097">
                  <c:v>78.790000000000006</c:v>
                </c:pt>
                <c:pt idx="2098">
                  <c:v>78.75</c:v>
                </c:pt>
                <c:pt idx="2099">
                  <c:v>79.16</c:v>
                </c:pt>
                <c:pt idx="2100">
                  <c:v>79.430000000000007</c:v>
                </c:pt>
                <c:pt idx="2101">
                  <c:v>79.33</c:v>
                </c:pt>
                <c:pt idx="2102">
                  <c:v>79.95</c:v>
                </c:pt>
                <c:pt idx="2103">
                  <c:v>79.86</c:v>
                </c:pt>
                <c:pt idx="2104">
                  <c:v>79.91</c:v>
                </c:pt>
                <c:pt idx="2105">
                  <c:v>80.260000000000005</c:v>
                </c:pt>
                <c:pt idx="2106">
                  <c:v>79.680000000000007</c:v>
                </c:pt>
                <c:pt idx="2107">
                  <c:v>79.88</c:v>
                </c:pt>
                <c:pt idx="2108">
                  <c:v>79.66</c:v>
                </c:pt>
                <c:pt idx="2109">
                  <c:v>79.900000000000006</c:v>
                </c:pt>
                <c:pt idx="2110">
                  <c:v>80.28</c:v>
                </c:pt>
                <c:pt idx="2111">
                  <c:v>80.5</c:v>
                </c:pt>
                <c:pt idx="2112">
                  <c:v>80.209999999999994</c:v>
                </c:pt>
                <c:pt idx="2113">
                  <c:v>80.209999999999994</c:v>
                </c:pt>
                <c:pt idx="2114">
                  <c:v>79.97</c:v>
                </c:pt>
                <c:pt idx="2115">
                  <c:v>79.55</c:v>
                </c:pt>
                <c:pt idx="2116">
                  <c:v>79.53</c:v>
                </c:pt>
                <c:pt idx="2117">
                  <c:v>79.64</c:v>
                </c:pt>
                <c:pt idx="2118">
                  <c:v>79.53</c:v>
                </c:pt>
                <c:pt idx="2119">
                  <c:v>80.239999999999995</c:v>
                </c:pt>
                <c:pt idx="2120">
                  <c:v>81.180000000000007</c:v>
                </c:pt>
                <c:pt idx="2121">
                  <c:v>81.48</c:v>
                </c:pt>
                <c:pt idx="2122">
                  <c:v>81.400000000000006</c:v>
                </c:pt>
                <c:pt idx="2123">
                  <c:v>81.86</c:v>
                </c:pt>
                <c:pt idx="2124">
                  <c:v>82.46</c:v>
                </c:pt>
                <c:pt idx="2125">
                  <c:v>82.64</c:v>
                </c:pt>
                <c:pt idx="2126">
                  <c:v>82.01</c:v>
                </c:pt>
                <c:pt idx="2127">
                  <c:v>82.19</c:v>
                </c:pt>
                <c:pt idx="2128">
                  <c:v>82.04</c:v>
                </c:pt>
                <c:pt idx="2129">
                  <c:v>82.1</c:v>
                </c:pt>
                <c:pt idx="2130">
                  <c:v>82.36</c:v>
                </c:pt>
                <c:pt idx="2131">
                  <c:v>82.11</c:v>
                </c:pt>
                <c:pt idx="2132">
                  <c:v>81.92</c:v>
                </c:pt>
                <c:pt idx="2133">
                  <c:v>82.41</c:v>
                </c:pt>
                <c:pt idx="2134">
                  <c:v>82.51</c:v>
                </c:pt>
                <c:pt idx="2135">
                  <c:v>82.56</c:v>
                </c:pt>
                <c:pt idx="2136">
                  <c:v>82.45</c:v>
                </c:pt>
                <c:pt idx="2137">
                  <c:v>82.56</c:v>
                </c:pt>
                <c:pt idx="2138">
                  <c:v>83.37</c:v>
                </c:pt>
                <c:pt idx="2139">
                  <c:v>83.71</c:v>
                </c:pt>
                <c:pt idx="2140">
                  <c:v>83.99</c:v>
                </c:pt>
                <c:pt idx="2141">
                  <c:v>83.92</c:v>
                </c:pt>
                <c:pt idx="2142">
                  <c:v>84.43</c:v>
                </c:pt>
                <c:pt idx="2143">
                  <c:v>84.26</c:v>
                </c:pt>
                <c:pt idx="2144">
                  <c:v>84.43</c:v>
                </c:pt>
                <c:pt idx="2145">
                  <c:v>84.73</c:v>
                </c:pt>
                <c:pt idx="2146">
                  <c:v>85.34</c:v>
                </c:pt>
                <c:pt idx="2147">
                  <c:v>85.71</c:v>
                </c:pt>
                <c:pt idx="2148">
                  <c:v>86.58</c:v>
                </c:pt>
                <c:pt idx="2149">
                  <c:v>87.64</c:v>
                </c:pt>
                <c:pt idx="2150">
                  <c:v>88.08</c:v>
                </c:pt>
                <c:pt idx="2151">
                  <c:v>87.56</c:v>
                </c:pt>
                <c:pt idx="2152">
                  <c:v>87.17</c:v>
                </c:pt>
                <c:pt idx="2153">
                  <c:v>88.2</c:v>
                </c:pt>
                <c:pt idx="2154">
                  <c:v>89.22</c:v>
                </c:pt>
                <c:pt idx="2155">
                  <c:v>89.59</c:v>
                </c:pt>
                <c:pt idx="2156">
                  <c:v>88.55</c:v>
                </c:pt>
                <c:pt idx="2157">
                  <c:v>88.66</c:v>
                </c:pt>
                <c:pt idx="2158">
                  <c:v>89.92</c:v>
                </c:pt>
                <c:pt idx="2159">
                  <c:v>89.84</c:v>
                </c:pt>
                <c:pt idx="2160">
                  <c:v>89.78</c:v>
                </c:pt>
                <c:pt idx="2161">
                  <c:v>88.73</c:v>
                </c:pt>
                <c:pt idx="2162">
                  <c:v>88.61</c:v>
                </c:pt>
                <c:pt idx="2163">
                  <c:v>90.56</c:v>
                </c:pt>
                <c:pt idx="2164">
                  <c:v>91.03</c:v>
                </c:pt>
                <c:pt idx="2165">
                  <c:v>90.51</c:v>
                </c:pt>
                <c:pt idx="2166">
                  <c:v>90.83</c:v>
                </c:pt>
                <c:pt idx="2167">
                  <c:v>91.14</c:v>
                </c:pt>
                <c:pt idx="2168">
                  <c:v>91.76</c:v>
                </c:pt>
                <c:pt idx="2169">
                  <c:v>92.69</c:v>
                </c:pt>
                <c:pt idx="2170">
                  <c:v>92.29</c:v>
                </c:pt>
                <c:pt idx="2171">
                  <c:v>93.66</c:v>
                </c:pt>
                <c:pt idx="2172">
                  <c:v>93.56</c:v>
                </c:pt>
                <c:pt idx="2173">
                  <c:v>93.71</c:v>
                </c:pt>
                <c:pt idx="2174">
                  <c:v>94.27</c:v>
                </c:pt>
                <c:pt idx="2175">
                  <c:v>93.34</c:v>
                </c:pt>
                <c:pt idx="2176">
                  <c:v>93.33</c:v>
                </c:pt>
                <c:pt idx="2177">
                  <c:v>92.96</c:v>
                </c:pt>
                <c:pt idx="2178">
                  <c:v>93.81</c:v>
                </c:pt>
                <c:pt idx="2179">
                  <c:v>93.82</c:v>
                </c:pt>
                <c:pt idx="2180">
                  <c:v>93.67</c:v>
                </c:pt>
                <c:pt idx="2181">
                  <c:v>93.88</c:v>
                </c:pt>
                <c:pt idx="2182">
                  <c:v>93.31</c:v>
                </c:pt>
                <c:pt idx="2183">
                  <c:v>94.07</c:v>
                </c:pt>
                <c:pt idx="2184">
                  <c:v>92.71</c:v>
                </c:pt>
                <c:pt idx="2185">
                  <c:v>92.09</c:v>
                </c:pt>
                <c:pt idx="2186">
                  <c:v>92.51</c:v>
                </c:pt>
                <c:pt idx="2187">
                  <c:v>92.67</c:v>
                </c:pt>
                <c:pt idx="2188">
                  <c:v>93.66</c:v>
                </c:pt>
                <c:pt idx="2189">
                  <c:v>93.4</c:v>
                </c:pt>
                <c:pt idx="2190">
                  <c:v>93.18</c:v>
                </c:pt>
                <c:pt idx="2191">
                  <c:v>94.12</c:v>
                </c:pt>
                <c:pt idx="2192">
                  <c:v>94.94</c:v>
                </c:pt>
                <c:pt idx="2193">
                  <c:v>96.1</c:v>
                </c:pt>
                <c:pt idx="2194">
                  <c:v>96.47</c:v>
                </c:pt>
                <c:pt idx="2195">
                  <c:v>96.07</c:v>
                </c:pt>
                <c:pt idx="2196">
                  <c:v>95.96</c:v>
                </c:pt>
                <c:pt idx="2197">
                  <c:v>96.15</c:v>
                </c:pt>
                <c:pt idx="2198">
                  <c:v>94.96</c:v>
                </c:pt>
                <c:pt idx="2199">
                  <c:v>95.55</c:v>
                </c:pt>
                <c:pt idx="2200">
                  <c:v>95.91</c:v>
                </c:pt>
                <c:pt idx="2201">
                  <c:v>95.08</c:v>
                </c:pt>
                <c:pt idx="2202">
                  <c:v>94.86</c:v>
                </c:pt>
                <c:pt idx="2203">
                  <c:v>94.08</c:v>
                </c:pt>
                <c:pt idx="2204">
                  <c:v>94.62</c:v>
                </c:pt>
                <c:pt idx="2205">
                  <c:v>94.33</c:v>
                </c:pt>
                <c:pt idx="2206">
                  <c:v>93.99</c:v>
                </c:pt>
                <c:pt idx="2207">
                  <c:v>94.38</c:v>
                </c:pt>
                <c:pt idx="2208">
                  <c:v>93.13</c:v>
                </c:pt>
                <c:pt idx="2209">
                  <c:v>93.67</c:v>
                </c:pt>
                <c:pt idx="2210">
                  <c:v>92.88</c:v>
                </c:pt>
                <c:pt idx="2211">
                  <c:v>96.94</c:v>
                </c:pt>
                <c:pt idx="2212">
                  <c:v>98.53</c:v>
                </c:pt>
                <c:pt idx="2213">
                  <c:v>99.37</c:v>
                </c:pt>
                <c:pt idx="2214">
                  <c:v>99.2</c:v>
                </c:pt>
                <c:pt idx="2215">
                  <c:v>99.67</c:v>
                </c:pt>
                <c:pt idx="2216">
                  <c:v>99.63</c:v>
                </c:pt>
                <c:pt idx="2217">
                  <c:v>98.66</c:v>
                </c:pt>
                <c:pt idx="2218">
                  <c:v>96.85</c:v>
                </c:pt>
                <c:pt idx="2219">
                  <c:v>98</c:v>
                </c:pt>
                <c:pt idx="2220">
                  <c:v>97.86</c:v>
                </c:pt>
                <c:pt idx="2221">
                  <c:v>98.29</c:v>
                </c:pt>
                <c:pt idx="2222">
                  <c:v>99.8</c:v>
                </c:pt>
                <c:pt idx="2223">
                  <c:v>99.29</c:v>
                </c:pt>
                <c:pt idx="2224">
                  <c:v>99.64</c:v>
                </c:pt>
                <c:pt idx="2225">
                  <c:v>99.56</c:v>
                </c:pt>
                <c:pt idx="2226">
                  <c:v>99.14</c:v>
                </c:pt>
                <c:pt idx="2227">
                  <c:v>97.92</c:v>
                </c:pt>
                <c:pt idx="2228">
                  <c:v>97.19</c:v>
                </c:pt>
                <c:pt idx="2229">
                  <c:v>97.22</c:v>
                </c:pt>
                <c:pt idx="2230">
                  <c:v>99.16</c:v>
                </c:pt>
                <c:pt idx="2231">
                  <c:v>98.89</c:v>
                </c:pt>
                <c:pt idx="2232">
                  <c:v>98.9</c:v>
                </c:pt>
                <c:pt idx="2233">
                  <c:v>100.96</c:v>
                </c:pt>
                <c:pt idx="2234">
                  <c:v>101.92</c:v>
                </c:pt>
                <c:pt idx="2235">
                  <c:v>101.48</c:v>
                </c:pt>
                <c:pt idx="2236">
                  <c:v>102.14</c:v>
                </c:pt>
                <c:pt idx="2237">
                  <c:v>102.16</c:v>
                </c:pt>
                <c:pt idx="2238">
                  <c:v>102.29</c:v>
                </c:pt>
                <c:pt idx="2239">
                  <c:v>102.85</c:v>
                </c:pt>
                <c:pt idx="2240">
                  <c:v>102.45</c:v>
                </c:pt>
                <c:pt idx="2241">
                  <c:v>102.62</c:v>
                </c:pt>
                <c:pt idx="2242">
                  <c:v>103.5</c:v>
                </c:pt>
                <c:pt idx="2243">
                  <c:v>102.34</c:v>
                </c:pt>
                <c:pt idx="2244">
                  <c:v>100.88</c:v>
                </c:pt>
                <c:pt idx="2245">
                  <c:v>101.63</c:v>
                </c:pt>
                <c:pt idx="2246">
                  <c:v>102.23</c:v>
                </c:pt>
                <c:pt idx="2247">
                  <c:v>101.18</c:v>
                </c:pt>
                <c:pt idx="2248">
                  <c:v>101.17</c:v>
                </c:pt>
                <c:pt idx="2249">
                  <c:v>100.46</c:v>
                </c:pt>
                <c:pt idx="2250">
                  <c:v>99.46</c:v>
                </c:pt>
                <c:pt idx="2251">
                  <c:v>100.3</c:v>
                </c:pt>
                <c:pt idx="2252">
                  <c:v>99.3</c:v>
                </c:pt>
                <c:pt idx="2253">
                  <c:v>97.44</c:v>
                </c:pt>
                <c:pt idx="2254">
                  <c:v>97.73</c:v>
                </c:pt>
                <c:pt idx="2255">
                  <c:v>98.8</c:v>
                </c:pt>
                <c:pt idx="2256">
                  <c:v>96.44</c:v>
                </c:pt>
                <c:pt idx="2257">
                  <c:v>95.3</c:v>
                </c:pt>
                <c:pt idx="2258">
                  <c:v>94.63</c:v>
                </c:pt>
                <c:pt idx="2259">
                  <c:v>94.68</c:v>
                </c:pt>
                <c:pt idx="2260">
                  <c:v>94.84</c:v>
                </c:pt>
                <c:pt idx="2261">
                  <c:v>95.53</c:v>
                </c:pt>
                <c:pt idx="2262">
                  <c:v>96.45</c:v>
                </c:pt>
                <c:pt idx="2263">
                  <c:v>97.2</c:v>
                </c:pt>
                <c:pt idx="2264">
                  <c:v>98.36</c:v>
                </c:pt>
                <c:pt idx="2265">
                  <c:v>97.74</c:v>
                </c:pt>
                <c:pt idx="2266">
                  <c:v>98.15</c:v>
                </c:pt>
                <c:pt idx="2267">
                  <c:v>97.65</c:v>
                </c:pt>
                <c:pt idx="2268">
                  <c:v>98.63</c:v>
                </c:pt>
                <c:pt idx="2269">
                  <c:v>99.43</c:v>
                </c:pt>
                <c:pt idx="2270">
                  <c:v>99.62</c:v>
                </c:pt>
                <c:pt idx="2271">
                  <c:v>100.72</c:v>
                </c:pt>
                <c:pt idx="2272">
                  <c:v>99.93</c:v>
                </c:pt>
                <c:pt idx="2273">
                  <c:v>100.35</c:v>
                </c:pt>
                <c:pt idx="2274">
                  <c:v>101.37</c:v>
                </c:pt>
                <c:pt idx="2275">
                  <c:v>101.07</c:v>
                </c:pt>
                <c:pt idx="2276">
                  <c:v>101.17</c:v>
                </c:pt>
                <c:pt idx="2277">
                  <c:v>99.61</c:v>
                </c:pt>
                <c:pt idx="2278">
                  <c:v>99.07</c:v>
                </c:pt>
                <c:pt idx="2279">
                  <c:v>100.05</c:v>
                </c:pt>
                <c:pt idx="2280">
                  <c:v>99.36</c:v>
                </c:pt>
                <c:pt idx="2281">
                  <c:v>99.71</c:v>
                </c:pt>
                <c:pt idx="2282">
                  <c:v>100.86</c:v>
                </c:pt>
                <c:pt idx="2283">
                  <c:v>100.02</c:v>
                </c:pt>
                <c:pt idx="2284">
                  <c:v>99.46</c:v>
                </c:pt>
                <c:pt idx="2285">
                  <c:v>99.51</c:v>
                </c:pt>
                <c:pt idx="2286">
                  <c:v>100.31</c:v>
                </c:pt>
                <c:pt idx="2287">
                  <c:v>99.31</c:v>
                </c:pt>
                <c:pt idx="2288">
                  <c:v>97.99</c:v>
                </c:pt>
                <c:pt idx="2289">
                  <c:v>98.05</c:v>
                </c:pt>
                <c:pt idx="2290">
                  <c:v>98.09</c:v>
                </c:pt>
                <c:pt idx="2291">
                  <c:v>97.85</c:v>
                </c:pt>
                <c:pt idx="2292">
                  <c:v>99.54</c:v>
                </c:pt>
                <c:pt idx="2293">
                  <c:v>99.16</c:v>
                </c:pt>
                <c:pt idx="2294">
                  <c:v>98.03</c:v>
                </c:pt>
                <c:pt idx="2295">
                  <c:v>97.42</c:v>
                </c:pt>
                <c:pt idx="2296">
                  <c:v>96.73</c:v>
                </c:pt>
                <c:pt idx="2297">
                  <c:v>96.89</c:v>
                </c:pt>
                <c:pt idx="2298">
                  <c:v>96.24</c:v>
                </c:pt>
                <c:pt idx="2299">
                  <c:v>97.42</c:v>
                </c:pt>
                <c:pt idx="2300">
                  <c:v>98.31</c:v>
                </c:pt>
                <c:pt idx="2301">
                  <c:v>97.96</c:v>
                </c:pt>
                <c:pt idx="2302">
                  <c:v>97.23</c:v>
                </c:pt>
                <c:pt idx="2303">
                  <c:v>97.65</c:v>
                </c:pt>
                <c:pt idx="2304">
                  <c:v>97.71</c:v>
                </c:pt>
                <c:pt idx="2305">
                  <c:v>97.51</c:v>
                </c:pt>
                <c:pt idx="2306">
                  <c:v>97.91</c:v>
                </c:pt>
                <c:pt idx="2307">
                  <c:v>98.98</c:v>
                </c:pt>
                <c:pt idx="2308">
                  <c:v>98.72</c:v>
                </c:pt>
                <c:pt idx="2309">
                  <c:v>98.14</c:v>
                </c:pt>
                <c:pt idx="2310">
                  <c:v>97.21</c:v>
                </c:pt>
                <c:pt idx="2311">
                  <c:v>97.85</c:v>
                </c:pt>
                <c:pt idx="2312">
                  <c:v>98.36</c:v>
                </c:pt>
                <c:pt idx="2313">
                  <c:v>98.54</c:v>
                </c:pt>
                <c:pt idx="2314">
                  <c:v>99.68</c:v>
                </c:pt>
                <c:pt idx="2315">
                  <c:v>99.61</c:v>
                </c:pt>
                <c:pt idx="2316">
                  <c:v>99.71</c:v>
                </c:pt>
                <c:pt idx="2317">
                  <c:v>99.98</c:v>
                </c:pt>
                <c:pt idx="2318">
                  <c:v>99.69</c:v>
                </c:pt>
                <c:pt idx="2319">
                  <c:v>99.71</c:v>
                </c:pt>
                <c:pt idx="2320">
                  <c:v>100.33</c:v>
                </c:pt>
                <c:pt idx="2321">
                  <c:v>99.71</c:v>
                </c:pt>
                <c:pt idx="2322">
                  <c:v>99.72</c:v>
                </c:pt>
                <c:pt idx="2323">
                  <c:v>99.17</c:v>
                </c:pt>
                <c:pt idx="2324">
                  <c:v>99.24</c:v>
                </c:pt>
                <c:pt idx="2325">
                  <c:v>98.19</c:v>
                </c:pt>
                <c:pt idx="2326">
                  <c:v>99.55</c:v>
                </c:pt>
                <c:pt idx="2327">
                  <c:v>98.78</c:v>
                </c:pt>
                <c:pt idx="2328">
                  <c:v>98.76</c:v>
                </c:pt>
                <c:pt idx="2329">
                  <c:v>98.34</c:v>
                </c:pt>
                <c:pt idx="2330">
                  <c:v>98.96</c:v>
                </c:pt>
                <c:pt idx="2331">
                  <c:v>97.75</c:v>
                </c:pt>
                <c:pt idx="2332">
                  <c:v>98.4</c:v>
                </c:pt>
                <c:pt idx="2333">
                  <c:v>98.04</c:v>
                </c:pt>
                <c:pt idx="2334">
                  <c:v>97.38</c:v>
                </c:pt>
                <c:pt idx="2335">
                  <c:v>97.3</c:v>
                </c:pt>
                <c:pt idx="2336">
                  <c:v>97.26</c:v>
                </c:pt>
                <c:pt idx="2337">
                  <c:v>96.78</c:v>
                </c:pt>
                <c:pt idx="2338">
                  <c:v>97.16</c:v>
                </c:pt>
                <c:pt idx="2339">
                  <c:v>97.61</c:v>
                </c:pt>
                <c:pt idx="2340">
                  <c:v>98.31</c:v>
                </c:pt>
                <c:pt idx="2341">
                  <c:v>98.54</c:v>
                </c:pt>
                <c:pt idx="2342">
                  <c:v>98.5</c:v>
                </c:pt>
                <c:pt idx="2343">
                  <c:v>98.83</c:v>
                </c:pt>
                <c:pt idx="2344">
                  <c:v>98.13</c:v>
                </c:pt>
                <c:pt idx="2345">
                  <c:v>98.07</c:v>
                </c:pt>
                <c:pt idx="2346">
                  <c:v>98.19</c:v>
                </c:pt>
                <c:pt idx="2347">
                  <c:v>98.08</c:v>
                </c:pt>
                <c:pt idx="2348">
                  <c:v>97.47</c:v>
                </c:pt>
                <c:pt idx="2349">
                  <c:v>97.26</c:v>
                </c:pt>
                <c:pt idx="2350">
                  <c:v>97.57</c:v>
                </c:pt>
                <c:pt idx="2351">
                  <c:v>97.55</c:v>
                </c:pt>
                <c:pt idx="2352">
                  <c:v>98.21</c:v>
                </c:pt>
                <c:pt idx="2353">
                  <c:v>98.51</c:v>
                </c:pt>
                <c:pt idx="2354">
                  <c:v>98.23</c:v>
                </c:pt>
                <c:pt idx="2355">
                  <c:v>98.57</c:v>
                </c:pt>
                <c:pt idx="2356">
                  <c:v>98.56</c:v>
                </c:pt>
                <c:pt idx="2357">
                  <c:v>98.72</c:v>
                </c:pt>
                <c:pt idx="2358">
                  <c:v>98.26</c:v>
                </c:pt>
                <c:pt idx="2359">
                  <c:v>98.97</c:v>
                </c:pt>
                <c:pt idx="2360">
                  <c:v>99.29</c:v>
                </c:pt>
                <c:pt idx="2361">
                  <c:v>99.67</c:v>
                </c:pt>
                <c:pt idx="2362">
                  <c:v>99.31</c:v>
                </c:pt>
                <c:pt idx="2363">
                  <c:v>100.27</c:v>
                </c:pt>
                <c:pt idx="2364">
                  <c:v>100.29</c:v>
                </c:pt>
                <c:pt idx="2365">
                  <c:v>99.89</c:v>
                </c:pt>
                <c:pt idx="2366">
                  <c:v>100.19</c:v>
                </c:pt>
                <c:pt idx="2367">
                  <c:v>100.47</c:v>
                </c:pt>
                <c:pt idx="2368">
                  <c:v>101.24</c:v>
                </c:pt>
                <c:pt idx="2369">
                  <c:v>101.47</c:v>
                </c:pt>
                <c:pt idx="2370">
                  <c:v>101.46</c:v>
                </c:pt>
                <c:pt idx="2371">
                  <c:v>101.39</c:v>
                </c:pt>
                <c:pt idx="2372">
                  <c:v>101.95</c:v>
                </c:pt>
                <c:pt idx="2373">
                  <c:v>102.42</c:v>
                </c:pt>
                <c:pt idx="2374">
                  <c:v>102.49</c:v>
                </c:pt>
                <c:pt idx="2375">
                  <c:v>102.91</c:v>
                </c:pt>
                <c:pt idx="2376">
                  <c:v>102.63</c:v>
                </c:pt>
                <c:pt idx="2377">
                  <c:v>102.45</c:v>
                </c:pt>
                <c:pt idx="2378">
                  <c:v>101.98</c:v>
                </c:pt>
                <c:pt idx="2379">
                  <c:v>103.11</c:v>
                </c:pt>
                <c:pt idx="2380">
                  <c:v>103.36</c:v>
                </c:pt>
                <c:pt idx="2381">
                  <c:v>102.92</c:v>
                </c:pt>
                <c:pt idx="2382">
                  <c:v>102.68</c:v>
                </c:pt>
                <c:pt idx="2383">
                  <c:v>103.63</c:v>
                </c:pt>
                <c:pt idx="2384">
                  <c:v>103.19</c:v>
                </c:pt>
                <c:pt idx="2385">
                  <c:v>103.12</c:v>
                </c:pt>
                <c:pt idx="2386">
                  <c:v>102.84</c:v>
                </c:pt>
                <c:pt idx="2387">
                  <c:v>104.15</c:v>
                </c:pt>
                <c:pt idx="2388">
                  <c:v>104.4</c:v>
                </c:pt>
                <c:pt idx="2389">
                  <c:v>104.26</c:v>
                </c:pt>
                <c:pt idx="2390">
                  <c:v>104.32</c:v>
                </c:pt>
                <c:pt idx="2391">
                  <c:v>104.85</c:v>
                </c:pt>
                <c:pt idx="2392">
                  <c:v>105.02</c:v>
                </c:pt>
                <c:pt idx="2393">
                  <c:v>105.4</c:v>
                </c:pt>
                <c:pt idx="2394">
                  <c:v>104.66</c:v>
                </c:pt>
                <c:pt idx="2395">
                  <c:v>104.46</c:v>
                </c:pt>
                <c:pt idx="2396">
                  <c:v>104.78</c:v>
                </c:pt>
                <c:pt idx="2397">
                  <c:v>104.86</c:v>
                </c:pt>
                <c:pt idx="2398">
                  <c:v>104.95</c:v>
                </c:pt>
                <c:pt idx="2399">
                  <c:v>103.32</c:v>
                </c:pt>
                <c:pt idx="2400">
                  <c:v>104.13</c:v>
                </c:pt>
                <c:pt idx="2401">
                  <c:v>104.87</c:v>
                </c:pt>
                <c:pt idx="2402">
                  <c:v>104.39</c:v>
                </c:pt>
                <c:pt idx="2403">
                  <c:v>104.03</c:v>
                </c:pt>
                <c:pt idx="2404">
                  <c:v>104.46</c:v>
                </c:pt>
                <c:pt idx="2405">
                  <c:v>104.26</c:v>
                </c:pt>
                <c:pt idx="2406">
                  <c:v>104.74</c:v>
                </c:pt>
                <c:pt idx="2407">
                  <c:v>103.5</c:v>
                </c:pt>
                <c:pt idx="2408">
                  <c:v>102.33</c:v>
                </c:pt>
                <c:pt idx="2409">
                  <c:v>102.68</c:v>
                </c:pt>
                <c:pt idx="2410">
                  <c:v>103.15</c:v>
                </c:pt>
                <c:pt idx="2411">
                  <c:v>102.2</c:v>
                </c:pt>
                <c:pt idx="2412">
                  <c:v>102.86</c:v>
                </c:pt>
                <c:pt idx="2413">
                  <c:v>102.28</c:v>
                </c:pt>
                <c:pt idx="2414">
                  <c:v>101.24</c:v>
                </c:pt>
                <c:pt idx="2415">
                  <c:v>101.59</c:v>
                </c:pt>
                <c:pt idx="2416">
                  <c:v>101.59</c:v>
                </c:pt>
                <c:pt idx="2417">
                  <c:v>102.04</c:v>
                </c:pt>
                <c:pt idx="2418">
                  <c:v>102.5</c:v>
                </c:pt>
                <c:pt idx="2419">
                  <c:v>102.5</c:v>
                </c:pt>
                <c:pt idx="2420">
                  <c:v>102.51</c:v>
                </c:pt>
                <c:pt idx="2421">
                  <c:v>102.28</c:v>
                </c:pt>
                <c:pt idx="2422">
                  <c:v>101.44</c:v>
                </c:pt>
                <c:pt idx="2423">
                  <c:v>102.18</c:v>
                </c:pt>
                <c:pt idx="2424">
                  <c:v>102.33</c:v>
                </c:pt>
                <c:pt idx="2425">
                  <c:v>102.25</c:v>
                </c:pt>
                <c:pt idx="2426">
                  <c:v>102.53</c:v>
                </c:pt>
                <c:pt idx="2427">
                  <c:v>102.59</c:v>
                </c:pt>
                <c:pt idx="2428">
                  <c:v>102.55</c:v>
                </c:pt>
                <c:pt idx="2429">
                  <c:v>102.2</c:v>
                </c:pt>
                <c:pt idx="2430">
                  <c:v>102.37</c:v>
                </c:pt>
                <c:pt idx="2431">
                  <c:v>101.9</c:v>
                </c:pt>
                <c:pt idx="2432">
                  <c:v>101.31</c:v>
                </c:pt>
                <c:pt idx="2433">
                  <c:v>101.55</c:v>
                </c:pt>
                <c:pt idx="2434">
                  <c:v>102.26</c:v>
                </c:pt>
                <c:pt idx="2435">
                  <c:v>102.4</c:v>
                </c:pt>
                <c:pt idx="2436">
                  <c:v>103.09</c:v>
                </c:pt>
                <c:pt idx="2437">
                  <c:v>103.23</c:v>
                </c:pt>
                <c:pt idx="2438">
                  <c:v>103.29</c:v>
                </c:pt>
                <c:pt idx="2439">
                  <c:v>102.95</c:v>
                </c:pt>
                <c:pt idx="2440">
                  <c:v>102.78</c:v>
                </c:pt>
                <c:pt idx="2441">
                  <c:v>101.83</c:v>
                </c:pt>
                <c:pt idx="2442">
                  <c:v>101.43</c:v>
                </c:pt>
                <c:pt idx="2443">
                  <c:v>101.84</c:v>
                </c:pt>
                <c:pt idx="2444">
                  <c:v>101.44</c:v>
                </c:pt>
                <c:pt idx="2445">
                  <c:v>102.32</c:v>
                </c:pt>
                <c:pt idx="2446">
                  <c:v>102.35</c:v>
                </c:pt>
                <c:pt idx="2447">
                  <c:v>102.2</c:v>
                </c:pt>
                <c:pt idx="2448">
                  <c:v>102.36</c:v>
                </c:pt>
                <c:pt idx="2449">
                  <c:v>101.86</c:v>
                </c:pt>
                <c:pt idx="2450">
                  <c:v>102.06</c:v>
                </c:pt>
                <c:pt idx="2451">
                  <c:v>102.92</c:v>
                </c:pt>
                <c:pt idx="2452">
                  <c:v>103.2</c:v>
                </c:pt>
                <c:pt idx="2453">
                  <c:v>103.73</c:v>
                </c:pt>
                <c:pt idx="2454">
                  <c:v>103.86</c:v>
                </c:pt>
                <c:pt idx="2455">
                  <c:v>103.9</c:v>
                </c:pt>
                <c:pt idx="2456">
                  <c:v>103.24</c:v>
                </c:pt>
                <c:pt idx="2457">
                  <c:v>102.95</c:v>
                </c:pt>
                <c:pt idx="2458">
                  <c:v>101.99</c:v>
                </c:pt>
                <c:pt idx="2459">
                  <c:v>102.06</c:v>
                </c:pt>
                <c:pt idx="2460">
                  <c:v>101.54</c:v>
                </c:pt>
                <c:pt idx="2461">
                  <c:v>101.44</c:v>
                </c:pt>
                <c:pt idx="2462">
                  <c:v>101.88</c:v>
                </c:pt>
                <c:pt idx="2463">
                  <c:v>102.12</c:v>
                </c:pt>
                <c:pt idx="2464">
                  <c:v>102.14</c:v>
                </c:pt>
                <c:pt idx="2465">
                  <c:v>102.55</c:v>
                </c:pt>
                <c:pt idx="2466">
                  <c:v>102.61</c:v>
                </c:pt>
                <c:pt idx="2467">
                  <c:v>102.66</c:v>
                </c:pt>
                <c:pt idx="2468">
                  <c:v>102.65</c:v>
                </c:pt>
                <c:pt idx="2469">
                  <c:v>102.47</c:v>
                </c:pt>
                <c:pt idx="2470">
                  <c:v>102.39</c:v>
                </c:pt>
                <c:pt idx="2471">
                  <c:v>102.12</c:v>
                </c:pt>
                <c:pt idx="2472">
                  <c:v>102.61</c:v>
                </c:pt>
                <c:pt idx="2473">
                  <c:v>102.26</c:v>
                </c:pt>
                <c:pt idx="2474">
                  <c:v>102.37</c:v>
                </c:pt>
                <c:pt idx="2475">
                  <c:v>101.63</c:v>
                </c:pt>
                <c:pt idx="2476">
                  <c:v>101.95</c:v>
                </c:pt>
                <c:pt idx="2477">
                  <c:v>101.68</c:v>
                </c:pt>
                <c:pt idx="2478">
                  <c:v>102.02</c:v>
                </c:pt>
                <c:pt idx="2479">
                  <c:v>102.21</c:v>
                </c:pt>
                <c:pt idx="2480">
                  <c:v>102.19</c:v>
                </c:pt>
                <c:pt idx="2481">
                  <c:v>101.83</c:v>
                </c:pt>
                <c:pt idx="2482">
                  <c:v>101.63</c:v>
                </c:pt>
                <c:pt idx="2483">
                  <c:v>101.58</c:v>
                </c:pt>
                <c:pt idx="2484">
                  <c:v>101.47</c:v>
                </c:pt>
                <c:pt idx="2485">
                  <c:v>101.31</c:v>
                </c:pt>
                <c:pt idx="2486">
                  <c:v>101.43</c:v>
                </c:pt>
                <c:pt idx="2487">
                  <c:v>101.84</c:v>
                </c:pt>
                <c:pt idx="2488">
                  <c:v>101.98</c:v>
                </c:pt>
                <c:pt idx="2489">
                  <c:v>101.93</c:v>
                </c:pt>
                <c:pt idx="2490">
                  <c:v>101.97</c:v>
                </c:pt>
                <c:pt idx="2491">
                  <c:v>101.75</c:v>
                </c:pt>
                <c:pt idx="2492">
                  <c:v>101.65</c:v>
                </c:pt>
                <c:pt idx="2493">
                  <c:v>101.98</c:v>
                </c:pt>
                <c:pt idx="2494">
                  <c:v>102.41</c:v>
                </c:pt>
                <c:pt idx="2495">
                  <c:v>102.63</c:v>
                </c:pt>
                <c:pt idx="2496">
                  <c:v>102.65</c:v>
                </c:pt>
                <c:pt idx="2497">
                  <c:v>102.37</c:v>
                </c:pt>
                <c:pt idx="2498">
                  <c:v>102.57</c:v>
                </c:pt>
                <c:pt idx="2499">
                  <c:v>102.48</c:v>
                </c:pt>
                <c:pt idx="2500">
                  <c:v>102.35</c:v>
                </c:pt>
                <c:pt idx="2501">
                  <c:v>102.04</c:v>
                </c:pt>
                <c:pt idx="2502">
                  <c:v>101.8</c:v>
                </c:pt>
                <c:pt idx="2503">
                  <c:v>101.98</c:v>
                </c:pt>
                <c:pt idx="2504">
                  <c:v>101.95</c:v>
                </c:pt>
                <c:pt idx="2505">
                  <c:v>102.18</c:v>
                </c:pt>
                <c:pt idx="2506">
                  <c:v>102.01</c:v>
                </c:pt>
                <c:pt idx="2507">
                  <c:v>101.9</c:v>
                </c:pt>
                <c:pt idx="2508">
                  <c:v>102.1</c:v>
                </c:pt>
                <c:pt idx="2509">
                  <c:v>101.83</c:v>
                </c:pt>
                <c:pt idx="2510">
                  <c:v>101.96</c:v>
                </c:pt>
                <c:pt idx="2511">
                  <c:v>101.7</c:v>
                </c:pt>
                <c:pt idx="2512">
                  <c:v>101.51</c:v>
                </c:pt>
                <c:pt idx="2513">
                  <c:v>101.3</c:v>
                </c:pt>
                <c:pt idx="2514">
                  <c:v>101.45</c:v>
                </c:pt>
                <c:pt idx="2515">
                  <c:v>101.59</c:v>
                </c:pt>
                <c:pt idx="2516">
                  <c:v>101.87</c:v>
                </c:pt>
                <c:pt idx="2517">
                  <c:v>102.16</c:v>
                </c:pt>
                <c:pt idx="2518">
                  <c:v>102.2</c:v>
                </c:pt>
                <c:pt idx="2519">
                  <c:v>101.74</c:v>
                </c:pt>
                <c:pt idx="2520">
                  <c:v>101.56</c:v>
                </c:pt>
                <c:pt idx="2521">
                  <c:v>101.55</c:v>
                </c:pt>
                <c:pt idx="2522">
                  <c:v>101.38</c:v>
                </c:pt>
                <c:pt idx="2523">
                  <c:v>101.39</c:v>
                </c:pt>
                <c:pt idx="2524">
                  <c:v>101.65</c:v>
                </c:pt>
                <c:pt idx="2525">
                  <c:v>101.74</c:v>
                </c:pt>
                <c:pt idx="2526">
                  <c:v>101.66</c:v>
                </c:pt>
                <c:pt idx="2527">
                  <c:v>101.26</c:v>
                </c:pt>
                <c:pt idx="2528">
                  <c:v>101.48</c:v>
                </c:pt>
                <c:pt idx="2529">
                  <c:v>101.52</c:v>
                </c:pt>
                <c:pt idx="2530">
                  <c:v>101.54</c:v>
                </c:pt>
                <c:pt idx="2531">
                  <c:v>101.8</c:v>
                </c:pt>
                <c:pt idx="2532">
                  <c:v>101.81</c:v>
                </c:pt>
                <c:pt idx="2533">
                  <c:v>101.86</c:v>
                </c:pt>
                <c:pt idx="2534">
                  <c:v>102.1</c:v>
                </c:pt>
                <c:pt idx="2535">
                  <c:v>102.85</c:v>
                </c:pt>
                <c:pt idx="2536">
                  <c:v>102.84</c:v>
                </c:pt>
                <c:pt idx="2537">
                  <c:v>102.57</c:v>
                </c:pt>
                <c:pt idx="2538">
                  <c:v>102.63</c:v>
                </c:pt>
                <c:pt idx="2539">
                  <c:v>102.61</c:v>
                </c:pt>
                <c:pt idx="2540">
                  <c:v>102.17</c:v>
                </c:pt>
                <c:pt idx="2541">
                  <c:v>102.11</c:v>
                </c:pt>
                <c:pt idx="2542">
                  <c:v>102.16</c:v>
                </c:pt>
                <c:pt idx="2543">
                  <c:v>102.31</c:v>
                </c:pt>
                <c:pt idx="2544">
                  <c:v>102.26</c:v>
                </c:pt>
                <c:pt idx="2545">
                  <c:v>102.5</c:v>
                </c:pt>
                <c:pt idx="2546">
                  <c:v>102.51</c:v>
                </c:pt>
                <c:pt idx="2547">
                  <c:v>102.39</c:v>
                </c:pt>
                <c:pt idx="2548">
                  <c:v>102.63</c:v>
                </c:pt>
                <c:pt idx="2549">
                  <c:v>102.99</c:v>
                </c:pt>
                <c:pt idx="2550">
                  <c:v>103.82</c:v>
                </c:pt>
                <c:pt idx="2551">
                  <c:v>103.96</c:v>
                </c:pt>
                <c:pt idx="2552">
                  <c:v>104.19</c:v>
                </c:pt>
                <c:pt idx="2553">
                  <c:v>104.1</c:v>
                </c:pt>
                <c:pt idx="2554">
                  <c:v>104.12</c:v>
                </c:pt>
                <c:pt idx="2555">
                  <c:v>103.76</c:v>
                </c:pt>
                <c:pt idx="2556">
                  <c:v>103.74</c:v>
                </c:pt>
                <c:pt idx="2557">
                  <c:v>104.14</c:v>
                </c:pt>
                <c:pt idx="2558">
                  <c:v>104.4</c:v>
                </c:pt>
                <c:pt idx="2559">
                  <c:v>105.22</c:v>
                </c:pt>
                <c:pt idx="2560">
                  <c:v>104.93</c:v>
                </c:pt>
                <c:pt idx="2561">
                  <c:v>105.57</c:v>
                </c:pt>
                <c:pt idx="2562">
                  <c:v>105.13</c:v>
                </c:pt>
                <c:pt idx="2563">
                  <c:v>106.06</c:v>
                </c:pt>
                <c:pt idx="2564">
                  <c:v>106.12</c:v>
                </c:pt>
                <c:pt idx="2565">
                  <c:v>106.8</c:v>
                </c:pt>
                <c:pt idx="2566">
                  <c:v>107.22</c:v>
                </c:pt>
                <c:pt idx="2567">
                  <c:v>107.17</c:v>
                </c:pt>
                <c:pt idx="2568">
                  <c:v>107.27</c:v>
                </c:pt>
                <c:pt idx="2569">
                  <c:v>108.53</c:v>
                </c:pt>
                <c:pt idx="2570">
                  <c:v>108.86</c:v>
                </c:pt>
                <c:pt idx="2571">
                  <c:v>108.98</c:v>
                </c:pt>
                <c:pt idx="2572">
                  <c:v>108.68</c:v>
                </c:pt>
                <c:pt idx="2573">
                  <c:v>109.24</c:v>
                </c:pt>
                <c:pt idx="2574">
                  <c:v>108.55</c:v>
                </c:pt>
                <c:pt idx="2575">
                  <c:v>109.37</c:v>
                </c:pt>
                <c:pt idx="2576">
                  <c:v>109.45</c:v>
                </c:pt>
                <c:pt idx="2577">
                  <c:v>109.76</c:v>
                </c:pt>
                <c:pt idx="2578">
                  <c:v>109.09</c:v>
                </c:pt>
                <c:pt idx="2579">
                  <c:v>108.77</c:v>
                </c:pt>
                <c:pt idx="2580">
                  <c:v>109.69</c:v>
                </c:pt>
                <c:pt idx="2581">
                  <c:v>108.95</c:v>
                </c:pt>
                <c:pt idx="2582">
                  <c:v>108.26</c:v>
                </c:pt>
                <c:pt idx="2583">
                  <c:v>108.29</c:v>
                </c:pt>
                <c:pt idx="2584">
                  <c:v>107.78</c:v>
                </c:pt>
                <c:pt idx="2585">
                  <c:v>107.15</c:v>
                </c:pt>
                <c:pt idx="2586">
                  <c:v>107.27</c:v>
                </c:pt>
                <c:pt idx="2587">
                  <c:v>105.92</c:v>
                </c:pt>
                <c:pt idx="2588">
                  <c:v>106.35</c:v>
                </c:pt>
                <c:pt idx="2589">
                  <c:v>107.14</c:v>
                </c:pt>
                <c:pt idx="2590">
                  <c:v>106.86</c:v>
                </c:pt>
                <c:pt idx="2591">
                  <c:v>107.05</c:v>
                </c:pt>
                <c:pt idx="2592">
                  <c:v>107.16</c:v>
                </c:pt>
                <c:pt idx="2593">
                  <c:v>108.01</c:v>
                </c:pt>
                <c:pt idx="2594">
                  <c:v>107.97</c:v>
                </c:pt>
                <c:pt idx="2595">
                  <c:v>107.98</c:v>
                </c:pt>
                <c:pt idx="2596">
                  <c:v>108.14</c:v>
                </c:pt>
                <c:pt idx="2597">
                  <c:v>109.01</c:v>
                </c:pt>
                <c:pt idx="2598">
                  <c:v>109.34</c:v>
                </c:pt>
                <c:pt idx="2599">
                  <c:v>113.79</c:v>
                </c:pt>
                <c:pt idx="2600">
                  <c:v>113.73</c:v>
                </c:pt>
                <c:pt idx="2601">
                  <c:v>114.69</c:v>
                </c:pt>
                <c:pt idx="2602">
                  <c:v>115.15</c:v>
                </c:pt>
                <c:pt idx="2603">
                  <c:v>114.4</c:v>
                </c:pt>
                <c:pt idx="2604">
                  <c:v>114.75</c:v>
                </c:pt>
                <c:pt idx="2605">
                  <c:v>115.83</c:v>
                </c:pt>
                <c:pt idx="2606">
                  <c:v>115.58</c:v>
                </c:pt>
                <c:pt idx="2607">
                  <c:v>116.15</c:v>
                </c:pt>
                <c:pt idx="2608">
                  <c:v>116.44</c:v>
                </c:pt>
                <c:pt idx="2609">
                  <c:v>116.58</c:v>
                </c:pt>
                <c:pt idx="2610">
                  <c:v>117.06</c:v>
                </c:pt>
                <c:pt idx="2611">
                  <c:v>118.21</c:v>
                </c:pt>
                <c:pt idx="2612">
                  <c:v>118.09</c:v>
                </c:pt>
                <c:pt idx="2613">
                  <c:v>118.08</c:v>
                </c:pt>
                <c:pt idx="2614">
                  <c:v>117.77</c:v>
                </c:pt>
                <c:pt idx="2615">
                  <c:v>117.52</c:v>
                </c:pt>
                <c:pt idx="2616">
                  <c:v>118.23</c:v>
                </c:pt>
                <c:pt idx="2617">
                  <c:v>118.94</c:v>
                </c:pt>
                <c:pt idx="2618">
                  <c:v>118.37</c:v>
                </c:pt>
                <c:pt idx="2619">
                  <c:v>119.33</c:v>
                </c:pt>
                <c:pt idx="2620">
                  <c:v>119.87</c:v>
                </c:pt>
                <c:pt idx="2621">
                  <c:v>119.86</c:v>
                </c:pt>
                <c:pt idx="2622">
                  <c:v>121.6</c:v>
                </c:pt>
                <c:pt idx="2623">
                  <c:v>120.98</c:v>
                </c:pt>
                <c:pt idx="2624">
                  <c:v>119.52</c:v>
                </c:pt>
                <c:pt idx="2625">
                  <c:v>117.68</c:v>
                </c:pt>
                <c:pt idx="2626">
                  <c:v>118.89</c:v>
                </c:pt>
                <c:pt idx="2627">
                  <c:v>118.61</c:v>
                </c:pt>
                <c:pt idx="2628">
                  <c:v>117.76</c:v>
                </c:pt>
                <c:pt idx="2629">
                  <c:v>116.93</c:v>
                </c:pt>
                <c:pt idx="2630">
                  <c:v>118.81</c:v>
                </c:pt>
                <c:pt idx="2631">
                  <c:v>119</c:v>
                </c:pt>
                <c:pt idx="2632">
                  <c:v>119.52</c:v>
                </c:pt>
                <c:pt idx="2633">
                  <c:v>120.56</c:v>
                </c:pt>
                <c:pt idx="2634">
                  <c:v>120.24</c:v>
                </c:pt>
                <c:pt idx="2635">
                  <c:v>120.31</c:v>
                </c:pt>
                <c:pt idx="2636">
                  <c:v>120.51</c:v>
                </c:pt>
                <c:pt idx="2637">
                  <c:v>120.53</c:v>
                </c:pt>
                <c:pt idx="2638">
                  <c:v>120.34</c:v>
                </c:pt>
                <c:pt idx="2639">
                  <c:v>119.38</c:v>
                </c:pt>
                <c:pt idx="2640">
                  <c:v>118.84</c:v>
                </c:pt>
                <c:pt idx="2641">
                  <c:v>119.47</c:v>
                </c:pt>
                <c:pt idx="2642">
                  <c:v>119.87</c:v>
                </c:pt>
                <c:pt idx="2643">
                  <c:v>118.02</c:v>
                </c:pt>
                <c:pt idx="2644">
                  <c:v>117.65</c:v>
                </c:pt>
                <c:pt idx="2645">
                  <c:v>117.71</c:v>
                </c:pt>
                <c:pt idx="2646">
                  <c:v>116.44</c:v>
                </c:pt>
                <c:pt idx="2647">
                  <c:v>117.39</c:v>
                </c:pt>
                <c:pt idx="2648">
                  <c:v>117.9</c:v>
                </c:pt>
                <c:pt idx="2649">
                  <c:v>118.63</c:v>
                </c:pt>
                <c:pt idx="2650">
                  <c:v>118.14</c:v>
                </c:pt>
                <c:pt idx="2651">
                  <c:v>118.53</c:v>
                </c:pt>
                <c:pt idx="2652">
                  <c:v>117.71</c:v>
                </c:pt>
                <c:pt idx="2653">
                  <c:v>118.6</c:v>
                </c:pt>
                <c:pt idx="2654">
                  <c:v>117.83</c:v>
                </c:pt>
                <c:pt idx="2655">
                  <c:v>117.71</c:v>
                </c:pt>
                <c:pt idx="2656">
                  <c:v>118.25</c:v>
                </c:pt>
                <c:pt idx="2657">
                  <c:v>117.47</c:v>
                </c:pt>
                <c:pt idx="2658">
                  <c:v>117.35</c:v>
                </c:pt>
                <c:pt idx="2659">
                  <c:v>117.83</c:v>
                </c:pt>
                <c:pt idx="2660">
                  <c:v>117.3</c:v>
                </c:pt>
                <c:pt idx="2661">
                  <c:v>117.5</c:v>
                </c:pt>
                <c:pt idx="2662">
                  <c:v>118.93</c:v>
                </c:pt>
                <c:pt idx="2663">
                  <c:v>118.5</c:v>
                </c:pt>
                <c:pt idx="2664">
                  <c:v>120.2</c:v>
                </c:pt>
                <c:pt idx="2665">
                  <c:v>119.02</c:v>
                </c:pt>
                <c:pt idx="2666">
                  <c:v>118.59</c:v>
                </c:pt>
                <c:pt idx="2667">
                  <c:v>118.35</c:v>
                </c:pt>
                <c:pt idx="2668">
                  <c:v>119.26</c:v>
                </c:pt>
                <c:pt idx="2669">
                  <c:v>118.77</c:v>
                </c:pt>
                <c:pt idx="2670">
                  <c:v>119.1</c:v>
                </c:pt>
                <c:pt idx="2671">
                  <c:v>119.07</c:v>
                </c:pt>
                <c:pt idx="2672">
                  <c:v>118.92</c:v>
                </c:pt>
                <c:pt idx="2673">
                  <c:v>118.82</c:v>
                </c:pt>
                <c:pt idx="2674">
                  <c:v>119.04</c:v>
                </c:pt>
                <c:pt idx="2675">
                  <c:v>119.26</c:v>
                </c:pt>
                <c:pt idx="2676">
                  <c:v>119.89</c:v>
                </c:pt>
                <c:pt idx="2677">
                  <c:v>120.09</c:v>
                </c:pt>
                <c:pt idx="2678">
                  <c:v>119.59</c:v>
                </c:pt>
                <c:pt idx="2679">
                  <c:v>119.82</c:v>
                </c:pt>
                <c:pt idx="2680">
                  <c:v>120.08</c:v>
                </c:pt>
                <c:pt idx="2681">
                  <c:v>120.78</c:v>
                </c:pt>
                <c:pt idx="2682">
                  <c:v>121.47</c:v>
                </c:pt>
                <c:pt idx="2683">
                  <c:v>121.23</c:v>
                </c:pt>
                <c:pt idx="2684">
                  <c:v>121.54</c:v>
                </c:pt>
                <c:pt idx="2685">
                  <c:v>121.44</c:v>
                </c:pt>
                <c:pt idx="2686">
                  <c:v>121.41</c:v>
                </c:pt>
                <c:pt idx="2687">
                  <c:v>121.45</c:v>
                </c:pt>
                <c:pt idx="2688">
                  <c:v>121.34</c:v>
                </c:pt>
                <c:pt idx="2689">
                  <c:v>119.81</c:v>
                </c:pt>
                <c:pt idx="2690">
                  <c:v>120.72</c:v>
                </c:pt>
                <c:pt idx="2691">
                  <c:v>119.97</c:v>
                </c:pt>
                <c:pt idx="2692">
                  <c:v>119.8</c:v>
                </c:pt>
                <c:pt idx="2693">
                  <c:v>119.81</c:v>
                </c:pt>
                <c:pt idx="2694">
                  <c:v>119.4</c:v>
                </c:pt>
                <c:pt idx="2695">
                  <c:v>119.2</c:v>
                </c:pt>
                <c:pt idx="2696">
                  <c:v>119.29</c:v>
                </c:pt>
                <c:pt idx="2697">
                  <c:v>120.27</c:v>
                </c:pt>
                <c:pt idx="2698">
                  <c:v>119.92</c:v>
                </c:pt>
                <c:pt idx="2699">
                  <c:v>119.69</c:v>
                </c:pt>
                <c:pt idx="2700">
                  <c:v>119.7</c:v>
                </c:pt>
                <c:pt idx="2701">
                  <c:v>119.07</c:v>
                </c:pt>
                <c:pt idx="2702">
                  <c:v>119.55</c:v>
                </c:pt>
                <c:pt idx="2703">
                  <c:v>120.25</c:v>
                </c:pt>
                <c:pt idx="2704">
                  <c:v>120.27</c:v>
                </c:pt>
                <c:pt idx="2705">
                  <c:v>120.48</c:v>
                </c:pt>
                <c:pt idx="2706">
                  <c:v>120.23</c:v>
                </c:pt>
                <c:pt idx="2707">
                  <c:v>119.79</c:v>
                </c:pt>
                <c:pt idx="2708">
                  <c:v>119.62</c:v>
                </c:pt>
                <c:pt idx="2709">
                  <c:v>118.97</c:v>
                </c:pt>
                <c:pt idx="2710">
                  <c:v>119.05</c:v>
                </c:pt>
                <c:pt idx="2711">
                  <c:v>118.94</c:v>
                </c:pt>
                <c:pt idx="2712">
                  <c:v>119.36</c:v>
                </c:pt>
                <c:pt idx="2713">
                  <c:v>119.67</c:v>
                </c:pt>
                <c:pt idx="2714">
                  <c:v>120.04</c:v>
                </c:pt>
                <c:pt idx="2715">
                  <c:v>119.54</c:v>
                </c:pt>
                <c:pt idx="2716">
                  <c:v>118.96</c:v>
                </c:pt>
                <c:pt idx="2717">
                  <c:v>119.16</c:v>
                </c:pt>
                <c:pt idx="2718">
                  <c:v>118.99</c:v>
                </c:pt>
                <c:pt idx="2719">
                  <c:v>119.68</c:v>
                </c:pt>
                <c:pt idx="2720">
                  <c:v>119.37</c:v>
                </c:pt>
                <c:pt idx="2721">
                  <c:v>119.86</c:v>
                </c:pt>
                <c:pt idx="2722">
                  <c:v>119.76</c:v>
                </c:pt>
                <c:pt idx="2723">
                  <c:v>120.16</c:v>
                </c:pt>
                <c:pt idx="2724">
                  <c:v>119.79</c:v>
                </c:pt>
                <c:pt idx="2725">
                  <c:v>119.27</c:v>
                </c:pt>
                <c:pt idx="2726">
                  <c:v>119.39</c:v>
                </c:pt>
                <c:pt idx="2727">
                  <c:v>119.64</c:v>
                </c:pt>
                <c:pt idx="2728">
                  <c:v>119.9</c:v>
                </c:pt>
                <c:pt idx="2729">
                  <c:v>120.94</c:v>
                </c:pt>
                <c:pt idx="2730">
                  <c:v>121.06</c:v>
                </c:pt>
                <c:pt idx="2731">
                  <c:v>121.07</c:v>
                </c:pt>
                <c:pt idx="2732">
                  <c:v>121.63</c:v>
                </c:pt>
                <c:pt idx="2733">
                  <c:v>121.76</c:v>
                </c:pt>
                <c:pt idx="2734">
                  <c:v>123</c:v>
                </c:pt>
                <c:pt idx="2735">
                  <c:v>123.65</c:v>
                </c:pt>
                <c:pt idx="2736">
                  <c:v>123.75</c:v>
                </c:pt>
                <c:pt idx="2737">
                  <c:v>124.3</c:v>
                </c:pt>
                <c:pt idx="2738">
                  <c:v>124.82</c:v>
                </c:pt>
                <c:pt idx="2739">
                  <c:v>124.16</c:v>
                </c:pt>
                <c:pt idx="2740">
                  <c:v>124.36</c:v>
                </c:pt>
                <c:pt idx="2741">
                  <c:v>124.51</c:v>
                </c:pt>
                <c:pt idx="2742">
                  <c:v>125.5</c:v>
                </c:pt>
                <c:pt idx="2743">
                  <c:v>124.64</c:v>
                </c:pt>
                <c:pt idx="2744">
                  <c:v>124.47</c:v>
                </c:pt>
                <c:pt idx="2745">
                  <c:v>122.97</c:v>
                </c:pt>
                <c:pt idx="2746">
                  <c:v>123.47</c:v>
                </c:pt>
                <c:pt idx="2747">
                  <c:v>123.48</c:v>
                </c:pt>
                <c:pt idx="2748">
                  <c:v>123.47</c:v>
                </c:pt>
                <c:pt idx="2749">
                  <c:v>123.44</c:v>
                </c:pt>
                <c:pt idx="2750">
                  <c:v>123.39</c:v>
                </c:pt>
                <c:pt idx="2751">
                  <c:v>122.98</c:v>
                </c:pt>
                <c:pt idx="2752">
                  <c:v>122.7</c:v>
                </c:pt>
                <c:pt idx="2753">
                  <c:v>123.44</c:v>
                </c:pt>
                <c:pt idx="2754">
                  <c:v>123.88</c:v>
                </c:pt>
                <c:pt idx="2755">
                  <c:v>123.89</c:v>
                </c:pt>
                <c:pt idx="2756">
                  <c:v>123.56</c:v>
                </c:pt>
                <c:pt idx="2757">
                  <c:v>122.96</c:v>
                </c:pt>
                <c:pt idx="2758">
                  <c:v>122.48</c:v>
                </c:pt>
                <c:pt idx="2759">
                  <c:v>122.62</c:v>
                </c:pt>
                <c:pt idx="2760">
                  <c:v>123.39</c:v>
                </c:pt>
                <c:pt idx="2761">
                  <c:v>123</c:v>
                </c:pt>
                <c:pt idx="2762">
                  <c:v>122.57</c:v>
                </c:pt>
                <c:pt idx="2763">
                  <c:v>122.72</c:v>
                </c:pt>
                <c:pt idx="2764">
                  <c:v>122.4</c:v>
                </c:pt>
                <c:pt idx="2765">
                  <c:v>120.8</c:v>
                </c:pt>
                <c:pt idx="2766">
                  <c:v>121.65</c:v>
                </c:pt>
                <c:pt idx="2767">
                  <c:v>122.52</c:v>
                </c:pt>
                <c:pt idx="2768">
                  <c:v>123.64</c:v>
                </c:pt>
                <c:pt idx="2769">
                  <c:v>123.39</c:v>
                </c:pt>
                <c:pt idx="2770">
                  <c:v>123.85</c:v>
                </c:pt>
                <c:pt idx="2771">
                  <c:v>124.24</c:v>
                </c:pt>
                <c:pt idx="2772">
                  <c:v>124.36</c:v>
                </c:pt>
                <c:pt idx="2773">
                  <c:v>123.77</c:v>
                </c:pt>
                <c:pt idx="2774">
                  <c:v>124.1</c:v>
                </c:pt>
                <c:pt idx="2775">
                  <c:v>124.02</c:v>
                </c:pt>
                <c:pt idx="2776">
                  <c:v>123.64</c:v>
                </c:pt>
                <c:pt idx="2777">
                  <c:v>123.17</c:v>
                </c:pt>
                <c:pt idx="2778">
                  <c:v>123.54</c:v>
                </c:pt>
                <c:pt idx="2779">
                  <c:v>124.09</c:v>
                </c:pt>
                <c:pt idx="2780">
                  <c:v>124.02</c:v>
                </c:pt>
                <c:pt idx="2781">
                  <c:v>124.08</c:v>
                </c:pt>
                <c:pt idx="2782">
                  <c:v>124.06</c:v>
                </c:pt>
                <c:pt idx="2783">
                  <c:v>124.33</c:v>
                </c:pt>
                <c:pt idx="2784">
                  <c:v>124.83</c:v>
                </c:pt>
                <c:pt idx="2785">
                  <c:v>124.75</c:v>
                </c:pt>
                <c:pt idx="2786">
                  <c:v>124.42</c:v>
                </c:pt>
                <c:pt idx="2787">
                  <c:v>124.64</c:v>
                </c:pt>
                <c:pt idx="2788">
                  <c:v>125.13</c:v>
                </c:pt>
                <c:pt idx="2789">
                  <c:v>124.29</c:v>
                </c:pt>
                <c:pt idx="2790">
                  <c:v>124.43</c:v>
                </c:pt>
                <c:pt idx="2791">
                  <c:v>124.43</c:v>
                </c:pt>
                <c:pt idx="2792">
                  <c:v>124.45</c:v>
                </c:pt>
                <c:pt idx="2793">
                  <c:v>124.37</c:v>
                </c:pt>
                <c:pt idx="2794">
                  <c:v>123.83</c:v>
                </c:pt>
                <c:pt idx="2795">
                  <c:v>123.49</c:v>
                </c:pt>
                <c:pt idx="2796">
                  <c:v>121.73</c:v>
                </c:pt>
                <c:pt idx="2797">
                  <c:v>118.9</c:v>
                </c:pt>
                <c:pt idx="2798">
                  <c:v>119.09</c:v>
                </c:pt>
                <c:pt idx="2799">
                  <c:v>120.07</c:v>
                </c:pt>
                <c:pt idx="2800">
                  <c:v>121.12</c:v>
                </c:pt>
                <c:pt idx="2801">
                  <c:v>121.18</c:v>
                </c:pt>
                <c:pt idx="2802">
                  <c:v>121.02</c:v>
                </c:pt>
                <c:pt idx="2803">
                  <c:v>120.29</c:v>
                </c:pt>
                <c:pt idx="2804">
                  <c:v>120.67</c:v>
                </c:pt>
                <c:pt idx="2805">
                  <c:v>119.96</c:v>
                </c:pt>
                <c:pt idx="2806">
                  <c:v>119.07</c:v>
                </c:pt>
                <c:pt idx="2807">
                  <c:v>119.42</c:v>
                </c:pt>
                <c:pt idx="2808">
                  <c:v>120.27</c:v>
                </c:pt>
                <c:pt idx="2809">
                  <c:v>120.24</c:v>
                </c:pt>
                <c:pt idx="2810">
                  <c:v>120.82</c:v>
                </c:pt>
                <c:pt idx="2811">
                  <c:v>120.65</c:v>
                </c:pt>
                <c:pt idx="2812">
                  <c:v>120.64</c:v>
                </c:pt>
                <c:pt idx="2813">
                  <c:v>120.35</c:v>
                </c:pt>
                <c:pt idx="2814">
                  <c:v>120.6</c:v>
                </c:pt>
                <c:pt idx="2815">
                  <c:v>119.83</c:v>
                </c:pt>
                <c:pt idx="2816">
                  <c:v>120.2</c:v>
                </c:pt>
                <c:pt idx="2817">
                  <c:v>120.37</c:v>
                </c:pt>
                <c:pt idx="2818">
                  <c:v>120.46</c:v>
                </c:pt>
                <c:pt idx="2819">
                  <c:v>119.77</c:v>
                </c:pt>
                <c:pt idx="2820">
                  <c:v>119.97</c:v>
                </c:pt>
                <c:pt idx="2821">
                  <c:v>119.87</c:v>
                </c:pt>
                <c:pt idx="2822">
                  <c:v>119.91</c:v>
                </c:pt>
                <c:pt idx="2823">
                  <c:v>120.04</c:v>
                </c:pt>
                <c:pt idx="2824">
                  <c:v>120.48</c:v>
                </c:pt>
                <c:pt idx="2825">
                  <c:v>120.36</c:v>
                </c:pt>
                <c:pt idx="2826">
                  <c:v>120.04</c:v>
                </c:pt>
                <c:pt idx="2827">
                  <c:v>119.99</c:v>
                </c:pt>
                <c:pt idx="2828">
                  <c:v>119.94</c:v>
                </c:pt>
                <c:pt idx="2829">
                  <c:v>119.57</c:v>
                </c:pt>
                <c:pt idx="2830">
                  <c:v>118.99</c:v>
                </c:pt>
                <c:pt idx="2831">
                  <c:v>119.06</c:v>
                </c:pt>
                <c:pt idx="2832">
                  <c:v>119.33</c:v>
                </c:pt>
                <c:pt idx="2833">
                  <c:v>119.54</c:v>
                </c:pt>
                <c:pt idx="2834">
                  <c:v>119.93</c:v>
                </c:pt>
                <c:pt idx="2835">
                  <c:v>119.87</c:v>
                </c:pt>
                <c:pt idx="2836">
                  <c:v>120.95</c:v>
                </c:pt>
                <c:pt idx="2837">
                  <c:v>121.14</c:v>
                </c:pt>
                <c:pt idx="2838">
                  <c:v>120.79</c:v>
                </c:pt>
                <c:pt idx="2839">
                  <c:v>120.4</c:v>
                </c:pt>
                <c:pt idx="2840">
                  <c:v>120.66</c:v>
                </c:pt>
                <c:pt idx="2841">
                  <c:v>120.9</c:v>
                </c:pt>
                <c:pt idx="2842">
                  <c:v>120.58</c:v>
                </c:pt>
                <c:pt idx="2843">
                  <c:v>121.15</c:v>
                </c:pt>
                <c:pt idx="2844">
                  <c:v>121.57</c:v>
                </c:pt>
                <c:pt idx="2845">
                  <c:v>121.74</c:v>
                </c:pt>
                <c:pt idx="2846">
                  <c:v>123.33</c:v>
                </c:pt>
                <c:pt idx="2847">
                  <c:v>123.2</c:v>
                </c:pt>
                <c:pt idx="2848">
                  <c:v>123.03</c:v>
                </c:pt>
                <c:pt idx="2849">
                  <c:v>122.86</c:v>
                </c:pt>
                <c:pt idx="2850">
                  <c:v>122.53</c:v>
                </c:pt>
                <c:pt idx="2851">
                  <c:v>122.55</c:v>
                </c:pt>
                <c:pt idx="2852">
                  <c:v>123.28</c:v>
                </c:pt>
                <c:pt idx="2853">
                  <c:v>123.41</c:v>
                </c:pt>
                <c:pt idx="2854">
                  <c:v>123.56</c:v>
                </c:pt>
                <c:pt idx="2855">
                  <c:v>122.96</c:v>
                </c:pt>
                <c:pt idx="2856">
                  <c:v>122.88</c:v>
                </c:pt>
                <c:pt idx="2857">
                  <c:v>122.44</c:v>
                </c:pt>
                <c:pt idx="2858">
                  <c:v>122.61</c:v>
                </c:pt>
                <c:pt idx="2859">
                  <c:v>122.74</c:v>
                </c:pt>
                <c:pt idx="2860">
                  <c:v>122.82</c:v>
                </c:pt>
                <c:pt idx="2861">
                  <c:v>123.1</c:v>
                </c:pt>
                <c:pt idx="2862">
                  <c:v>122.89</c:v>
                </c:pt>
                <c:pt idx="2863">
                  <c:v>123.31</c:v>
                </c:pt>
                <c:pt idx="2864">
                  <c:v>122.71</c:v>
                </c:pt>
                <c:pt idx="2865">
                  <c:v>123.24</c:v>
                </c:pt>
                <c:pt idx="2866">
                  <c:v>123.27</c:v>
                </c:pt>
                <c:pt idx="2867">
                  <c:v>122.99</c:v>
                </c:pt>
                <c:pt idx="2868">
                  <c:v>121.55</c:v>
                </c:pt>
                <c:pt idx="2869">
                  <c:v>121.95</c:v>
                </c:pt>
                <c:pt idx="2870">
                  <c:v>120.83</c:v>
                </c:pt>
                <c:pt idx="2871">
                  <c:v>121.16</c:v>
                </c:pt>
                <c:pt idx="2872">
                  <c:v>121.8</c:v>
                </c:pt>
                <c:pt idx="2873">
                  <c:v>122.52</c:v>
                </c:pt>
                <c:pt idx="2874">
                  <c:v>122.51</c:v>
                </c:pt>
                <c:pt idx="2875">
                  <c:v>121.3</c:v>
                </c:pt>
                <c:pt idx="2876">
                  <c:v>121.23</c:v>
                </c:pt>
                <c:pt idx="2877">
                  <c:v>120.96</c:v>
                </c:pt>
                <c:pt idx="2878">
                  <c:v>120.15</c:v>
                </c:pt>
                <c:pt idx="2879">
                  <c:v>120.54</c:v>
                </c:pt>
                <c:pt idx="2880">
                  <c:v>120.39</c:v>
                </c:pt>
                <c:pt idx="2881">
                  <c:v>120.54</c:v>
                </c:pt>
                <c:pt idx="2882">
                  <c:v>120.4</c:v>
                </c:pt>
                <c:pt idx="2883">
                  <c:v>119.27</c:v>
                </c:pt>
                <c:pt idx="2884">
                  <c:v>119.04</c:v>
                </c:pt>
                <c:pt idx="2885">
                  <c:v>118.66</c:v>
                </c:pt>
                <c:pt idx="2886">
                  <c:v>117.86</c:v>
                </c:pt>
                <c:pt idx="2887">
                  <c:v>117.81</c:v>
                </c:pt>
                <c:pt idx="2888">
                  <c:v>117.92</c:v>
                </c:pt>
                <c:pt idx="2889">
                  <c:v>117.55</c:v>
                </c:pt>
                <c:pt idx="2890">
                  <c:v>118.16</c:v>
                </c:pt>
                <c:pt idx="2891">
                  <c:v>117.09</c:v>
                </c:pt>
                <c:pt idx="2892">
                  <c:v>117.6</c:v>
                </c:pt>
                <c:pt idx="2893">
                  <c:v>117.54</c:v>
                </c:pt>
                <c:pt idx="2894">
                  <c:v>117.35</c:v>
                </c:pt>
                <c:pt idx="2895">
                  <c:v>117.82</c:v>
                </c:pt>
                <c:pt idx="2896">
                  <c:v>118.63</c:v>
                </c:pt>
                <c:pt idx="2897">
                  <c:v>118.14</c:v>
                </c:pt>
                <c:pt idx="2898">
                  <c:v>118.31</c:v>
                </c:pt>
                <c:pt idx="2899">
                  <c:v>118.61</c:v>
                </c:pt>
                <c:pt idx="2900">
                  <c:v>118.87</c:v>
                </c:pt>
                <c:pt idx="2901">
                  <c:v>121.19</c:v>
                </c:pt>
                <c:pt idx="2902">
                  <c:v>120.9</c:v>
                </c:pt>
                <c:pt idx="2903">
                  <c:v>119.72</c:v>
                </c:pt>
                <c:pt idx="2904">
                  <c:v>117.77</c:v>
                </c:pt>
                <c:pt idx="2905">
                  <c:v>116.99</c:v>
                </c:pt>
                <c:pt idx="2906">
                  <c:v>116.97</c:v>
                </c:pt>
                <c:pt idx="2907">
                  <c:v>115.36</c:v>
                </c:pt>
                <c:pt idx="2908">
                  <c:v>114.79</c:v>
                </c:pt>
                <c:pt idx="2909">
                  <c:v>112.41</c:v>
                </c:pt>
                <c:pt idx="2910">
                  <c:v>113.33</c:v>
                </c:pt>
                <c:pt idx="2911">
                  <c:v>114.66</c:v>
                </c:pt>
                <c:pt idx="2912">
                  <c:v>114.34</c:v>
                </c:pt>
                <c:pt idx="2913">
                  <c:v>113.97</c:v>
                </c:pt>
                <c:pt idx="2914">
                  <c:v>112.97</c:v>
                </c:pt>
                <c:pt idx="2915">
                  <c:v>112.82</c:v>
                </c:pt>
                <c:pt idx="2916">
                  <c:v>112.62</c:v>
                </c:pt>
                <c:pt idx="2917">
                  <c:v>111.95</c:v>
                </c:pt>
                <c:pt idx="2918">
                  <c:v>112.18</c:v>
                </c:pt>
                <c:pt idx="2919">
                  <c:v>113.02</c:v>
                </c:pt>
                <c:pt idx="2920">
                  <c:v>113.64</c:v>
                </c:pt>
                <c:pt idx="2921">
                  <c:v>112.46</c:v>
                </c:pt>
                <c:pt idx="2922">
                  <c:v>113.96</c:v>
                </c:pt>
                <c:pt idx="2923">
                  <c:v>113.71</c:v>
                </c:pt>
                <c:pt idx="2924">
                  <c:v>113.65</c:v>
                </c:pt>
                <c:pt idx="2925">
                  <c:v>113.7</c:v>
                </c:pt>
                <c:pt idx="2926">
                  <c:v>113.01</c:v>
                </c:pt>
                <c:pt idx="2927">
                  <c:v>112.49</c:v>
                </c:pt>
                <c:pt idx="2928">
                  <c:v>113.31</c:v>
                </c:pt>
                <c:pt idx="2929">
                  <c:v>113.3</c:v>
                </c:pt>
                <c:pt idx="2930">
                  <c:v>113.89</c:v>
                </c:pt>
                <c:pt idx="2931">
                  <c:v>113.9</c:v>
                </c:pt>
                <c:pt idx="2932">
                  <c:v>113.32</c:v>
                </c:pt>
                <c:pt idx="2933">
                  <c:v>112.88</c:v>
                </c:pt>
                <c:pt idx="2934">
                  <c:v>111.16</c:v>
                </c:pt>
                <c:pt idx="2935">
                  <c:v>111.93</c:v>
                </c:pt>
                <c:pt idx="2936">
                  <c:v>112.25</c:v>
                </c:pt>
                <c:pt idx="2937">
                  <c:v>112.47</c:v>
                </c:pt>
                <c:pt idx="2938">
                  <c:v>113.19</c:v>
                </c:pt>
                <c:pt idx="2939">
                  <c:v>113.45</c:v>
                </c:pt>
                <c:pt idx="2940">
                  <c:v>113.28</c:v>
                </c:pt>
                <c:pt idx="2941">
                  <c:v>112.66</c:v>
                </c:pt>
                <c:pt idx="2942">
                  <c:v>112.69</c:v>
                </c:pt>
                <c:pt idx="2943">
                  <c:v>112.34</c:v>
                </c:pt>
                <c:pt idx="2944">
                  <c:v>111.47</c:v>
                </c:pt>
                <c:pt idx="2945">
                  <c:v>111.02</c:v>
                </c:pt>
                <c:pt idx="2946">
                  <c:v>110.42</c:v>
                </c:pt>
                <c:pt idx="2947">
                  <c:v>109.65</c:v>
                </c:pt>
                <c:pt idx="2948">
                  <c:v>108.86</c:v>
                </c:pt>
                <c:pt idx="2949">
                  <c:v>108.08</c:v>
                </c:pt>
                <c:pt idx="2950">
                  <c:v>108.09</c:v>
                </c:pt>
                <c:pt idx="2951">
                  <c:v>108.69</c:v>
                </c:pt>
                <c:pt idx="2952">
                  <c:v>109.38</c:v>
                </c:pt>
                <c:pt idx="2953">
                  <c:v>109.74</c:v>
                </c:pt>
                <c:pt idx="2954">
                  <c:v>107.99</c:v>
                </c:pt>
                <c:pt idx="2955">
                  <c:v>109.08</c:v>
                </c:pt>
                <c:pt idx="2956">
                  <c:v>109.2</c:v>
                </c:pt>
                <c:pt idx="2957">
                  <c:v>109.72</c:v>
                </c:pt>
                <c:pt idx="2958">
                  <c:v>109.38</c:v>
                </c:pt>
                <c:pt idx="2959">
                  <c:v>111.33</c:v>
                </c:pt>
                <c:pt idx="2960">
                  <c:v>111.03</c:v>
                </c:pt>
                <c:pt idx="2961">
                  <c:v>111.25</c:v>
                </c:pt>
                <c:pt idx="2962">
                  <c:v>111.73</c:v>
                </c:pt>
                <c:pt idx="2963">
                  <c:v>106.46</c:v>
                </c:pt>
                <c:pt idx="2964">
                  <c:v>107.39</c:v>
                </c:pt>
                <c:pt idx="2965">
                  <c:v>107.46</c:v>
                </c:pt>
                <c:pt idx="2966">
                  <c:v>108.48</c:v>
                </c:pt>
                <c:pt idx="2967">
                  <c:v>109.17</c:v>
                </c:pt>
                <c:pt idx="2968">
                  <c:v>108.37</c:v>
                </c:pt>
                <c:pt idx="2969">
                  <c:v>108.94</c:v>
                </c:pt>
                <c:pt idx="2970">
                  <c:v>108.84</c:v>
                </c:pt>
                <c:pt idx="2971">
                  <c:v>108.94</c:v>
                </c:pt>
                <c:pt idx="2972">
                  <c:v>108.83</c:v>
                </c:pt>
                <c:pt idx="2973">
                  <c:v>110.13</c:v>
                </c:pt>
                <c:pt idx="2974">
                  <c:v>110.09</c:v>
                </c:pt>
                <c:pt idx="2975">
                  <c:v>109.81</c:v>
                </c:pt>
                <c:pt idx="2976">
                  <c:v>109.3</c:v>
                </c:pt>
                <c:pt idx="2977">
                  <c:v>110.17</c:v>
                </c:pt>
                <c:pt idx="2978">
                  <c:v>109.45</c:v>
                </c:pt>
                <c:pt idx="2979">
                  <c:v>109.83</c:v>
                </c:pt>
                <c:pt idx="2980">
                  <c:v>110.73</c:v>
                </c:pt>
                <c:pt idx="2981">
                  <c:v>110.94</c:v>
                </c:pt>
                <c:pt idx="2982">
                  <c:v>110.62</c:v>
                </c:pt>
                <c:pt idx="2983">
                  <c:v>109.38</c:v>
                </c:pt>
                <c:pt idx="2984">
                  <c:v>108.87</c:v>
                </c:pt>
                <c:pt idx="2985">
                  <c:v>106.61</c:v>
                </c:pt>
                <c:pt idx="2986">
                  <c:v>107.39</c:v>
                </c:pt>
                <c:pt idx="2987">
                  <c:v>107.12</c:v>
                </c:pt>
                <c:pt idx="2988">
                  <c:v>106.75</c:v>
                </c:pt>
                <c:pt idx="2989">
                  <c:v>107.1</c:v>
                </c:pt>
                <c:pt idx="2990">
                  <c:v>106.46</c:v>
                </c:pt>
                <c:pt idx="2991">
                  <c:v>106.09</c:v>
                </c:pt>
                <c:pt idx="2992">
                  <c:v>106.12</c:v>
                </c:pt>
                <c:pt idx="2993">
                  <c:v>105.65</c:v>
                </c:pt>
                <c:pt idx="2994">
                  <c:v>104.73</c:v>
                </c:pt>
                <c:pt idx="2995">
                  <c:v>104.72</c:v>
                </c:pt>
                <c:pt idx="2996">
                  <c:v>103.83</c:v>
                </c:pt>
                <c:pt idx="2997">
                  <c:v>104.62</c:v>
                </c:pt>
                <c:pt idx="2998">
                  <c:v>104.79</c:v>
                </c:pt>
                <c:pt idx="2999">
                  <c:v>105.81</c:v>
                </c:pt>
                <c:pt idx="3000">
                  <c:v>102.25</c:v>
                </c:pt>
                <c:pt idx="3001">
                  <c:v>101.63</c:v>
                </c:pt>
                <c:pt idx="3002">
                  <c:v>102.4</c:v>
                </c:pt>
                <c:pt idx="3003">
                  <c:v>102.96</c:v>
                </c:pt>
                <c:pt idx="3004">
                  <c:v>102.95</c:v>
                </c:pt>
                <c:pt idx="3005">
                  <c:v>102.55</c:v>
                </c:pt>
                <c:pt idx="3006">
                  <c:v>102.39</c:v>
                </c:pt>
                <c:pt idx="3007">
                  <c:v>101.08</c:v>
                </c:pt>
                <c:pt idx="3008">
                  <c:v>101.01</c:v>
                </c:pt>
                <c:pt idx="3009">
                  <c:v>100.97</c:v>
                </c:pt>
                <c:pt idx="3010">
                  <c:v>100.83</c:v>
                </c:pt>
                <c:pt idx="3011">
                  <c:v>102.7</c:v>
                </c:pt>
                <c:pt idx="3012">
                  <c:v>104.64</c:v>
                </c:pt>
                <c:pt idx="3013">
                  <c:v>104.11</c:v>
                </c:pt>
                <c:pt idx="3014">
                  <c:v>105.66</c:v>
                </c:pt>
                <c:pt idx="3015">
                  <c:v>105.98</c:v>
                </c:pt>
                <c:pt idx="3016">
                  <c:v>106.03</c:v>
                </c:pt>
                <c:pt idx="3017">
                  <c:v>107.28</c:v>
                </c:pt>
                <c:pt idx="3018">
                  <c:v>105.72</c:v>
                </c:pt>
                <c:pt idx="3019">
                  <c:v>106.51</c:v>
                </c:pt>
                <c:pt idx="3020">
                  <c:v>105.01</c:v>
                </c:pt>
                <c:pt idx="3021">
                  <c:v>105.13</c:v>
                </c:pt>
                <c:pt idx="3022">
                  <c:v>104.69</c:v>
                </c:pt>
                <c:pt idx="3023">
                  <c:v>104.47</c:v>
                </c:pt>
                <c:pt idx="3024">
                  <c:v>102.47</c:v>
                </c:pt>
                <c:pt idx="3025">
                  <c:v>102.38</c:v>
                </c:pt>
                <c:pt idx="3026">
                  <c:v>101.15</c:v>
                </c:pt>
                <c:pt idx="3027">
                  <c:v>101.25</c:v>
                </c:pt>
                <c:pt idx="3028">
                  <c:v>101.26</c:v>
                </c:pt>
                <c:pt idx="3029">
                  <c:v>102.13</c:v>
                </c:pt>
                <c:pt idx="3030">
                  <c:v>102.39</c:v>
                </c:pt>
                <c:pt idx="3031">
                  <c:v>101.63</c:v>
                </c:pt>
                <c:pt idx="3032">
                  <c:v>102.21</c:v>
                </c:pt>
                <c:pt idx="3033">
                  <c:v>101.46</c:v>
                </c:pt>
                <c:pt idx="3034">
                  <c:v>101.11</c:v>
                </c:pt>
                <c:pt idx="3035">
                  <c:v>100.69</c:v>
                </c:pt>
                <c:pt idx="3036">
                  <c:v>99.81</c:v>
                </c:pt>
                <c:pt idx="3037">
                  <c:v>100.43</c:v>
                </c:pt>
                <c:pt idx="3038">
                  <c:v>100.62</c:v>
                </c:pt>
                <c:pt idx="3039">
                  <c:v>100.13</c:v>
                </c:pt>
                <c:pt idx="3040">
                  <c:v>100.38</c:v>
                </c:pt>
                <c:pt idx="3041">
                  <c:v>100.51</c:v>
                </c:pt>
                <c:pt idx="3042">
                  <c:v>100.45</c:v>
                </c:pt>
                <c:pt idx="3043">
                  <c:v>101.93</c:v>
                </c:pt>
                <c:pt idx="3044">
                  <c:v>101.92</c:v>
                </c:pt>
                <c:pt idx="3045">
                  <c:v>103.19</c:v>
                </c:pt>
                <c:pt idx="3046">
                  <c:v>103.18</c:v>
                </c:pt>
                <c:pt idx="3047">
                  <c:v>103.28</c:v>
                </c:pt>
                <c:pt idx="3048">
                  <c:v>103.91</c:v>
                </c:pt>
                <c:pt idx="3049">
                  <c:v>103.61</c:v>
                </c:pt>
                <c:pt idx="3050">
                  <c:v>101.36</c:v>
                </c:pt>
                <c:pt idx="3051">
                  <c:v>101.63</c:v>
                </c:pt>
                <c:pt idx="3052">
                  <c:v>102.28</c:v>
                </c:pt>
                <c:pt idx="3053">
                  <c:v>102.66</c:v>
                </c:pt>
                <c:pt idx="3054">
                  <c:v>101.56</c:v>
                </c:pt>
                <c:pt idx="3055">
                  <c:v>102.85</c:v>
                </c:pt>
                <c:pt idx="3056">
                  <c:v>102.5</c:v>
                </c:pt>
                <c:pt idx="3057">
                  <c:v>102</c:v>
                </c:pt>
                <c:pt idx="3058">
                  <c:v>101.94</c:v>
                </c:pt>
                <c:pt idx="3059">
                  <c:v>101.79</c:v>
                </c:pt>
                <c:pt idx="3060">
                  <c:v>101.05</c:v>
                </c:pt>
                <c:pt idx="3061">
                  <c:v>100.8</c:v>
                </c:pt>
                <c:pt idx="3062">
                  <c:v>100.31</c:v>
                </c:pt>
                <c:pt idx="3063">
                  <c:v>100.55</c:v>
                </c:pt>
                <c:pt idx="3064">
                  <c:v>101.19</c:v>
                </c:pt>
                <c:pt idx="3065">
                  <c:v>101.12</c:v>
                </c:pt>
                <c:pt idx="3066">
                  <c:v>101.43</c:v>
                </c:pt>
                <c:pt idx="3067">
                  <c:v>102.05</c:v>
                </c:pt>
                <c:pt idx="3068">
                  <c:v>102.73</c:v>
                </c:pt>
                <c:pt idx="3069">
                  <c:v>103.45</c:v>
                </c:pt>
                <c:pt idx="3070">
                  <c:v>103.76</c:v>
                </c:pt>
                <c:pt idx="3071">
                  <c:v>103.95</c:v>
                </c:pt>
                <c:pt idx="3072">
                  <c:v>103.64</c:v>
                </c:pt>
                <c:pt idx="3073">
                  <c:v>104.54</c:v>
                </c:pt>
                <c:pt idx="3074">
                  <c:v>103.87</c:v>
                </c:pt>
                <c:pt idx="3075">
                  <c:v>104.21</c:v>
                </c:pt>
                <c:pt idx="3076">
                  <c:v>103.75</c:v>
                </c:pt>
                <c:pt idx="3077">
                  <c:v>103.75</c:v>
                </c:pt>
                <c:pt idx="3078">
                  <c:v>103.64</c:v>
                </c:pt>
                <c:pt idx="3079">
                  <c:v>104.14</c:v>
                </c:pt>
                <c:pt idx="3080">
                  <c:v>103.89</c:v>
                </c:pt>
                <c:pt idx="3081">
                  <c:v>104.49</c:v>
                </c:pt>
                <c:pt idx="3082">
                  <c:v>104.17</c:v>
                </c:pt>
                <c:pt idx="3083">
                  <c:v>104.58</c:v>
                </c:pt>
                <c:pt idx="3084">
                  <c:v>105.21</c:v>
                </c:pt>
                <c:pt idx="3085">
                  <c:v>104.81</c:v>
                </c:pt>
                <c:pt idx="3086">
                  <c:v>104.79</c:v>
                </c:pt>
                <c:pt idx="3087">
                  <c:v>104.15</c:v>
                </c:pt>
                <c:pt idx="3088">
                  <c:v>103.01</c:v>
                </c:pt>
                <c:pt idx="3089">
                  <c:v>103.98</c:v>
                </c:pt>
                <c:pt idx="3090">
                  <c:v>104.53</c:v>
                </c:pt>
                <c:pt idx="3091">
                  <c:v>105.11</c:v>
                </c:pt>
                <c:pt idx="3092">
                  <c:v>105.65</c:v>
                </c:pt>
                <c:pt idx="3093">
                  <c:v>106.67</c:v>
                </c:pt>
                <c:pt idx="3094">
                  <c:v>107.38</c:v>
                </c:pt>
                <c:pt idx="3095">
                  <c:v>107.92</c:v>
                </c:pt>
                <c:pt idx="3096">
                  <c:v>109.04</c:v>
                </c:pt>
                <c:pt idx="3097">
                  <c:v>108.73</c:v>
                </c:pt>
                <c:pt idx="3098">
                  <c:v>110.21</c:v>
                </c:pt>
                <c:pt idx="3099">
                  <c:v>110.95</c:v>
                </c:pt>
                <c:pt idx="3100">
                  <c:v>110.53</c:v>
                </c:pt>
                <c:pt idx="3101">
                  <c:v>112.43</c:v>
                </c:pt>
                <c:pt idx="3102">
                  <c:v>113.78</c:v>
                </c:pt>
                <c:pt idx="3103">
                  <c:v>112.28</c:v>
                </c:pt>
                <c:pt idx="3104">
                  <c:v>111.91</c:v>
                </c:pt>
                <c:pt idx="3105">
                  <c:v>112.42</c:v>
                </c:pt>
                <c:pt idx="3106">
                  <c:v>114.38</c:v>
                </c:pt>
                <c:pt idx="3107">
                  <c:v>113.75</c:v>
                </c:pt>
                <c:pt idx="3108">
                  <c:v>113.78</c:v>
                </c:pt>
                <c:pt idx="3109">
                  <c:v>113.62</c:v>
                </c:pt>
                <c:pt idx="3110">
                  <c:v>114.16</c:v>
                </c:pt>
                <c:pt idx="3111">
                  <c:v>113.81</c:v>
                </c:pt>
                <c:pt idx="3112">
                  <c:v>114.27</c:v>
                </c:pt>
                <c:pt idx="3113">
                  <c:v>115.5</c:v>
                </c:pt>
                <c:pt idx="3114">
                  <c:v>115</c:v>
                </c:pt>
                <c:pt idx="3115">
                  <c:v>115.17</c:v>
                </c:pt>
                <c:pt idx="3116">
                  <c:v>117.75</c:v>
                </c:pt>
                <c:pt idx="3117">
                  <c:v>118.14</c:v>
                </c:pt>
                <c:pt idx="3118">
                  <c:v>117.63</c:v>
                </c:pt>
                <c:pt idx="3119">
                  <c:v>117.15</c:v>
                </c:pt>
                <c:pt idx="3120">
                  <c:v>117.96</c:v>
                </c:pt>
                <c:pt idx="3121">
                  <c:v>117.73</c:v>
                </c:pt>
                <c:pt idx="3122">
                  <c:v>117.03</c:v>
                </c:pt>
                <c:pt idx="3123">
                  <c:v>117.46</c:v>
                </c:pt>
                <c:pt idx="3124">
                  <c:v>117.67</c:v>
                </c:pt>
                <c:pt idx="3125">
                  <c:v>117.19</c:v>
                </c:pt>
                <c:pt idx="3126">
                  <c:v>116.53</c:v>
                </c:pt>
                <c:pt idx="3127">
                  <c:v>117.96</c:v>
                </c:pt>
                <c:pt idx="3128">
                  <c:v>116.62</c:v>
                </c:pt>
                <c:pt idx="3129">
                  <c:v>115.75</c:v>
                </c:pt>
                <c:pt idx="3130">
                  <c:v>116.01</c:v>
                </c:pt>
                <c:pt idx="3131">
                  <c:v>115.96</c:v>
                </c:pt>
                <c:pt idx="3132">
                  <c:v>115.22</c:v>
                </c:pt>
                <c:pt idx="3133">
                  <c:v>115.03</c:v>
                </c:pt>
                <c:pt idx="3134">
                  <c:v>114.33</c:v>
                </c:pt>
                <c:pt idx="3135">
                  <c:v>114.16</c:v>
                </c:pt>
                <c:pt idx="3136">
                  <c:v>112.79</c:v>
                </c:pt>
                <c:pt idx="3137">
                  <c:v>114.88</c:v>
                </c:pt>
                <c:pt idx="3138">
                  <c:v>115.16</c:v>
                </c:pt>
                <c:pt idx="3139">
                  <c:v>113.96</c:v>
                </c:pt>
                <c:pt idx="3140">
                  <c:v>112.77</c:v>
                </c:pt>
                <c:pt idx="3141">
                  <c:v>113.74</c:v>
                </c:pt>
                <c:pt idx="3142">
                  <c:v>113.16</c:v>
                </c:pt>
                <c:pt idx="3143">
                  <c:v>114.63</c:v>
                </c:pt>
                <c:pt idx="3144">
                  <c:v>114.7</c:v>
                </c:pt>
                <c:pt idx="3145">
                  <c:v>113.81</c:v>
                </c:pt>
                <c:pt idx="3146">
                  <c:v>113.08</c:v>
                </c:pt>
                <c:pt idx="3147">
                  <c:v>113.07</c:v>
                </c:pt>
                <c:pt idx="3148">
                  <c:v>112.98</c:v>
                </c:pt>
                <c:pt idx="3149">
                  <c:v>112.47</c:v>
                </c:pt>
                <c:pt idx="3150">
                  <c:v>111.77</c:v>
                </c:pt>
                <c:pt idx="3151">
                  <c:v>112.46</c:v>
                </c:pt>
                <c:pt idx="3152">
                  <c:v>112.04</c:v>
                </c:pt>
                <c:pt idx="3153">
                  <c:v>113.74</c:v>
                </c:pt>
                <c:pt idx="3154">
                  <c:v>113.95</c:v>
                </c:pt>
                <c:pt idx="3155">
                  <c:v>113.7</c:v>
                </c:pt>
                <c:pt idx="3156">
                  <c:v>114.51</c:v>
                </c:pt>
                <c:pt idx="3157">
                  <c:v>114.09</c:v>
                </c:pt>
                <c:pt idx="3158">
                  <c:v>113.47</c:v>
                </c:pt>
                <c:pt idx="3159">
                  <c:v>112.87</c:v>
                </c:pt>
                <c:pt idx="3160">
                  <c:v>113.44</c:v>
                </c:pt>
                <c:pt idx="3161">
                  <c:v>113.64</c:v>
                </c:pt>
                <c:pt idx="3162">
                  <c:v>113.38</c:v>
                </c:pt>
                <c:pt idx="3163">
                  <c:v>112.88</c:v>
                </c:pt>
                <c:pt idx="3164">
                  <c:v>112.16</c:v>
                </c:pt>
                <c:pt idx="3165">
                  <c:v>112.44</c:v>
                </c:pt>
                <c:pt idx="3166">
                  <c:v>113.13</c:v>
                </c:pt>
                <c:pt idx="3167">
                  <c:v>113.99</c:v>
                </c:pt>
                <c:pt idx="3168">
                  <c:v>114.32</c:v>
                </c:pt>
                <c:pt idx="3169">
                  <c:v>113.81</c:v>
                </c:pt>
                <c:pt idx="3170">
                  <c:v>114.03</c:v>
                </c:pt>
                <c:pt idx="3171">
                  <c:v>113.89</c:v>
                </c:pt>
                <c:pt idx="3172">
                  <c:v>114.6</c:v>
                </c:pt>
                <c:pt idx="3173">
                  <c:v>115.23</c:v>
                </c:pt>
                <c:pt idx="3174">
                  <c:v>114.84</c:v>
                </c:pt>
                <c:pt idx="3175">
                  <c:v>114.85</c:v>
                </c:pt>
                <c:pt idx="3176">
                  <c:v>114.84</c:v>
                </c:pt>
                <c:pt idx="3177">
                  <c:v>113.28</c:v>
                </c:pt>
                <c:pt idx="3178">
                  <c:v>113.48</c:v>
                </c:pt>
                <c:pt idx="3179">
                  <c:v>112.4</c:v>
                </c:pt>
                <c:pt idx="3180">
                  <c:v>111.72</c:v>
                </c:pt>
                <c:pt idx="3181">
                  <c:v>111.5</c:v>
                </c:pt>
                <c:pt idx="3182">
                  <c:v>111.39</c:v>
                </c:pt>
                <c:pt idx="3183">
                  <c:v>110.45</c:v>
                </c:pt>
                <c:pt idx="3184">
                  <c:v>110.71</c:v>
                </c:pt>
                <c:pt idx="3185">
                  <c:v>111.05</c:v>
                </c:pt>
                <c:pt idx="3186">
                  <c:v>111.39</c:v>
                </c:pt>
                <c:pt idx="3187">
                  <c:v>112.2</c:v>
                </c:pt>
                <c:pt idx="3188">
                  <c:v>111.26</c:v>
                </c:pt>
                <c:pt idx="3189">
                  <c:v>110.59</c:v>
                </c:pt>
                <c:pt idx="3190">
                  <c:v>110.77</c:v>
                </c:pt>
                <c:pt idx="3191">
                  <c:v>110.57</c:v>
                </c:pt>
                <c:pt idx="3192">
                  <c:v>110.99</c:v>
                </c:pt>
                <c:pt idx="3193">
                  <c:v>111.47</c:v>
                </c:pt>
                <c:pt idx="3194">
                  <c:v>110.8</c:v>
                </c:pt>
                <c:pt idx="3195">
                  <c:v>109.58</c:v>
                </c:pt>
                <c:pt idx="3196">
                  <c:v>108.87</c:v>
                </c:pt>
                <c:pt idx="3197">
                  <c:v>109.25</c:v>
                </c:pt>
                <c:pt idx="3198">
                  <c:v>108.32</c:v>
                </c:pt>
                <c:pt idx="3199">
                  <c:v>109.19</c:v>
                </c:pt>
                <c:pt idx="3200">
                  <c:v>108.54</c:v>
                </c:pt>
                <c:pt idx="3201">
                  <c:v>109.05</c:v>
                </c:pt>
                <c:pt idx="3202">
                  <c:v>109.3</c:v>
                </c:pt>
                <c:pt idx="3203">
                  <c:v>109.92</c:v>
                </c:pt>
                <c:pt idx="3204">
                  <c:v>109.93</c:v>
                </c:pt>
                <c:pt idx="3205">
                  <c:v>111.38</c:v>
                </c:pt>
                <c:pt idx="3206">
                  <c:v>111.34</c:v>
                </c:pt>
                <c:pt idx="3207">
                  <c:v>111.29</c:v>
                </c:pt>
                <c:pt idx="3208">
                  <c:v>111.5</c:v>
                </c:pt>
                <c:pt idx="3209">
                  <c:v>111.98</c:v>
                </c:pt>
                <c:pt idx="3210">
                  <c:v>112.77</c:v>
                </c:pt>
                <c:pt idx="3211">
                  <c:v>113.3</c:v>
                </c:pt>
                <c:pt idx="3212">
                  <c:v>113.88</c:v>
                </c:pt>
                <c:pt idx="3213">
                  <c:v>114.24</c:v>
                </c:pt>
                <c:pt idx="3214">
                  <c:v>113.96</c:v>
                </c:pt>
                <c:pt idx="3215">
                  <c:v>113.43</c:v>
                </c:pt>
                <c:pt idx="3216">
                  <c:v>113.77</c:v>
                </c:pt>
                <c:pt idx="3217">
                  <c:v>112.64</c:v>
                </c:pt>
                <c:pt idx="3218">
                  <c:v>111.07</c:v>
                </c:pt>
                <c:pt idx="3219">
                  <c:v>111.35</c:v>
                </c:pt>
                <c:pt idx="3220">
                  <c:v>111.54</c:v>
                </c:pt>
                <c:pt idx="3221">
                  <c:v>111.13</c:v>
                </c:pt>
                <c:pt idx="3222">
                  <c:v>111.82</c:v>
                </c:pt>
                <c:pt idx="3223">
                  <c:v>111.65</c:v>
                </c:pt>
                <c:pt idx="3224">
                  <c:v>111.8</c:v>
                </c:pt>
                <c:pt idx="3225">
                  <c:v>111.34</c:v>
                </c:pt>
                <c:pt idx="3226">
                  <c:v>111.1</c:v>
                </c:pt>
                <c:pt idx="3227">
                  <c:v>110.96</c:v>
                </c:pt>
                <c:pt idx="3228">
                  <c:v>110.94</c:v>
                </c:pt>
                <c:pt idx="3229">
                  <c:v>111.65</c:v>
                </c:pt>
                <c:pt idx="3230">
                  <c:v>110.49</c:v>
                </c:pt>
                <c:pt idx="3231">
                  <c:v>110.2</c:v>
                </c:pt>
                <c:pt idx="3232">
                  <c:v>109.53</c:v>
                </c:pt>
                <c:pt idx="3233">
                  <c:v>109.99</c:v>
                </c:pt>
                <c:pt idx="3234">
                  <c:v>110.09</c:v>
                </c:pt>
                <c:pt idx="3235">
                  <c:v>110.24</c:v>
                </c:pt>
                <c:pt idx="3236">
                  <c:v>109.98</c:v>
                </c:pt>
                <c:pt idx="3237">
                  <c:v>110.07</c:v>
                </c:pt>
                <c:pt idx="3238">
                  <c:v>109.72</c:v>
                </c:pt>
                <c:pt idx="3239">
                  <c:v>111.08</c:v>
                </c:pt>
                <c:pt idx="3240">
                  <c:v>111.03</c:v>
                </c:pt>
                <c:pt idx="3241">
                  <c:v>111.75</c:v>
                </c:pt>
                <c:pt idx="3242">
                  <c:v>111.4</c:v>
                </c:pt>
                <c:pt idx="3243">
                  <c:v>111.14</c:v>
                </c:pt>
                <c:pt idx="3244">
                  <c:v>111.38</c:v>
                </c:pt>
                <c:pt idx="3245">
                  <c:v>111.3</c:v>
                </c:pt>
                <c:pt idx="3246">
                  <c:v>111.95</c:v>
                </c:pt>
                <c:pt idx="3247">
                  <c:v>112.08</c:v>
                </c:pt>
                <c:pt idx="3248">
                  <c:v>112.3</c:v>
                </c:pt>
                <c:pt idx="3249">
                  <c:v>112</c:v>
                </c:pt>
                <c:pt idx="3250">
                  <c:v>112.24</c:v>
                </c:pt>
                <c:pt idx="3251">
                  <c:v>113.21</c:v>
                </c:pt>
                <c:pt idx="3252">
                  <c:v>113.09</c:v>
                </c:pt>
                <c:pt idx="3253">
                  <c:v>113.04</c:v>
                </c:pt>
                <c:pt idx="3254">
                  <c:v>113.31</c:v>
                </c:pt>
                <c:pt idx="3255">
                  <c:v>114.14</c:v>
                </c:pt>
                <c:pt idx="3256">
                  <c:v>114.24</c:v>
                </c:pt>
                <c:pt idx="3257">
                  <c:v>113.72</c:v>
                </c:pt>
                <c:pt idx="3258">
                  <c:v>113.27</c:v>
                </c:pt>
                <c:pt idx="3259">
                  <c:v>113.53</c:v>
                </c:pt>
                <c:pt idx="3260">
                  <c:v>112.43</c:v>
                </c:pt>
                <c:pt idx="3261">
                  <c:v>111.99</c:v>
                </c:pt>
                <c:pt idx="3262">
                  <c:v>111.91</c:v>
                </c:pt>
                <c:pt idx="3263">
                  <c:v>112.04</c:v>
                </c:pt>
                <c:pt idx="3264">
                  <c:v>110.91</c:v>
                </c:pt>
                <c:pt idx="3265">
                  <c:v>111.35</c:v>
                </c:pt>
                <c:pt idx="3266">
                  <c:v>111.91</c:v>
                </c:pt>
                <c:pt idx="3267">
                  <c:v>110.9</c:v>
                </c:pt>
                <c:pt idx="3268">
                  <c:v>111.09</c:v>
                </c:pt>
                <c:pt idx="3269">
                  <c:v>110.36</c:v>
                </c:pt>
                <c:pt idx="3270">
                  <c:v>110.29</c:v>
                </c:pt>
                <c:pt idx="3271">
                  <c:v>110.45</c:v>
                </c:pt>
                <c:pt idx="3272">
                  <c:v>110.77</c:v>
                </c:pt>
                <c:pt idx="3273">
                  <c:v>110.04</c:v>
                </c:pt>
                <c:pt idx="3274">
                  <c:v>110.79</c:v>
                </c:pt>
                <c:pt idx="3275">
                  <c:v>110.77</c:v>
                </c:pt>
                <c:pt idx="3276">
                  <c:v>110.01</c:v>
                </c:pt>
                <c:pt idx="3277">
                  <c:v>110.2</c:v>
                </c:pt>
                <c:pt idx="3278">
                  <c:v>109.43</c:v>
                </c:pt>
                <c:pt idx="3279">
                  <c:v>110.21</c:v>
                </c:pt>
                <c:pt idx="3280">
                  <c:v>110.71</c:v>
                </c:pt>
                <c:pt idx="3281">
                  <c:v>110.01</c:v>
                </c:pt>
                <c:pt idx="3282">
                  <c:v>109.48</c:v>
                </c:pt>
                <c:pt idx="3283">
                  <c:v>109.37</c:v>
                </c:pt>
                <c:pt idx="3284">
                  <c:v>109.14</c:v>
                </c:pt>
                <c:pt idx="3285">
                  <c:v>109.74</c:v>
                </c:pt>
                <c:pt idx="3286">
                  <c:v>109.17</c:v>
                </c:pt>
                <c:pt idx="3287">
                  <c:v>109.82</c:v>
                </c:pt>
                <c:pt idx="3288">
                  <c:v>109.1</c:v>
                </c:pt>
                <c:pt idx="3289">
                  <c:v>108.82</c:v>
                </c:pt>
                <c:pt idx="3290">
                  <c:v>109.86</c:v>
                </c:pt>
                <c:pt idx="3291">
                  <c:v>110.42</c:v>
                </c:pt>
                <c:pt idx="3292">
                  <c:v>110.17</c:v>
                </c:pt>
                <c:pt idx="3293">
                  <c:v>109.83</c:v>
                </c:pt>
                <c:pt idx="3294">
                  <c:v>109.66</c:v>
                </c:pt>
                <c:pt idx="3295">
                  <c:v>108.64</c:v>
                </c:pt>
                <c:pt idx="3296">
                  <c:v>109.19</c:v>
                </c:pt>
                <c:pt idx="3297">
                  <c:v>108.42</c:v>
                </c:pt>
                <c:pt idx="3298">
                  <c:v>108.45</c:v>
                </c:pt>
                <c:pt idx="3299">
                  <c:v>109.52</c:v>
                </c:pt>
                <c:pt idx="3300">
                  <c:v>110.15</c:v>
                </c:pt>
                <c:pt idx="3301">
                  <c:v>110.66</c:v>
                </c:pt>
                <c:pt idx="3302">
                  <c:v>110.22</c:v>
                </c:pt>
                <c:pt idx="3303">
                  <c:v>111.44</c:v>
                </c:pt>
                <c:pt idx="3304">
                  <c:v>111.63</c:v>
                </c:pt>
                <c:pt idx="3305">
                  <c:v>112.5</c:v>
                </c:pt>
                <c:pt idx="3306">
                  <c:v>112.3</c:v>
                </c:pt>
                <c:pt idx="3307">
                  <c:v>112.53</c:v>
                </c:pt>
                <c:pt idx="3308">
                  <c:v>111.62</c:v>
                </c:pt>
                <c:pt idx="3309">
                  <c:v>112.38</c:v>
                </c:pt>
                <c:pt idx="3310">
                  <c:v>112.96</c:v>
                </c:pt>
                <c:pt idx="3311">
                  <c:v>112.74</c:v>
                </c:pt>
                <c:pt idx="3312">
                  <c:v>112.79</c:v>
                </c:pt>
                <c:pt idx="3313">
                  <c:v>112.98</c:v>
                </c:pt>
                <c:pt idx="3314">
                  <c:v>112.61</c:v>
                </c:pt>
                <c:pt idx="3315">
                  <c:v>112.82</c:v>
                </c:pt>
                <c:pt idx="3316">
                  <c:v>112.9</c:v>
                </c:pt>
                <c:pt idx="3317">
                  <c:v>112.79</c:v>
                </c:pt>
                <c:pt idx="3318">
                  <c:v>112.32</c:v>
                </c:pt>
                <c:pt idx="3319">
                  <c:v>112.46</c:v>
                </c:pt>
                <c:pt idx="3320">
                  <c:v>112.29</c:v>
                </c:pt>
                <c:pt idx="3321">
                  <c:v>112.08</c:v>
                </c:pt>
                <c:pt idx="3322">
                  <c:v>112.24</c:v>
                </c:pt>
                <c:pt idx="3323">
                  <c:v>112.24</c:v>
                </c:pt>
                <c:pt idx="3324">
                  <c:v>112.93</c:v>
                </c:pt>
                <c:pt idx="3325">
                  <c:v>112.78</c:v>
                </c:pt>
                <c:pt idx="3326">
                  <c:v>113.88</c:v>
                </c:pt>
                <c:pt idx="3327">
                  <c:v>113.37</c:v>
                </c:pt>
                <c:pt idx="3328">
                  <c:v>113.94</c:v>
                </c:pt>
                <c:pt idx="3329">
                  <c:v>113.55</c:v>
                </c:pt>
                <c:pt idx="3330">
                  <c:v>114.18</c:v>
                </c:pt>
                <c:pt idx="3331">
                  <c:v>113.75</c:v>
                </c:pt>
                <c:pt idx="3332">
                  <c:v>113.16</c:v>
                </c:pt>
                <c:pt idx="3333">
                  <c:v>113.86</c:v>
                </c:pt>
                <c:pt idx="3334">
                  <c:v>114.06</c:v>
                </c:pt>
                <c:pt idx="3335">
                  <c:v>114.38</c:v>
                </c:pt>
                <c:pt idx="3336">
                  <c:v>113.73</c:v>
                </c:pt>
                <c:pt idx="3337">
                  <c:v>113.76</c:v>
                </c:pt>
                <c:pt idx="3338">
                  <c:v>114.06</c:v>
                </c:pt>
                <c:pt idx="3339">
                  <c:v>113.39</c:v>
                </c:pt>
                <c:pt idx="3340">
                  <c:v>113.68</c:v>
                </c:pt>
                <c:pt idx="3341">
                  <c:v>113.66</c:v>
                </c:pt>
                <c:pt idx="3342">
                  <c:v>113.5</c:v>
                </c:pt>
                <c:pt idx="3343">
                  <c:v>113.02</c:v>
                </c:pt>
                <c:pt idx="3344">
                  <c:v>112.97</c:v>
                </c:pt>
                <c:pt idx="3345">
                  <c:v>112.19</c:v>
                </c:pt>
                <c:pt idx="3346">
                  <c:v>112.66</c:v>
                </c:pt>
                <c:pt idx="3347">
                  <c:v>112.38</c:v>
                </c:pt>
                <c:pt idx="3348">
                  <c:v>111.47</c:v>
                </c:pt>
                <c:pt idx="3349">
                  <c:v>111.62</c:v>
                </c:pt>
                <c:pt idx="3350">
                  <c:v>111</c:v>
                </c:pt>
                <c:pt idx="3351">
                  <c:v>111.62</c:v>
                </c:pt>
                <c:pt idx="3352">
                  <c:v>112.07</c:v>
                </c:pt>
                <c:pt idx="3353">
                  <c:v>112.49</c:v>
                </c:pt>
                <c:pt idx="3354">
                  <c:v>112.75</c:v>
                </c:pt>
                <c:pt idx="3355">
                  <c:v>112.47</c:v>
                </c:pt>
                <c:pt idx="3356">
                  <c:v>112.49</c:v>
                </c:pt>
                <c:pt idx="3357">
                  <c:v>112.51</c:v>
                </c:pt>
                <c:pt idx="3358">
                  <c:v>113.29</c:v>
                </c:pt>
                <c:pt idx="3359">
                  <c:v>113.65</c:v>
                </c:pt>
                <c:pt idx="3360">
                  <c:v>113.59</c:v>
                </c:pt>
                <c:pt idx="3361">
                  <c:v>113.47</c:v>
                </c:pt>
                <c:pt idx="3362">
                  <c:v>112.81</c:v>
                </c:pt>
                <c:pt idx="3363">
                  <c:v>112.4</c:v>
                </c:pt>
                <c:pt idx="3364">
                  <c:v>112.83</c:v>
                </c:pt>
                <c:pt idx="3365">
                  <c:v>112.65</c:v>
                </c:pt>
                <c:pt idx="3366">
                  <c:v>112.99</c:v>
                </c:pt>
                <c:pt idx="3367">
                  <c:v>113.28</c:v>
                </c:pt>
                <c:pt idx="3368">
                  <c:v>113.43</c:v>
                </c:pt>
                <c:pt idx="3369">
                  <c:v>113.32</c:v>
                </c:pt>
                <c:pt idx="3370">
                  <c:v>113.4</c:v>
                </c:pt>
                <c:pt idx="3371">
                  <c:v>113.41</c:v>
                </c:pt>
                <c:pt idx="3372">
                  <c:v>113.5</c:v>
                </c:pt>
                <c:pt idx="3373">
                  <c:v>113.05</c:v>
                </c:pt>
                <c:pt idx="3374">
                  <c:v>112.75</c:v>
                </c:pt>
                <c:pt idx="3375">
                  <c:v>112.84</c:v>
                </c:pt>
                <c:pt idx="3376">
                  <c:v>113.15</c:v>
                </c:pt>
                <c:pt idx="3377">
                  <c:v>112.45</c:v>
                </c:pt>
                <c:pt idx="3378">
                  <c:v>111.52</c:v>
                </c:pt>
                <c:pt idx="3379">
                  <c:v>111.23</c:v>
                </c:pt>
                <c:pt idx="3380">
                  <c:v>110.91</c:v>
                </c:pt>
                <c:pt idx="3381">
                  <c:v>110.86</c:v>
                </c:pt>
                <c:pt idx="3382">
                  <c:v>110.37</c:v>
                </c:pt>
                <c:pt idx="3383">
                  <c:v>111.28</c:v>
                </c:pt>
                <c:pt idx="3384">
                  <c:v>111.11</c:v>
                </c:pt>
                <c:pt idx="3385">
                  <c:v>110.77</c:v>
                </c:pt>
                <c:pt idx="3386">
                  <c:v>110.98</c:v>
                </c:pt>
                <c:pt idx="3387">
                  <c:v>110.26</c:v>
                </c:pt>
                <c:pt idx="3388">
                  <c:v>109.51</c:v>
                </c:pt>
                <c:pt idx="3389">
                  <c:v>109.79</c:v>
                </c:pt>
                <c:pt idx="3390">
                  <c:v>108.72</c:v>
                </c:pt>
                <c:pt idx="3391">
                  <c:v>109.02</c:v>
                </c:pt>
                <c:pt idx="3392">
                  <c:v>108.86</c:v>
                </c:pt>
                <c:pt idx="3393">
                  <c:v>109.22</c:v>
                </c:pt>
                <c:pt idx="3394">
                  <c:v>109.46</c:v>
                </c:pt>
                <c:pt idx="3395">
                  <c:v>109.9</c:v>
                </c:pt>
                <c:pt idx="3396">
                  <c:v>109.08</c:v>
                </c:pt>
                <c:pt idx="3397">
                  <c:v>109.44</c:v>
                </c:pt>
                <c:pt idx="3398">
                  <c:v>109.43</c:v>
                </c:pt>
                <c:pt idx="3399">
                  <c:v>108.88</c:v>
                </c:pt>
                <c:pt idx="3400">
                  <c:v>108.69</c:v>
                </c:pt>
                <c:pt idx="3401">
                  <c:v>107.86</c:v>
                </c:pt>
                <c:pt idx="3402">
                  <c:v>106.82</c:v>
                </c:pt>
                <c:pt idx="3403">
                  <c:v>106.29</c:v>
                </c:pt>
                <c:pt idx="3404">
                  <c:v>106.31</c:v>
                </c:pt>
                <c:pt idx="3405">
                  <c:v>106.8</c:v>
                </c:pt>
                <c:pt idx="3406">
                  <c:v>107.53</c:v>
                </c:pt>
                <c:pt idx="3407">
                  <c:v>107.54</c:v>
                </c:pt>
                <c:pt idx="3408">
                  <c:v>107.01</c:v>
                </c:pt>
                <c:pt idx="3409">
                  <c:v>106.98</c:v>
                </c:pt>
                <c:pt idx="3410">
                  <c:v>106.81</c:v>
                </c:pt>
                <c:pt idx="3411">
                  <c:v>107.38</c:v>
                </c:pt>
                <c:pt idx="3412">
                  <c:v>106.75</c:v>
                </c:pt>
                <c:pt idx="3413">
                  <c:v>106.28</c:v>
                </c:pt>
                <c:pt idx="3414">
                  <c:v>105.56</c:v>
                </c:pt>
                <c:pt idx="3415">
                  <c:v>106.28</c:v>
                </c:pt>
                <c:pt idx="3416">
                  <c:v>105.64</c:v>
                </c:pt>
                <c:pt idx="3417">
                  <c:v>106.14</c:v>
                </c:pt>
                <c:pt idx="3418">
                  <c:v>106.74</c:v>
                </c:pt>
                <c:pt idx="3419">
                  <c:v>106.97</c:v>
                </c:pt>
                <c:pt idx="3420">
                  <c:v>106.37</c:v>
                </c:pt>
                <c:pt idx="3421">
                  <c:v>106.7</c:v>
                </c:pt>
                <c:pt idx="3422">
                  <c:v>106.04</c:v>
                </c:pt>
                <c:pt idx="3423">
                  <c:v>106.33</c:v>
                </c:pt>
                <c:pt idx="3424">
                  <c:v>105.96</c:v>
                </c:pt>
                <c:pt idx="3425">
                  <c:v>106.14</c:v>
                </c:pt>
                <c:pt idx="3426">
                  <c:v>105.66</c:v>
                </c:pt>
                <c:pt idx="3427">
                  <c:v>104.94</c:v>
                </c:pt>
                <c:pt idx="3428">
                  <c:v>104.96</c:v>
                </c:pt>
                <c:pt idx="3429">
                  <c:v>105.65</c:v>
                </c:pt>
                <c:pt idx="3430">
                  <c:v>105.51</c:v>
                </c:pt>
                <c:pt idx="3431">
                  <c:v>106.84</c:v>
                </c:pt>
                <c:pt idx="3432">
                  <c:v>106.27</c:v>
                </c:pt>
                <c:pt idx="3433">
                  <c:v>106.32</c:v>
                </c:pt>
                <c:pt idx="3434">
                  <c:v>105.85</c:v>
                </c:pt>
                <c:pt idx="3435">
                  <c:v>106.52</c:v>
                </c:pt>
                <c:pt idx="3436">
                  <c:v>106.86</c:v>
                </c:pt>
                <c:pt idx="3437">
                  <c:v>107.22</c:v>
                </c:pt>
                <c:pt idx="3438">
                  <c:v>106.89</c:v>
                </c:pt>
                <c:pt idx="3439">
                  <c:v>106.76</c:v>
                </c:pt>
                <c:pt idx="3440">
                  <c:v>107.1</c:v>
                </c:pt>
                <c:pt idx="3441">
                  <c:v>106.91</c:v>
                </c:pt>
                <c:pt idx="3442">
                  <c:v>107.41</c:v>
                </c:pt>
                <c:pt idx="3443">
                  <c:v>107.51</c:v>
                </c:pt>
                <c:pt idx="3444">
                  <c:v>107.11</c:v>
                </c:pt>
                <c:pt idx="3445">
                  <c:v>107.21</c:v>
                </c:pt>
                <c:pt idx="3446">
                  <c:v>107.49</c:v>
                </c:pt>
                <c:pt idx="3447">
                  <c:v>107.53</c:v>
                </c:pt>
                <c:pt idx="3448">
                  <c:v>107.82</c:v>
                </c:pt>
                <c:pt idx="3449">
                  <c:v>108.77</c:v>
                </c:pt>
                <c:pt idx="3450">
                  <c:v>108.89</c:v>
                </c:pt>
                <c:pt idx="3451">
                  <c:v>109.37</c:v>
                </c:pt>
                <c:pt idx="3452">
                  <c:v>109.35</c:v>
                </c:pt>
                <c:pt idx="3453">
                  <c:v>109.36</c:v>
                </c:pt>
                <c:pt idx="3454">
                  <c:v>109.9</c:v>
                </c:pt>
                <c:pt idx="3455">
                  <c:v>108.98</c:v>
                </c:pt>
                <c:pt idx="3456">
                  <c:v>108.93</c:v>
                </c:pt>
                <c:pt idx="3457">
                  <c:v>109.32</c:v>
                </c:pt>
                <c:pt idx="3458">
                  <c:v>109.96</c:v>
                </c:pt>
                <c:pt idx="3459">
                  <c:v>109.47</c:v>
                </c:pt>
                <c:pt idx="3460">
                  <c:v>109.33</c:v>
                </c:pt>
                <c:pt idx="3461">
                  <c:v>109.74</c:v>
                </c:pt>
                <c:pt idx="3462">
                  <c:v>110.34</c:v>
                </c:pt>
                <c:pt idx="3463">
                  <c:v>110.36</c:v>
                </c:pt>
                <c:pt idx="3464">
                  <c:v>110.95</c:v>
                </c:pt>
                <c:pt idx="3465">
                  <c:v>111.09</c:v>
                </c:pt>
                <c:pt idx="3466">
                  <c:v>110.98</c:v>
                </c:pt>
                <c:pt idx="3467">
                  <c:v>110.88</c:v>
                </c:pt>
                <c:pt idx="3468">
                  <c:v>109.71</c:v>
                </c:pt>
                <c:pt idx="3469">
                  <c:v>109.58</c:v>
                </c:pt>
                <c:pt idx="3470">
                  <c:v>109.54</c:v>
                </c:pt>
                <c:pt idx="3471">
                  <c:v>109.21</c:v>
                </c:pt>
                <c:pt idx="3472">
                  <c:v>108.41</c:v>
                </c:pt>
                <c:pt idx="3473">
                  <c:v>108.71</c:v>
                </c:pt>
                <c:pt idx="3474">
                  <c:v>108.94</c:v>
                </c:pt>
                <c:pt idx="3475">
                  <c:v>109.7</c:v>
                </c:pt>
                <c:pt idx="3476">
                  <c:v>109.9</c:v>
                </c:pt>
                <c:pt idx="3477">
                  <c:v>109.83</c:v>
                </c:pt>
                <c:pt idx="3478">
                  <c:v>110.16</c:v>
                </c:pt>
                <c:pt idx="3479">
                  <c:v>109.87</c:v>
                </c:pt>
                <c:pt idx="3480">
                  <c:v>109.44</c:v>
                </c:pt>
                <c:pt idx="3481">
                  <c:v>110.32</c:v>
                </c:pt>
                <c:pt idx="3482">
                  <c:v>110.52</c:v>
                </c:pt>
                <c:pt idx="3483">
                  <c:v>110.33</c:v>
                </c:pt>
                <c:pt idx="3484">
                  <c:v>110.67</c:v>
                </c:pt>
                <c:pt idx="3485">
                  <c:v>110.55</c:v>
                </c:pt>
                <c:pt idx="3486">
                  <c:v>110.15</c:v>
                </c:pt>
                <c:pt idx="3487">
                  <c:v>110.03</c:v>
                </c:pt>
                <c:pt idx="3488">
                  <c:v>110.43</c:v>
                </c:pt>
                <c:pt idx="3489">
                  <c:v>110.08</c:v>
                </c:pt>
                <c:pt idx="3490">
                  <c:v>109.69</c:v>
                </c:pt>
                <c:pt idx="3491">
                  <c:v>109.56</c:v>
                </c:pt>
                <c:pt idx="3492">
                  <c:v>109.91</c:v>
                </c:pt>
                <c:pt idx="3493">
                  <c:v>110.01</c:v>
                </c:pt>
                <c:pt idx="3494">
                  <c:v>110.54</c:v>
                </c:pt>
                <c:pt idx="3495">
                  <c:v>110.88</c:v>
                </c:pt>
                <c:pt idx="3496">
                  <c:v>110.94</c:v>
                </c:pt>
                <c:pt idx="3497">
                  <c:v>110.35</c:v>
                </c:pt>
                <c:pt idx="3498">
                  <c:v>110.54</c:v>
                </c:pt>
                <c:pt idx="3499">
                  <c:v>110.73</c:v>
                </c:pt>
                <c:pt idx="3500">
                  <c:v>110.5</c:v>
                </c:pt>
                <c:pt idx="3501">
                  <c:v>111.06</c:v>
                </c:pt>
                <c:pt idx="3502">
                  <c:v>110.93</c:v>
                </c:pt>
                <c:pt idx="3503">
                  <c:v>112.2</c:v>
                </c:pt>
                <c:pt idx="3504">
                  <c:v>112.71</c:v>
                </c:pt>
                <c:pt idx="3505">
                  <c:v>112.46</c:v>
                </c:pt>
                <c:pt idx="3506">
                  <c:v>112.99</c:v>
                </c:pt>
                <c:pt idx="3507">
                  <c:v>112.76</c:v>
                </c:pt>
                <c:pt idx="3508">
                  <c:v>112.61</c:v>
                </c:pt>
                <c:pt idx="3509">
                  <c:v>110.95</c:v>
                </c:pt>
                <c:pt idx="3510">
                  <c:v>111.29</c:v>
                </c:pt>
                <c:pt idx="3511">
                  <c:v>111.31</c:v>
                </c:pt>
                <c:pt idx="3512">
                  <c:v>110.72</c:v>
                </c:pt>
                <c:pt idx="3513">
                  <c:v>111.18</c:v>
                </c:pt>
                <c:pt idx="3514">
                  <c:v>111.1</c:v>
                </c:pt>
                <c:pt idx="3515">
                  <c:v>111.01</c:v>
                </c:pt>
                <c:pt idx="3516">
                  <c:v>111.87</c:v>
                </c:pt>
                <c:pt idx="3517">
                  <c:v>111.73</c:v>
                </c:pt>
                <c:pt idx="3518">
                  <c:v>111.81</c:v>
                </c:pt>
                <c:pt idx="3519">
                  <c:v>111.27</c:v>
                </c:pt>
                <c:pt idx="3520">
                  <c:v>111.32</c:v>
                </c:pt>
                <c:pt idx="3521">
                  <c:v>111.45</c:v>
                </c:pt>
                <c:pt idx="3522">
                  <c:v>110.86</c:v>
                </c:pt>
                <c:pt idx="3523">
                  <c:v>110.93</c:v>
                </c:pt>
                <c:pt idx="3524">
                  <c:v>110.55</c:v>
                </c:pt>
                <c:pt idx="3525">
                  <c:v>110.8</c:v>
                </c:pt>
                <c:pt idx="3526">
                  <c:v>111.4</c:v>
                </c:pt>
                <c:pt idx="3527">
                  <c:v>110.63</c:v>
                </c:pt>
                <c:pt idx="3528">
                  <c:v>110.93</c:v>
                </c:pt>
                <c:pt idx="3529">
                  <c:v>110.55</c:v>
                </c:pt>
                <c:pt idx="3530">
                  <c:v>109.87</c:v>
                </c:pt>
                <c:pt idx="3531">
                  <c:v>110.19</c:v>
                </c:pt>
                <c:pt idx="3532">
                  <c:v>110.78</c:v>
                </c:pt>
                <c:pt idx="3533">
                  <c:v>111.48</c:v>
                </c:pt>
                <c:pt idx="3534">
                  <c:v>111.25</c:v>
                </c:pt>
                <c:pt idx="3535">
                  <c:v>111.23</c:v>
                </c:pt>
                <c:pt idx="3536">
                  <c:v>111.23</c:v>
                </c:pt>
                <c:pt idx="3537">
                  <c:v>111.79</c:v>
                </c:pt>
                <c:pt idx="3538">
                  <c:v>111.06</c:v>
                </c:pt>
                <c:pt idx="3539">
                  <c:v>110.99</c:v>
                </c:pt>
                <c:pt idx="3540">
                  <c:v>111.09</c:v>
                </c:pt>
                <c:pt idx="3541">
                  <c:v>111.52</c:v>
                </c:pt>
                <c:pt idx="3542">
                  <c:v>111.29</c:v>
                </c:pt>
                <c:pt idx="3543">
                  <c:v>110.49</c:v>
                </c:pt>
                <c:pt idx="3544">
                  <c:v>110.97</c:v>
                </c:pt>
                <c:pt idx="3545">
                  <c:v>111.46</c:v>
                </c:pt>
                <c:pt idx="3546">
                  <c:v>111.58</c:v>
                </c:pt>
                <c:pt idx="3547">
                  <c:v>111.43</c:v>
                </c:pt>
                <c:pt idx="3548">
                  <c:v>112.11</c:v>
                </c:pt>
                <c:pt idx="3549">
                  <c:v>111.79</c:v>
                </c:pt>
                <c:pt idx="3550">
                  <c:v>112.31</c:v>
                </c:pt>
                <c:pt idx="3551">
                  <c:v>112.38</c:v>
                </c:pt>
                <c:pt idx="3552">
                  <c:v>112.56</c:v>
                </c:pt>
                <c:pt idx="3553">
                  <c:v>113.01</c:v>
                </c:pt>
                <c:pt idx="3554">
                  <c:v>112.92</c:v>
                </c:pt>
                <c:pt idx="3555">
                  <c:v>112.89</c:v>
                </c:pt>
                <c:pt idx="3556">
                  <c:v>113.58</c:v>
                </c:pt>
                <c:pt idx="3557">
                  <c:v>113.86</c:v>
                </c:pt>
                <c:pt idx="3558">
                  <c:v>114.02</c:v>
                </c:pt>
                <c:pt idx="3559">
                  <c:v>113.63</c:v>
                </c:pt>
                <c:pt idx="3560">
                  <c:v>114.42</c:v>
                </c:pt>
                <c:pt idx="3561">
                  <c:v>114.14</c:v>
                </c:pt>
                <c:pt idx="3562">
                  <c:v>113.06</c:v>
                </c:pt>
                <c:pt idx="3563">
                  <c:v>113.05</c:v>
                </c:pt>
                <c:pt idx="3564">
                  <c:v>112.36</c:v>
                </c:pt>
                <c:pt idx="3565">
                  <c:v>112.22</c:v>
                </c:pt>
                <c:pt idx="3566">
                  <c:v>112</c:v>
                </c:pt>
                <c:pt idx="3567">
                  <c:v>111.88</c:v>
                </c:pt>
                <c:pt idx="3568">
                  <c:v>112.41</c:v>
                </c:pt>
                <c:pt idx="3569">
                  <c:v>112.74</c:v>
                </c:pt>
                <c:pt idx="3570">
                  <c:v>112.37</c:v>
                </c:pt>
                <c:pt idx="3571">
                  <c:v>112.49</c:v>
                </c:pt>
                <c:pt idx="3572">
                  <c:v>112.76</c:v>
                </c:pt>
                <c:pt idx="3573">
                  <c:v>112.45</c:v>
                </c:pt>
                <c:pt idx="3574">
                  <c:v>112.02</c:v>
                </c:pt>
                <c:pt idx="3575">
                  <c:v>112.44</c:v>
                </c:pt>
                <c:pt idx="3576">
                  <c:v>111.95</c:v>
                </c:pt>
                <c:pt idx="3577">
                  <c:v>112.53</c:v>
                </c:pt>
                <c:pt idx="3578">
                  <c:v>113.28</c:v>
                </c:pt>
                <c:pt idx="3579">
                  <c:v>112.8</c:v>
                </c:pt>
                <c:pt idx="3580">
                  <c:v>112.89</c:v>
                </c:pt>
                <c:pt idx="3581">
                  <c:v>113.24</c:v>
                </c:pt>
                <c:pt idx="3582">
                  <c:v>113.3</c:v>
                </c:pt>
                <c:pt idx="3583">
                  <c:v>113.15</c:v>
                </c:pt>
                <c:pt idx="3584">
                  <c:v>113.65</c:v>
                </c:pt>
                <c:pt idx="3585">
                  <c:v>114.05</c:v>
                </c:pt>
                <c:pt idx="3586">
                  <c:v>113.95</c:v>
                </c:pt>
                <c:pt idx="3587">
                  <c:v>113.66</c:v>
                </c:pt>
                <c:pt idx="3588">
                  <c:v>113.95</c:v>
                </c:pt>
                <c:pt idx="3589">
                  <c:v>113.67</c:v>
                </c:pt>
                <c:pt idx="3590">
                  <c:v>113.65</c:v>
                </c:pt>
                <c:pt idx="3591">
                  <c:v>112.76</c:v>
                </c:pt>
                <c:pt idx="3592">
                  <c:v>112.67</c:v>
                </c:pt>
                <c:pt idx="3593">
                  <c:v>112.91</c:v>
                </c:pt>
                <c:pt idx="3594">
                  <c:v>113.13</c:v>
                </c:pt>
                <c:pt idx="3595">
                  <c:v>113.05</c:v>
                </c:pt>
                <c:pt idx="3596">
                  <c:v>113.47</c:v>
                </c:pt>
                <c:pt idx="3597">
                  <c:v>113.78</c:v>
                </c:pt>
                <c:pt idx="3598">
                  <c:v>113.65</c:v>
                </c:pt>
                <c:pt idx="3599">
                  <c:v>113.49</c:v>
                </c:pt>
                <c:pt idx="3600">
                  <c:v>113.65</c:v>
                </c:pt>
                <c:pt idx="3601">
                  <c:v>113.61</c:v>
                </c:pt>
                <c:pt idx="3602">
                  <c:v>112.89</c:v>
                </c:pt>
                <c:pt idx="3603">
                  <c:v>113</c:v>
                </c:pt>
                <c:pt idx="3604">
                  <c:v>112.79</c:v>
                </c:pt>
                <c:pt idx="3605">
                  <c:v>112.6</c:v>
                </c:pt>
                <c:pt idx="3606">
                  <c:v>113.11</c:v>
                </c:pt>
                <c:pt idx="3607">
                  <c:v>113.54</c:v>
                </c:pt>
                <c:pt idx="3608">
                  <c:v>113.41</c:v>
                </c:pt>
                <c:pt idx="3609">
                  <c:v>113.63</c:v>
                </c:pt>
                <c:pt idx="3610">
                  <c:v>113.47</c:v>
                </c:pt>
                <c:pt idx="3611">
                  <c:v>112.74</c:v>
                </c:pt>
                <c:pt idx="3612">
                  <c:v>112.52</c:v>
                </c:pt>
                <c:pt idx="3613">
                  <c:v>112.63</c:v>
                </c:pt>
                <c:pt idx="3614">
                  <c:v>111.35</c:v>
                </c:pt>
                <c:pt idx="3615">
                  <c:v>110.06</c:v>
                </c:pt>
                <c:pt idx="3616">
                  <c:v>110.7</c:v>
                </c:pt>
                <c:pt idx="3617">
                  <c:v>111.13</c:v>
                </c:pt>
                <c:pt idx="3618">
                  <c:v>110.91</c:v>
                </c:pt>
                <c:pt idx="3619">
                  <c:v>107.73</c:v>
                </c:pt>
                <c:pt idx="3620">
                  <c:v>108.49</c:v>
                </c:pt>
                <c:pt idx="3621">
                  <c:v>108.8</c:v>
                </c:pt>
                <c:pt idx="3622">
                  <c:v>108.76</c:v>
                </c:pt>
                <c:pt idx="3623">
                  <c:v>108.2</c:v>
                </c:pt>
                <c:pt idx="3624">
                  <c:v>108.47</c:v>
                </c:pt>
                <c:pt idx="3625">
                  <c:v>108.42</c:v>
                </c:pt>
                <c:pt idx="3626">
                  <c:v>108.49</c:v>
                </c:pt>
                <c:pt idx="3627">
                  <c:v>109</c:v>
                </c:pt>
                <c:pt idx="3628">
                  <c:v>109.36</c:v>
                </c:pt>
                <c:pt idx="3629">
                  <c:v>109.68</c:v>
                </c:pt>
                <c:pt idx="3630">
                  <c:v>109.69</c:v>
                </c:pt>
                <c:pt idx="3631">
                  <c:v>109.47</c:v>
                </c:pt>
                <c:pt idx="3632">
                  <c:v>109.6</c:v>
                </c:pt>
                <c:pt idx="3633">
                  <c:v>109.78</c:v>
                </c:pt>
                <c:pt idx="3634">
                  <c:v>109.32</c:v>
                </c:pt>
                <c:pt idx="3635">
                  <c:v>109.21</c:v>
                </c:pt>
                <c:pt idx="3636">
                  <c:v>109.43</c:v>
                </c:pt>
                <c:pt idx="3637">
                  <c:v>108.98</c:v>
                </c:pt>
                <c:pt idx="3638">
                  <c:v>108.91</c:v>
                </c:pt>
                <c:pt idx="3639">
                  <c:v>109.53</c:v>
                </c:pt>
                <c:pt idx="3640">
                  <c:v>110.03</c:v>
                </c:pt>
                <c:pt idx="3641">
                  <c:v>109.88</c:v>
                </c:pt>
                <c:pt idx="3642">
                  <c:v>109.95</c:v>
                </c:pt>
                <c:pt idx="3643">
                  <c:v>109.87</c:v>
                </c:pt>
                <c:pt idx="3644">
                  <c:v>110.51</c:v>
                </c:pt>
                <c:pt idx="3645">
                  <c:v>110.56</c:v>
                </c:pt>
                <c:pt idx="3646">
                  <c:v>110.99</c:v>
                </c:pt>
                <c:pt idx="3647">
                  <c:v>110.45</c:v>
                </c:pt>
                <c:pt idx="3648">
                  <c:v>110.54</c:v>
                </c:pt>
                <c:pt idx="3649">
                  <c:v>110.58</c:v>
                </c:pt>
                <c:pt idx="3650">
                  <c:v>110.76</c:v>
                </c:pt>
                <c:pt idx="3651">
                  <c:v>110.7</c:v>
                </c:pt>
                <c:pt idx="3652">
                  <c:v>110.78</c:v>
                </c:pt>
                <c:pt idx="3653">
                  <c:v>110.82</c:v>
                </c:pt>
                <c:pt idx="3654">
                  <c:v>111.04</c:v>
                </c:pt>
                <c:pt idx="3655">
                  <c:v>110.58</c:v>
                </c:pt>
                <c:pt idx="3656">
                  <c:v>110.91</c:v>
                </c:pt>
                <c:pt idx="3657">
                  <c:v>111.53</c:v>
                </c:pt>
                <c:pt idx="3658">
                  <c:v>112.01</c:v>
                </c:pt>
                <c:pt idx="3659">
                  <c:v>111.91</c:v>
                </c:pt>
                <c:pt idx="3660">
                  <c:v>111.82</c:v>
                </c:pt>
                <c:pt idx="3661">
                  <c:v>111.7</c:v>
                </c:pt>
                <c:pt idx="3662">
                  <c:v>111.58</c:v>
                </c:pt>
                <c:pt idx="3663">
                  <c:v>110.96</c:v>
                </c:pt>
                <c:pt idx="3664">
                  <c:v>111.47</c:v>
                </c:pt>
                <c:pt idx="3665">
                  <c:v>111.32</c:v>
                </c:pt>
                <c:pt idx="3666">
                  <c:v>111.3</c:v>
                </c:pt>
                <c:pt idx="3667">
                  <c:v>111.94</c:v>
                </c:pt>
                <c:pt idx="3668">
                  <c:v>111.58</c:v>
                </c:pt>
                <c:pt idx="3669">
                  <c:v>111.31</c:v>
                </c:pt>
                <c:pt idx="3670">
                  <c:v>111.66</c:v>
                </c:pt>
                <c:pt idx="3671">
                  <c:v>110.73</c:v>
                </c:pt>
                <c:pt idx="3672">
                  <c:v>109.93</c:v>
                </c:pt>
                <c:pt idx="3673">
                  <c:v>110.21</c:v>
                </c:pt>
                <c:pt idx="3674">
                  <c:v>110.53</c:v>
                </c:pt>
                <c:pt idx="3675">
                  <c:v>110.35</c:v>
                </c:pt>
                <c:pt idx="3676">
                  <c:v>111.01</c:v>
                </c:pt>
                <c:pt idx="3677">
                  <c:v>111.1</c:v>
                </c:pt>
                <c:pt idx="3678">
                  <c:v>111.44</c:v>
                </c:pt>
                <c:pt idx="3679">
                  <c:v>111.53</c:v>
                </c:pt>
                <c:pt idx="3680">
                  <c:v>111.52</c:v>
                </c:pt>
                <c:pt idx="3681">
                  <c:v>111.82</c:v>
                </c:pt>
                <c:pt idx="3682">
                  <c:v>111.48</c:v>
                </c:pt>
                <c:pt idx="3683">
                  <c:v>111.4</c:v>
                </c:pt>
                <c:pt idx="3684">
                  <c:v>111.2</c:v>
                </c:pt>
                <c:pt idx="3685">
                  <c:v>111.11</c:v>
                </c:pt>
                <c:pt idx="3686">
                  <c:v>111.81</c:v>
                </c:pt>
                <c:pt idx="3687">
                  <c:v>112.02</c:v>
                </c:pt>
                <c:pt idx="3688">
                  <c:v>111.99</c:v>
                </c:pt>
                <c:pt idx="3689">
                  <c:v>112.16</c:v>
                </c:pt>
                <c:pt idx="3690">
                  <c:v>112</c:v>
                </c:pt>
                <c:pt idx="3691">
                  <c:v>112.01</c:v>
                </c:pt>
                <c:pt idx="3692">
                  <c:v>112.03</c:v>
                </c:pt>
                <c:pt idx="3693">
                  <c:v>111.87</c:v>
                </c:pt>
                <c:pt idx="3694">
                  <c:v>111.96</c:v>
                </c:pt>
                <c:pt idx="3695">
                  <c:v>112.28</c:v>
                </c:pt>
                <c:pt idx="3696">
                  <c:v>111.87</c:v>
                </c:pt>
                <c:pt idx="3697">
                  <c:v>110.7</c:v>
                </c:pt>
                <c:pt idx="3698">
                  <c:v>110.19</c:v>
                </c:pt>
                <c:pt idx="3699">
                  <c:v>109.99</c:v>
                </c:pt>
                <c:pt idx="3700">
                  <c:v>109.92</c:v>
                </c:pt>
                <c:pt idx="3701">
                  <c:v>109.74</c:v>
                </c:pt>
                <c:pt idx="3702">
                  <c:v>109.43</c:v>
                </c:pt>
                <c:pt idx="3703">
                  <c:v>109.62</c:v>
                </c:pt>
                <c:pt idx="3704">
                  <c:v>109.51</c:v>
                </c:pt>
                <c:pt idx="3705">
                  <c:v>109.99</c:v>
                </c:pt>
                <c:pt idx="3706">
                  <c:v>110.19</c:v>
                </c:pt>
                <c:pt idx="3707">
                  <c:v>110.18</c:v>
                </c:pt>
                <c:pt idx="3708">
                  <c:v>110.51</c:v>
                </c:pt>
                <c:pt idx="3709">
                  <c:v>110.28</c:v>
                </c:pt>
                <c:pt idx="3710">
                  <c:v>109.76</c:v>
                </c:pt>
                <c:pt idx="3711">
                  <c:v>109.49</c:v>
                </c:pt>
                <c:pt idx="3712">
                  <c:v>109.6</c:v>
                </c:pt>
                <c:pt idx="3713">
                  <c:v>109.3</c:v>
                </c:pt>
                <c:pt idx="3714">
                  <c:v>109.58</c:v>
                </c:pt>
                <c:pt idx="3715">
                  <c:v>109.37</c:v>
                </c:pt>
                <c:pt idx="3716">
                  <c:v>108.34</c:v>
                </c:pt>
                <c:pt idx="3717">
                  <c:v>107.92</c:v>
                </c:pt>
                <c:pt idx="3718">
                  <c:v>108.13</c:v>
                </c:pt>
                <c:pt idx="3719">
                  <c:v>108.41</c:v>
                </c:pt>
                <c:pt idx="3720">
                  <c:v>108.53</c:v>
                </c:pt>
                <c:pt idx="3721">
                  <c:v>108.52</c:v>
                </c:pt>
                <c:pt idx="3722">
                  <c:v>108.51</c:v>
                </c:pt>
                <c:pt idx="3723">
                  <c:v>108.56</c:v>
                </c:pt>
                <c:pt idx="3724">
                  <c:v>108.53</c:v>
                </c:pt>
                <c:pt idx="3725">
                  <c:v>108.43</c:v>
                </c:pt>
                <c:pt idx="3726">
                  <c:v>108.66</c:v>
                </c:pt>
                <c:pt idx="3727">
                  <c:v>108.57</c:v>
                </c:pt>
                <c:pt idx="3728">
                  <c:v>108.57</c:v>
                </c:pt>
                <c:pt idx="3729">
                  <c:v>107.8</c:v>
                </c:pt>
                <c:pt idx="3730">
                  <c:v>107.37</c:v>
                </c:pt>
                <c:pt idx="3731">
                  <c:v>107.4</c:v>
                </c:pt>
                <c:pt idx="3732">
                  <c:v>107.34</c:v>
                </c:pt>
                <c:pt idx="3733">
                  <c:v>107.37</c:v>
                </c:pt>
                <c:pt idx="3734">
                  <c:v>107.72</c:v>
                </c:pt>
                <c:pt idx="3735">
                  <c:v>107.75</c:v>
                </c:pt>
                <c:pt idx="3736">
                  <c:v>108.26</c:v>
                </c:pt>
                <c:pt idx="3737">
                  <c:v>108.47</c:v>
                </c:pt>
                <c:pt idx="3738">
                  <c:v>107.71</c:v>
                </c:pt>
                <c:pt idx="3739">
                  <c:v>107.81</c:v>
                </c:pt>
                <c:pt idx="3740">
                  <c:v>107.91</c:v>
                </c:pt>
                <c:pt idx="3741">
                  <c:v>108.55</c:v>
                </c:pt>
                <c:pt idx="3742">
                  <c:v>108.88</c:v>
                </c:pt>
                <c:pt idx="3743">
                  <c:v>109.01</c:v>
                </c:pt>
                <c:pt idx="3744">
                  <c:v>108.2</c:v>
                </c:pt>
                <c:pt idx="3745">
                  <c:v>108.57</c:v>
                </c:pt>
                <c:pt idx="3746">
                  <c:v>107.97</c:v>
                </c:pt>
                <c:pt idx="3747">
                  <c:v>108.31</c:v>
                </c:pt>
                <c:pt idx="3748">
                  <c:v>107.84</c:v>
                </c:pt>
                <c:pt idx="3749">
                  <c:v>107.55</c:v>
                </c:pt>
                <c:pt idx="3750">
                  <c:v>107.99</c:v>
                </c:pt>
                <c:pt idx="3751">
                  <c:v>108.05</c:v>
                </c:pt>
                <c:pt idx="3752">
                  <c:v>108.21</c:v>
                </c:pt>
                <c:pt idx="3753">
                  <c:v>108.22</c:v>
                </c:pt>
                <c:pt idx="3754">
                  <c:v>108.74</c:v>
                </c:pt>
                <c:pt idx="3755">
                  <c:v>108.47</c:v>
                </c:pt>
                <c:pt idx="3756">
                  <c:v>108.89</c:v>
                </c:pt>
                <c:pt idx="3757">
                  <c:v>108.64</c:v>
                </c:pt>
                <c:pt idx="3758">
                  <c:v>109.27</c:v>
                </c:pt>
                <c:pt idx="3759">
                  <c:v>107.17</c:v>
                </c:pt>
                <c:pt idx="3760">
                  <c:v>106.36</c:v>
                </c:pt>
                <c:pt idx="3761">
                  <c:v>105.86</c:v>
                </c:pt>
                <c:pt idx="3762">
                  <c:v>106.15</c:v>
                </c:pt>
                <c:pt idx="3763">
                  <c:v>106.11</c:v>
                </c:pt>
                <c:pt idx="3764">
                  <c:v>106.02</c:v>
                </c:pt>
                <c:pt idx="3765">
                  <c:v>105.43</c:v>
                </c:pt>
                <c:pt idx="3766">
                  <c:v>106.4</c:v>
                </c:pt>
                <c:pt idx="3767">
                  <c:v>106.05</c:v>
                </c:pt>
                <c:pt idx="3768">
                  <c:v>106.15</c:v>
                </c:pt>
                <c:pt idx="3769">
                  <c:v>106.43</c:v>
                </c:pt>
                <c:pt idx="3770">
                  <c:v>106.65</c:v>
                </c:pt>
                <c:pt idx="3771">
                  <c:v>106.37</c:v>
                </c:pt>
                <c:pt idx="3772">
                  <c:v>106.59</c:v>
                </c:pt>
                <c:pt idx="3773">
                  <c:v>106.66</c:v>
                </c:pt>
                <c:pt idx="3774">
                  <c:v>105.1</c:v>
                </c:pt>
                <c:pt idx="3775">
                  <c:v>105.86</c:v>
                </c:pt>
                <c:pt idx="3776">
                  <c:v>105.73</c:v>
                </c:pt>
                <c:pt idx="3777">
                  <c:v>106.04</c:v>
                </c:pt>
                <c:pt idx="3778">
                  <c:v>106.47</c:v>
                </c:pt>
                <c:pt idx="3779">
                  <c:v>106.13</c:v>
                </c:pt>
                <c:pt idx="3780">
                  <c:v>106.32</c:v>
                </c:pt>
                <c:pt idx="3781">
                  <c:v>105.92</c:v>
                </c:pt>
                <c:pt idx="3782">
                  <c:v>106.44</c:v>
                </c:pt>
                <c:pt idx="3783">
                  <c:v>107.1</c:v>
                </c:pt>
                <c:pt idx="3784">
                  <c:v>106.97</c:v>
                </c:pt>
                <c:pt idx="3785">
                  <c:v>107.45</c:v>
                </c:pt>
                <c:pt idx="3786">
                  <c:v>107.66</c:v>
                </c:pt>
                <c:pt idx="3787">
                  <c:v>108.09</c:v>
                </c:pt>
                <c:pt idx="3788">
                  <c:v>108.25</c:v>
                </c:pt>
                <c:pt idx="3789">
                  <c:v>108.22</c:v>
                </c:pt>
                <c:pt idx="3790">
                  <c:v>108.21</c:v>
                </c:pt>
                <c:pt idx="3791">
                  <c:v>108.42</c:v>
                </c:pt>
                <c:pt idx="3792">
                  <c:v>108.06</c:v>
                </c:pt>
                <c:pt idx="3793">
                  <c:v>107.69</c:v>
                </c:pt>
                <c:pt idx="3794">
                  <c:v>107.11</c:v>
                </c:pt>
                <c:pt idx="3795">
                  <c:v>107.74</c:v>
                </c:pt>
                <c:pt idx="3796">
                  <c:v>107.83</c:v>
                </c:pt>
                <c:pt idx="3797">
                  <c:v>107.96</c:v>
                </c:pt>
                <c:pt idx="3798">
                  <c:v>108.16</c:v>
                </c:pt>
                <c:pt idx="3799">
                  <c:v>107.73</c:v>
                </c:pt>
                <c:pt idx="3800">
                  <c:v>107.09</c:v>
                </c:pt>
                <c:pt idx="3801">
                  <c:v>106.86</c:v>
                </c:pt>
                <c:pt idx="3802">
                  <c:v>106.78</c:v>
                </c:pt>
                <c:pt idx="3803">
                  <c:v>107.4</c:v>
                </c:pt>
                <c:pt idx="3804">
                  <c:v>107.1</c:v>
                </c:pt>
                <c:pt idx="3805">
                  <c:v>107.37</c:v>
                </c:pt>
                <c:pt idx="3806">
                  <c:v>108.11</c:v>
                </c:pt>
                <c:pt idx="3807">
                  <c:v>108.41</c:v>
                </c:pt>
                <c:pt idx="3808">
                  <c:v>108.74</c:v>
                </c:pt>
                <c:pt idx="3809">
                  <c:v>108.73</c:v>
                </c:pt>
                <c:pt idx="3810">
                  <c:v>108.72</c:v>
                </c:pt>
                <c:pt idx="3811">
                  <c:v>108.52</c:v>
                </c:pt>
                <c:pt idx="3812">
                  <c:v>108.4</c:v>
                </c:pt>
                <c:pt idx="3813">
                  <c:v>108.69</c:v>
                </c:pt>
                <c:pt idx="3814">
                  <c:v>108.74</c:v>
                </c:pt>
                <c:pt idx="3815">
                  <c:v>108.79</c:v>
                </c:pt>
                <c:pt idx="3816">
                  <c:v>109.02</c:v>
                </c:pt>
                <c:pt idx="3817">
                  <c:v>108.87</c:v>
                </c:pt>
                <c:pt idx="3818">
                  <c:v>108.87</c:v>
                </c:pt>
                <c:pt idx="3819">
                  <c:v>108.01</c:v>
                </c:pt>
                <c:pt idx="3820">
                  <c:v>108.79</c:v>
                </c:pt>
                <c:pt idx="3821">
                  <c:v>109.09</c:v>
                </c:pt>
                <c:pt idx="3822">
                  <c:v>108.94</c:v>
                </c:pt>
                <c:pt idx="3823">
                  <c:v>109.39</c:v>
                </c:pt>
                <c:pt idx="3824">
                  <c:v>109.18</c:v>
                </c:pt>
                <c:pt idx="3825">
                  <c:v>109.18</c:v>
                </c:pt>
                <c:pt idx="3826">
                  <c:v>108.92</c:v>
                </c:pt>
                <c:pt idx="3827">
                  <c:v>108.81</c:v>
                </c:pt>
                <c:pt idx="3828">
                  <c:v>108.62</c:v>
                </c:pt>
                <c:pt idx="3829">
                  <c:v>108.8</c:v>
                </c:pt>
                <c:pt idx="3830">
                  <c:v>108.55</c:v>
                </c:pt>
                <c:pt idx="3831">
                  <c:v>108.61</c:v>
                </c:pt>
                <c:pt idx="3832">
                  <c:v>108.43</c:v>
                </c:pt>
                <c:pt idx="3833">
                  <c:v>108.69</c:v>
                </c:pt>
                <c:pt idx="3834">
                  <c:v>108.81</c:v>
                </c:pt>
                <c:pt idx="3835">
                  <c:v>109.06</c:v>
                </c:pt>
                <c:pt idx="3836">
                  <c:v>109.15</c:v>
                </c:pt>
                <c:pt idx="3837">
                  <c:v>109.39</c:v>
                </c:pt>
                <c:pt idx="3838">
                  <c:v>109.56</c:v>
                </c:pt>
                <c:pt idx="3839">
                  <c:v>109.67</c:v>
                </c:pt>
                <c:pt idx="3840">
                  <c:v>109.16</c:v>
                </c:pt>
                <c:pt idx="3841">
                  <c:v>108.57</c:v>
                </c:pt>
                <c:pt idx="3842">
                  <c:v>108.9</c:v>
                </c:pt>
                <c:pt idx="3843">
                  <c:v>108.81</c:v>
                </c:pt>
                <c:pt idx="3844">
                  <c:v>108.6</c:v>
                </c:pt>
                <c:pt idx="3845">
                  <c:v>108.68</c:v>
                </c:pt>
                <c:pt idx="3846">
                  <c:v>108.78</c:v>
                </c:pt>
                <c:pt idx="3847">
                  <c:v>108.52</c:v>
                </c:pt>
                <c:pt idx="3848">
                  <c:v>109.56</c:v>
                </c:pt>
                <c:pt idx="3849">
                  <c:v>109.43</c:v>
                </c:pt>
                <c:pt idx="3850">
                  <c:v>109.56</c:v>
                </c:pt>
                <c:pt idx="3851">
                  <c:v>109.58</c:v>
                </c:pt>
                <c:pt idx="3852">
                  <c:v>109.72</c:v>
                </c:pt>
                <c:pt idx="3853">
                  <c:v>109.43</c:v>
                </c:pt>
                <c:pt idx="3854">
                  <c:v>109.47</c:v>
                </c:pt>
                <c:pt idx="3855">
                  <c:v>109.47</c:v>
                </c:pt>
                <c:pt idx="3856">
                  <c:v>109.36</c:v>
                </c:pt>
                <c:pt idx="3857">
                  <c:v>109.59</c:v>
                </c:pt>
                <c:pt idx="3858">
                  <c:v>109.68</c:v>
                </c:pt>
                <c:pt idx="3859">
                  <c:v>109.55</c:v>
                </c:pt>
                <c:pt idx="3860">
                  <c:v>108.12</c:v>
                </c:pt>
                <c:pt idx="3861">
                  <c:v>108.45</c:v>
                </c:pt>
                <c:pt idx="3862">
                  <c:v>107.85</c:v>
                </c:pt>
                <c:pt idx="3863">
                  <c:v>109.25</c:v>
                </c:pt>
                <c:pt idx="3864">
                  <c:v>109.55</c:v>
                </c:pt>
                <c:pt idx="3865">
                  <c:v>110.16</c:v>
                </c:pt>
                <c:pt idx="3866">
                  <c:v>109.95</c:v>
                </c:pt>
                <c:pt idx="3867">
                  <c:v>109.96</c:v>
                </c:pt>
                <c:pt idx="3868">
                  <c:v>110.33</c:v>
                </c:pt>
                <c:pt idx="3869">
                  <c:v>110.19</c:v>
                </c:pt>
                <c:pt idx="3870">
                  <c:v>110.24</c:v>
                </c:pt>
                <c:pt idx="3871">
                  <c:v>109.91</c:v>
                </c:pt>
                <c:pt idx="3872">
                  <c:v>109.72</c:v>
                </c:pt>
                <c:pt idx="3873">
                  <c:v>109.59</c:v>
                </c:pt>
                <c:pt idx="3874">
                  <c:v>109.06</c:v>
                </c:pt>
                <c:pt idx="3875">
                  <c:v>108.9</c:v>
                </c:pt>
                <c:pt idx="3876">
                  <c:v>109.11</c:v>
                </c:pt>
                <c:pt idx="3877">
                  <c:v>109.01</c:v>
                </c:pt>
                <c:pt idx="3878">
                  <c:v>109.07</c:v>
                </c:pt>
                <c:pt idx="3879">
                  <c:v>108.55</c:v>
                </c:pt>
                <c:pt idx="3880">
                  <c:v>108.64</c:v>
                </c:pt>
                <c:pt idx="3881">
                  <c:v>109.46</c:v>
                </c:pt>
                <c:pt idx="3882">
                  <c:v>109.89</c:v>
                </c:pt>
                <c:pt idx="3883">
                  <c:v>109.92</c:v>
                </c:pt>
                <c:pt idx="3884">
                  <c:v>109.67</c:v>
                </c:pt>
                <c:pt idx="3885">
                  <c:v>109.87</c:v>
                </c:pt>
                <c:pt idx="3886">
                  <c:v>109.91</c:v>
                </c:pt>
                <c:pt idx="3887">
                  <c:v>109.89</c:v>
                </c:pt>
                <c:pt idx="3888">
                  <c:v>109.8</c:v>
                </c:pt>
                <c:pt idx="3889">
                  <c:v>109.86</c:v>
                </c:pt>
                <c:pt idx="3890">
                  <c:v>109.92</c:v>
                </c:pt>
                <c:pt idx="3891">
                  <c:v>111.28</c:v>
                </c:pt>
                <c:pt idx="3892">
                  <c:v>112.11</c:v>
                </c:pt>
                <c:pt idx="3893">
                  <c:v>110.94</c:v>
                </c:pt>
                <c:pt idx="3894">
                  <c:v>110.32</c:v>
                </c:pt>
                <c:pt idx="3895">
                  <c:v>110.36</c:v>
                </c:pt>
                <c:pt idx="3896">
                  <c:v>109.45</c:v>
                </c:pt>
                <c:pt idx="3897">
                  <c:v>107.69</c:v>
                </c:pt>
                <c:pt idx="3898">
                  <c:v>108.31</c:v>
                </c:pt>
                <c:pt idx="3899">
                  <c:v>107.36</c:v>
                </c:pt>
                <c:pt idx="3900">
                  <c:v>107.5</c:v>
                </c:pt>
                <c:pt idx="3901">
                  <c:v>106.3</c:v>
                </c:pt>
                <c:pt idx="3902">
                  <c:v>104.18</c:v>
                </c:pt>
                <c:pt idx="3903">
                  <c:v>103.3</c:v>
                </c:pt>
                <c:pt idx="3904">
                  <c:v>104.9</c:v>
                </c:pt>
                <c:pt idx="3905">
                  <c:v>104.63</c:v>
                </c:pt>
                <c:pt idx="3906">
                  <c:v>105.05</c:v>
                </c:pt>
                <c:pt idx="3907">
                  <c:v>107.05</c:v>
                </c:pt>
                <c:pt idx="3908">
                  <c:v>106.63</c:v>
                </c:pt>
                <c:pt idx="3909">
                  <c:v>107.46</c:v>
                </c:pt>
                <c:pt idx="3910">
                  <c:v>108.98</c:v>
                </c:pt>
                <c:pt idx="3911">
                  <c:v>110.86</c:v>
                </c:pt>
                <c:pt idx="3912">
                  <c:v>110.65</c:v>
                </c:pt>
                <c:pt idx="3913">
                  <c:v>111.17</c:v>
                </c:pt>
                <c:pt idx="3914">
                  <c:v>110.77</c:v>
                </c:pt>
                <c:pt idx="3915">
                  <c:v>109.05</c:v>
                </c:pt>
                <c:pt idx="3916">
                  <c:v>107.65</c:v>
                </c:pt>
                <c:pt idx="3917">
                  <c:v>108.83</c:v>
                </c:pt>
                <c:pt idx="3918">
                  <c:v>107.59</c:v>
                </c:pt>
                <c:pt idx="3919">
                  <c:v>107.51</c:v>
                </c:pt>
                <c:pt idx="3920">
                  <c:v>108.12</c:v>
                </c:pt>
                <c:pt idx="3921">
                  <c:v>108.91</c:v>
                </c:pt>
                <c:pt idx="3922">
                  <c:v>109.07</c:v>
                </c:pt>
                <c:pt idx="3923">
                  <c:v>108.65</c:v>
                </c:pt>
                <c:pt idx="3924">
                  <c:v>109.07</c:v>
                </c:pt>
                <c:pt idx="3925">
                  <c:v>108.63</c:v>
                </c:pt>
                <c:pt idx="3926">
                  <c:v>108.25</c:v>
                </c:pt>
                <c:pt idx="3927">
                  <c:v>107.58</c:v>
                </c:pt>
                <c:pt idx="3928">
                  <c:v>107.18</c:v>
                </c:pt>
                <c:pt idx="3929">
                  <c:v>107.7</c:v>
                </c:pt>
                <c:pt idx="3930">
                  <c:v>107.95</c:v>
                </c:pt>
                <c:pt idx="3931">
                  <c:v>107.9</c:v>
                </c:pt>
                <c:pt idx="3932">
                  <c:v>107.78</c:v>
                </c:pt>
                <c:pt idx="3933">
                  <c:v>107.86</c:v>
                </c:pt>
                <c:pt idx="3934">
                  <c:v>107.83</c:v>
                </c:pt>
                <c:pt idx="3935">
                  <c:v>107.73</c:v>
                </c:pt>
                <c:pt idx="3936">
                  <c:v>107.61</c:v>
                </c:pt>
                <c:pt idx="3937">
                  <c:v>107.3</c:v>
                </c:pt>
                <c:pt idx="3938">
                  <c:v>106.88</c:v>
                </c:pt>
                <c:pt idx="3939">
                  <c:v>107.3</c:v>
                </c:pt>
                <c:pt idx="3940">
                  <c:v>106.27</c:v>
                </c:pt>
                <c:pt idx="3941">
                  <c:v>106.36</c:v>
                </c:pt>
                <c:pt idx="3942">
                  <c:v>106.96</c:v>
                </c:pt>
                <c:pt idx="3943">
                  <c:v>107.52</c:v>
                </c:pt>
                <c:pt idx="3944">
                  <c:v>107.12</c:v>
                </c:pt>
                <c:pt idx="3945">
                  <c:v>106.89</c:v>
                </c:pt>
                <c:pt idx="3946">
                  <c:v>107.43</c:v>
                </c:pt>
                <c:pt idx="3947">
                  <c:v>107.2</c:v>
                </c:pt>
                <c:pt idx="3948">
                  <c:v>107.36</c:v>
                </c:pt>
                <c:pt idx="3949">
                  <c:v>107.98</c:v>
                </c:pt>
                <c:pt idx="3950">
                  <c:v>107.74</c:v>
                </c:pt>
                <c:pt idx="3951">
                  <c:v>107.75</c:v>
                </c:pt>
                <c:pt idx="3952">
                  <c:v>107.69</c:v>
                </c:pt>
                <c:pt idx="3953">
                  <c:v>107.77</c:v>
                </c:pt>
                <c:pt idx="3954">
                  <c:v>107.53</c:v>
                </c:pt>
                <c:pt idx="3955">
                  <c:v>107.92</c:v>
                </c:pt>
                <c:pt idx="3956">
                  <c:v>107.53</c:v>
                </c:pt>
                <c:pt idx="3957">
                  <c:v>107.75</c:v>
                </c:pt>
                <c:pt idx="3958">
                  <c:v>107.58</c:v>
                </c:pt>
                <c:pt idx="3959">
                  <c:v>108.71</c:v>
                </c:pt>
                <c:pt idx="3960">
                  <c:v>108.88</c:v>
                </c:pt>
                <c:pt idx="3961">
                  <c:v>109.1</c:v>
                </c:pt>
                <c:pt idx="3962">
                  <c:v>109.46</c:v>
                </c:pt>
                <c:pt idx="3963">
                  <c:v>108.08</c:v>
                </c:pt>
                <c:pt idx="3964">
                  <c:v>107.81</c:v>
                </c:pt>
                <c:pt idx="3965">
                  <c:v>107</c:v>
                </c:pt>
                <c:pt idx="3966">
                  <c:v>106.69</c:v>
                </c:pt>
                <c:pt idx="3967">
                  <c:v>107.24</c:v>
                </c:pt>
                <c:pt idx="3968">
                  <c:v>107.31</c:v>
                </c:pt>
                <c:pt idx="3969">
                  <c:v>107.35</c:v>
                </c:pt>
                <c:pt idx="3970">
                  <c:v>106.76</c:v>
                </c:pt>
                <c:pt idx="3971">
                  <c:v>106.95</c:v>
                </c:pt>
                <c:pt idx="3972">
                  <c:v>106.81</c:v>
                </c:pt>
                <c:pt idx="3973">
                  <c:v>106.97</c:v>
                </c:pt>
                <c:pt idx="3974">
                  <c:v>106.53</c:v>
                </c:pt>
                <c:pt idx="3975">
                  <c:v>107.05</c:v>
                </c:pt>
                <c:pt idx="3976">
                  <c:v>107.13</c:v>
                </c:pt>
                <c:pt idx="3977">
                  <c:v>107.24</c:v>
                </c:pt>
                <c:pt idx="3978">
                  <c:v>107.74</c:v>
                </c:pt>
                <c:pt idx="3979">
                  <c:v>108.11</c:v>
                </c:pt>
                <c:pt idx="3980">
                  <c:v>107.48</c:v>
                </c:pt>
                <c:pt idx="3981">
                  <c:v>107.5</c:v>
                </c:pt>
                <c:pt idx="3982">
                  <c:v>107.66</c:v>
                </c:pt>
                <c:pt idx="3983">
                  <c:v>107.33</c:v>
                </c:pt>
                <c:pt idx="3984">
                  <c:v>107.7</c:v>
                </c:pt>
                <c:pt idx="3985">
                  <c:v>107.31</c:v>
                </c:pt>
                <c:pt idx="3986">
                  <c:v>107.1</c:v>
                </c:pt>
                <c:pt idx="3987">
                  <c:v>106.84</c:v>
                </c:pt>
                <c:pt idx="3988">
                  <c:v>107.25</c:v>
                </c:pt>
                <c:pt idx="3989">
                  <c:v>107.3</c:v>
                </c:pt>
                <c:pt idx="3990">
                  <c:v>106.99</c:v>
                </c:pt>
                <c:pt idx="3991">
                  <c:v>107.28</c:v>
                </c:pt>
                <c:pt idx="3992">
                  <c:v>107.53</c:v>
                </c:pt>
                <c:pt idx="3993">
                  <c:v>107.23</c:v>
                </c:pt>
                <c:pt idx="3994">
                  <c:v>106.9</c:v>
                </c:pt>
                <c:pt idx="3995">
                  <c:v>105.82</c:v>
                </c:pt>
                <c:pt idx="3996">
                  <c:v>105.35</c:v>
                </c:pt>
                <c:pt idx="3997">
                  <c:v>105.14</c:v>
                </c:pt>
                <c:pt idx="3998">
                  <c:v>105.11</c:v>
                </c:pt>
                <c:pt idx="3999">
                  <c:v>104.61</c:v>
                </c:pt>
                <c:pt idx="4000">
                  <c:v>106.17</c:v>
                </c:pt>
                <c:pt idx="4001">
                  <c:v>106.13</c:v>
                </c:pt>
                <c:pt idx="4002">
                  <c:v>105.63</c:v>
                </c:pt>
                <c:pt idx="4003">
                  <c:v>105.54</c:v>
                </c:pt>
                <c:pt idx="4004">
                  <c:v>105.59</c:v>
                </c:pt>
                <c:pt idx="4005">
                  <c:v>106.18</c:v>
                </c:pt>
                <c:pt idx="4006">
                  <c:v>106.59</c:v>
                </c:pt>
                <c:pt idx="4007">
                  <c:v>106.68</c:v>
                </c:pt>
                <c:pt idx="4008">
                  <c:v>106.98</c:v>
                </c:pt>
                <c:pt idx="4009">
                  <c:v>106.52</c:v>
                </c:pt>
                <c:pt idx="4010">
                  <c:v>105.78</c:v>
                </c:pt>
                <c:pt idx="4011">
                  <c:v>105.18</c:v>
                </c:pt>
                <c:pt idx="4012">
                  <c:v>106.1</c:v>
                </c:pt>
                <c:pt idx="4013">
                  <c:v>105.7</c:v>
                </c:pt>
                <c:pt idx="4014">
                  <c:v>105.8</c:v>
                </c:pt>
                <c:pt idx="4015">
                  <c:v>106.01</c:v>
                </c:pt>
                <c:pt idx="4016">
                  <c:v>106.45</c:v>
                </c:pt>
                <c:pt idx="4017">
                  <c:v>105.94</c:v>
                </c:pt>
                <c:pt idx="4018">
                  <c:v>106.65</c:v>
                </c:pt>
                <c:pt idx="4019">
                  <c:v>105.39</c:v>
                </c:pt>
                <c:pt idx="4020">
                  <c:v>105.9</c:v>
                </c:pt>
                <c:pt idx="4021">
                  <c:v>106.02</c:v>
                </c:pt>
                <c:pt idx="4022">
                  <c:v>106.23</c:v>
                </c:pt>
                <c:pt idx="4023">
                  <c:v>106.17</c:v>
                </c:pt>
                <c:pt idx="4024">
                  <c:v>106.39</c:v>
                </c:pt>
                <c:pt idx="4025">
                  <c:v>106.31</c:v>
                </c:pt>
                <c:pt idx="4026">
                  <c:v>105.97</c:v>
                </c:pt>
                <c:pt idx="4027">
                  <c:v>106.22</c:v>
                </c:pt>
                <c:pt idx="4028">
                  <c:v>106.16</c:v>
                </c:pt>
                <c:pt idx="4029">
                  <c:v>106.16</c:v>
                </c:pt>
                <c:pt idx="4030">
                  <c:v>105.74</c:v>
                </c:pt>
                <c:pt idx="4031">
                  <c:v>105.37</c:v>
                </c:pt>
                <c:pt idx="4032">
                  <c:v>105.06</c:v>
                </c:pt>
                <c:pt idx="4033">
                  <c:v>104.84</c:v>
                </c:pt>
                <c:pt idx="4034">
                  <c:v>105.1</c:v>
                </c:pt>
                <c:pt idx="4035">
                  <c:v>105.43</c:v>
                </c:pt>
                <c:pt idx="4036">
                  <c:v>105.57</c:v>
                </c:pt>
                <c:pt idx="4037">
                  <c:v>105.36</c:v>
                </c:pt>
                <c:pt idx="4038">
                  <c:v>105.36</c:v>
                </c:pt>
                <c:pt idx="4039">
                  <c:v>105.81</c:v>
                </c:pt>
                <c:pt idx="4040">
                  <c:v>105.55</c:v>
                </c:pt>
                <c:pt idx="4041">
                  <c:v>105.57</c:v>
                </c:pt>
                <c:pt idx="4042">
                  <c:v>105.6</c:v>
                </c:pt>
                <c:pt idx="4043">
                  <c:v>105.66</c:v>
                </c:pt>
                <c:pt idx="4044">
                  <c:v>105.7</c:v>
                </c:pt>
                <c:pt idx="4045">
                  <c:v>106.07</c:v>
                </c:pt>
                <c:pt idx="4046">
                  <c:v>105.98</c:v>
                </c:pt>
                <c:pt idx="4047">
                  <c:v>105.64</c:v>
                </c:pt>
                <c:pt idx="4048">
                  <c:v>105.37</c:v>
                </c:pt>
                <c:pt idx="4049">
                  <c:v>105.43</c:v>
                </c:pt>
                <c:pt idx="4050">
                  <c:v>105.26</c:v>
                </c:pt>
                <c:pt idx="4051">
                  <c:v>105.35</c:v>
                </c:pt>
                <c:pt idx="4052">
                  <c:v>105.4</c:v>
                </c:pt>
                <c:pt idx="4053">
                  <c:v>105.59</c:v>
                </c:pt>
                <c:pt idx="4054">
                  <c:v>105.41</c:v>
                </c:pt>
                <c:pt idx="4055">
                  <c:v>104.62</c:v>
                </c:pt>
                <c:pt idx="4056">
                  <c:v>104.74</c:v>
                </c:pt>
                <c:pt idx="4057">
                  <c:v>104.68</c:v>
                </c:pt>
                <c:pt idx="4058">
                  <c:v>104.77</c:v>
                </c:pt>
                <c:pt idx="4059">
                  <c:v>104.47</c:v>
                </c:pt>
                <c:pt idx="4060">
                  <c:v>104.4</c:v>
                </c:pt>
                <c:pt idx="4061">
                  <c:v>104.6</c:v>
                </c:pt>
                <c:pt idx="4062">
                  <c:v>104.76</c:v>
                </c:pt>
                <c:pt idx="4063">
                  <c:v>104.54</c:v>
                </c:pt>
                <c:pt idx="4064">
                  <c:v>104.3</c:v>
                </c:pt>
                <c:pt idx="4065">
                  <c:v>103.69</c:v>
                </c:pt>
                <c:pt idx="4066">
                  <c:v>103.34</c:v>
                </c:pt>
                <c:pt idx="4067">
                  <c:v>105.18</c:v>
                </c:pt>
                <c:pt idx="4068">
                  <c:v>105.13</c:v>
                </c:pt>
                <c:pt idx="4069">
                  <c:v>105.43</c:v>
                </c:pt>
                <c:pt idx="4070">
                  <c:v>104.98</c:v>
                </c:pt>
                <c:pt idx="4071">
                  <c:v>104.69</c:v>
                </c:pt>
                <c:pt idx="4072">
                  <c:v>104.46</c:v>
                </c:pt>
                <c:pt idx="4073">
                  <c:v>104.09</c:v>
                </c:pt>
                <c:pt idx="4074">
                  <c:v>103.85</c:v>
                </c:pt>
                <c:pt idx="4075">
                  <c:v>103.89</c:v>
                </c:pt>
                <c:pt idx="4076">
                  <c:v>104.59</c:v>
                </c:pt>
                <c:pt idx="4077">
                  <c:v>104.51</c:v>
                </c:pt>
                <c:pt idx="4078">
                  <c:v>104.34</c:v>
                </c:pt>
                <c:pt idx="4079">
                  <c:v>104.15</c:v>
                </c:pt>
                <c:pt idx="4080">
                  <c:v>103.89</c:v>
                </c:pt>
                <c:pt idx="4081">
                  <c:v>104.28</c:v>
                </c:pt>
                <c:pt idx="4082">
                  <c:v>104.36</c:v>
                </c:pt>
                <c:pt idx="4083">
                  <c:v>104.5</c:v>
                </c:pt>
                <c:pt idx="4084">
                  <c:v>103.83</c:v>
                </c:pt>
                <c:pt idx="4085">
                  <c:v>104.11</c:v>
                </c:pt>
                <c:pt idx="4086">
                  <c:v>104.06</c:v>
                </c:pt>
                <c:pt idx="4087">
                  <c:v>104.16</c:v>
                </c:pt>
                <c:pt idx="4088">
                  <c:v>104.29</c:v>
                </c:pt>
                <c:pt idx="4089">
                  <c:v>104.03</c:v>
                </c:pt>
                <c:pt idx="4090">
                  <c:v>104.05</c:v>
                </c:pt>
                <c:pt idx="4091">
                  <c:v>104.12</c:v>
                </c:pt>
                <c:pt idx="4092">
                  <c:v>103.73</c:v>
                </c:pt>
                <c:pt idx="4093">
                  <c:v>103.44</c:v>
                </c:pt>
                <c:pt idx="4094">
                  <c:v>103.26</c:v>
                </c:pt>
                <c:pt idx="4095">
                  <c:v>103.38</c:v>
                </c:pt>
                <c:pt idx="4096">
                  <c:v>103.31</c:v>
                </c:pt>
                <c:pt idx="4097">
                  <c:v>103.64</c:v>
                </c:pt>
                <c:pt idx="4098">
                  <c:v>103.6</c:v>
                </c:pt>
                <c:pt idx="4099">
                  <c:v>103.48</c:v>
                </c:pt>
                <c:pt idx="4100">
                  <c:v>103.62</c:v>
                </c:pt>
                <c:pt idx="4101">
                  <c:v>103.8</c:v>
                </c:pt>
                <c:pt idx="4102">
                  <c:v>103.52</c:v>
                </c:pt>
                <c:pt idx="4103">
                  <c:v>103.09</c:v>
                </c:pt>
                <c:pt idx="4104">
                  <c:v>103.15</c:v>
                </c:pt>
                <c:pt idx="4105">
                  <c:v>102.68</c:v>
                </c:pt>
                <c:pt idx="4106">
                  <c:v>103.01</c:v>
                </c:pt>
                <c:pt idx="4107">
                  <c:v>103.85</c:v>
                </c:pt>
                <c:pt idx="4108">
                  <c:v>104.23</c:v>
                </c:pt>
                <c:pt idx="4109">
                  <c:v>103.69</c:v>
                </c:pt>
                <c:pt idx="4110">
                  <c:v>103.95</c:v>
                </c:pt>
                <c:pt idx="4111">
                  <c:v>103.84</c:v>
                </c:pt>
                <c:pt idx="4112">
                  <c:v>103.8</c:v>
                </c:pt>
                <c:pt idx="4113">
                  <c:v>103.74</c:v>
                </c:pt>
                <c:pt idx="4114">
                  <c:v>103.93</c:v>
                </c:pt>
                <c:pt idx="4115">
                  <c:v>103.62</c:v>
                </c:pt>
                <c:pt idx="4116">
                  <c:v>103.54</c:v>
                </c:pt>
                <c:pt idx="4117">
                  <c:v>103.84</c:v>
                </c:pt>
                <c:pt idx="4118">
                  <c:v>103.75</c:v>
                </c:pt>
                <c:pt idx="4119">
                  <c:v>103.69</c:v>
                </c:pt>
                <c:pt idx="4120">
                  <c:v>104.28</c:v>
                </c:pt>
                <c:pt idx="4121">
                  <c:v>104.48</c:v>
                </c:pt>
                <c:pt idx="4122">
                  <c:v>104.7</c:v>
                </c:pt>
                <c:pt idx="4123">
                  <c:v>104.89</c:v>
                </c:pt>
                <c:pt idx="4124">
                  <c:v>105.04</c:v>
                </c:pt>
                <c:pt idx="4125">
                  <c:v>105.04</c:v>
                </c:pt>
                <c:pt idx="4126">
                  <c:v>105.55</c:v>
                </c:pt>
                <c:pt idx="4127">
                  <c:v>105.55</c:v>
                </c:pt>
                <c:pt idx="4128">
                  <c:v>105.18</c:v>
                </c:pt>
                <c:pt idx="4129">
                  <c:v>104.62</c:v>
                </c:pt>
                <c:pt idx="4130">
                  <c:v>104.75</c:v>
                </c:pt>
                <c:pt idx="4131">
                  <c:v>105.11</c:v>
                </c:pt>
                <c:pt idx="4132">
                  <c:v>105.49</c:v>
                </c:pt>
                <c:pt idx="4133">
                  <c:v>106.17</c:v>
                </c:pt>
                <c:pt idx="4134">
                  <c:v>105.75</c:v>
                </c:pt>
                <c:pt idx="4135">
                  <c:v>105.73</c:v>
                </c:pt>
                <c:pt idx="4136">
                  <c:v>105.5</c:v>
                </c:pt>
                <c:pt idx="4137">
                  <c:v>105.42</c:v>
                </c:pt>
                <c:pt idx="4138">
                  <c:v>106.06</c:v>
                </c:pt>
                <c:pt idx="4139">
                  <c:v>106.24</c:v>
                </c:pt>
                <c:pt idx="4140">
                  <c:v>106.49</c:v>
                </c:pt>
                <c:pt idx="4141">
                  <c:v>106.85</c:v>
                </c:pt>
                <c:pt idx="4142">
                  <c:v>106.8</c:v>
                </c:pt>
                <c:pt idx="4143">
                  <c:v>106.99</c:v>
                </c:pt>
                <c:pt idx="4144">
                  <c:v>107.91</c:v>
                </c:pt>
                <c:pt idx="4145">
                  <c:v>108.37</c:v>
                </c:pt>
                <c:pt idx="4146">
                  <c:v>109.13</c:v>
                </c:pt>
                <c:pt idx="4147">
                  <c:v>108.58</c:v>
                </c:pt>
                <c:pt idx="4148">
                  <c:v>108.51</c:v>
                </c:pt>
                <c:pt idx="4149">
                  <c:v>108.61</c:v>
                </c:pt>
                <c:pt idx="4150">
                  <c:v>109.08</c:v>
                </c:pt>
                <c:pt idx="4151">
                  <c:v>109.24</c:v>
                </c:pt>
                <c:pt idx="4152">
                  <c:v>109.14</c:v>
                </c:pt>
                <c:pt idx="4153">
                  <c:v>108.97</c:v>
                </c:pt>
                <c:pt idx="4154">
                  <c:v>109.1</c:v>
                </c:pt>
                <c:pt idx="4155">
                  <c:v>108.92</c:v>
                </c:pt>
                <c:pt idx="4156">
                  <c:v>108.84</c:v>
                </c:pt>
                <c:pt idx="4157">
                  <c:v>108.65</c:v>
                </c:pt>
                <c:pt idx="4158">
                  <c:v>108.9</c:v>
                </c:pt>
                <c:pt idx="4159">
                  <c:v>109.31</c:v>
                </c:pt>
                <c:pt idx="4160">
                  <c:v>109.63</c:v>
                </c:pt>
                <c:pt idx="4161">
                  <c:v>109.83</c:v>
                </c:pt>
                <c:pt idx="4162">
                  <c:v>110.72</c:v>
                </c:pt>
                <c:pt idx="4163">
                  <c:v>110.84</c:v>
                </c:pt>
                <c:pt idx="4164">
                  <c:v>110.66</c:v>
                </c:pt>
                <c:pt idx="4165">
                  <c:v>110.67</c:v>
                </c:pt>
                <c:pt idx="4166">
                  <c:v>110.3</c:v>
                </c:pt>
                <c:pt idx="4167">
                  <c:v>109.81</c:v>
                </c:pt>
                <c:pt idx="4168">
                  <c:v>109.83</c:v>
                </c:pt>
                <c:pt idx="4169">
                  <c:v>109.31</c:v>
                </c:pt>
                <c:pt idx="4170">
                  <c:v>109.73</c:v>
                </c:pt>
                <c:pt idx="4171">
                  <c:v>109.58</c:v>
                </c:pt>
                <c:pt idx="4172">
                  <c:v>108.82</c:v>
                </c:pt>
                <c:pt idx="4173">
                  <c:v>108.91</c:v>
                </c:pt>
                <c:pt idx="4174">
                  <c:v>108.72</c:v>
                </c:pt>
                <c:pt idx="4175">
                  <c:v>108.64</c:v>
                </c:pt>
                <c:pt idx="4176">
                  <c:v>108.21</c:v>
                </c:pt>
                <c:pt idx="4177">
                  <c:v>108.08</c:v>
                </c:pt>
                <c:pt idx="4178">
                  <c:v>108.05</c:v>
                </c:pt>
                <c:pt idx="4179">
                  <c:v>107.94</c:v>
                </c:pt>
                <c:pt idx="4180">
                  <c:v>107.91</c:v>
                </c:pt>
                <c:pt idx="4181">
                  <c:v>108.14</c:v>
                </c:pt>
                <c:pt idx="4182">
                  <c:v>108.93</c:v>
                </c:pt>
                <c:pt idx="4183">
                  <c:v>108.98</c:v>
                </c:pt>
                <c:pt idx="4184">
                  <c:v>109.33</c:v>
                </c:pt>
                <c:pt idx="4185">
                  <c:v>109.15</c:v>
                </c:pt>
                <c:pt idx="4186">
                  <c:v>108.77</c:v>
                </c:pt>
                <c:pt idx="4187">
                  <c:v>108.99</c:v>
                </c:pt>
                <c:pt idx="4188">
                  <c:v>108.8</c:v>
                </c:pt>
                <c:pt idx="4189">
                  <c:v>109.63</c:v>
                </c:pt>
                <c:pt idx="4190">
                  <c:v>109.64</c:v>
                </c:pt>
                <c:pt idx="4191">
                  <c:v>109.41</c:v>
                </c:pt>
                <c:pt idx="4192">
                  <c:v>109.21</c:v>
                </c:pt>
                <c:pt idx="4193">
                  <c:v>109</c:v>
                </c:pt>
                <c:pt idx="4194">
                  <c:v>109.25</c:v>
                </c:pt>
                <c:pt idx="4195">
                  <c:v>108.9</c:v>
                </c:pt>
                <c:pt idx="4196">
                  <c:v>108.97</c:v>
                </c:pt>
                <c:pt idx="4197">
                  <c:v>108.86</c:v>
                </c:pt>
                <c:pt idx="4198">
                  <c:v>108.79</c:v>
                </c:pt>
                <c:pt idx="4199">
                  <c:v>109.15</c:v>
                </c:pt>
                <c:pt idx="4200">
                  <c:v>109.97</c:v>
                </c:pt>
                <c:pt idx="4201">
                  <c:v>109.8</c:v>
                </c:pt>
                <c:pt idx="4202">
                  <c:v>109.4</c:v>
                </c:pt>
                <c:pt idx="4203">
                  <c:v>109.65</c:v>
                </c:pt>
                <c:pt idx="4204">
                  <c:v>109.6</c:v>
                </c:pt>
                <c:pt idx="4205">
                  <c:v>110.28</c:v>
                </c:pt>
                <c:pt idx="4206">
                  <c:v>109.58</c:v>
                </c:pt>
                <c:pt idx="4207">
                  <c:v>109.44</c:v>
                </c:pt>
                <c:pt idx="4208">
                  <c:v>109.45</c:v>
                </c:pt>
                <c:pt idx="4209">
                  <c:v>109.66</c:v>
                </c:pt>
                <c:pt idx="4210">
                  <c:v>109.46</c:v>
                </c:pt>
                <c:pt idx="4211">
                  <c:v>109.8</c:v>
                </c:pt>
                <c:pt idx="4212">
                  <c:v>110.12</c:v>
                </c:pt>
                <c:pt idx="4213">
                  <c:v>110.16</c:v>
                </c:pt>
                <c:pt idx="4214">
                  <c:v>110.76</c:v>
                </c:pt>
                <c:pt idx="4215">
                  <c:v>110.33</c:v>
                </c:pt>
                <c:pt idx="4216">
                  <c:v>110.25</c:v>
                </c:pt>
                <c:pt idx="4217">
                  <c:v>110.28</c:v>
                </c:pt>
                <c:pt idx="4218">
                  <c:v>110.73</c:v>
                </c:pt>
                <c:pt idx="4219">
                  <c:v>111.05</c:v>
                </c:pt>
                <c:pt idx="4220">
                  <c:v>111</c:v>
                </c:pt>
                <c:pt idx="4221">
                  <c:v>110.69</c:v>
                </c:pt>
                <c:pt idx="4222">
                  <c:v>110.52</c:v>
                </c:pt>
                <c:pt idx="4223">
                  <c:v>110.61</c:v>
                </c:pt>
                <c:pt idx="4224">
                  <c:v>111.12</c:v>
                </c:pt>
                <c:pt idx="4225">
                  <c:v>111.66</c:v>
                </c:pt>
                <c:pt idx="4226">
                  <c:v>111.15</c:v>
                </c:pt>
                <c:pt idx="4227">
                  <c:v>110.88</c:v>
                </c:pt>
                <c:pt idx="4228">
                  <c:v>110.45</c:v>
                </c:pt>
                <c:pt idx="4229">
                  <c:v>110.58</c:v>
                </c:pt>
                <c:pt idx="4230">
                  <c:v>109.92</c:v>
                </c:pt>
                <c:pt idx="4231">
                  <c:v>110.16</c:v>
                </c:pt>
                <c:pt idx="4232">
                  <c:v>110.4</c:v>
                </c:pt>
                <c:pt idx="4233">
                  <c:v>110.63</c:v>
                </c:pt>
                <c:pt idx="4234">
                  <c:v>109.93</c:v>
                </c:pt>
                <c:pt idx="4235">
                  <c:v>109.91</c:v>
                </c:pt>
                <c:pt idx="4236">
                  <c:v>109.89</c:v>
                </c:pt>
                <c:pt idx="4237">
                  <c:v>109.57</c:v>
                </c:pt>
                <c:pt idx="4238">
                  <c:v>109.98</c:v>
                </c:pt>
                <c:pt idx="4239">
                  <c:v>110.54</c:v>
                </c:pt>
                <c:pt idx="4240">
                  <c:v>110.26</c:v>
                </c:pt>
                <c:pt idx="4241">
                  <c:v>109.85</c:v>
                </c:pt>
                <c:pt idx="4242">
                  <c:v>109.73</c:v>
                </c:pt>
                <c:pt idx="4243">
                  <c:v>109.52</c:v>
                </c:pt>
                <c:pt idx="4244">
                  <c:v>109.65</c:v>
                </c:pt>
                <c:pt idx="4245">
                  <c:v>109.33</c:v>
                </c:pt>
                <c:pt idx="4246">
                  <c:v>109.07</c:v>
                </c:pt>
                <c:pt idx="4247">
                  <c:v>109.67</c:v>
                </c:pt>
                <c:pt idx="4248">
                  <c:v>109.89</c:v>
                </c:pt>
                <c:pt idx="4249">
                  <c:v>110.33</c:v>
                </c:pt>
                <c:pt idx="4250">
                  <c:v>110.68</c:v>
                </c:pt>
                <c:pt idx="4251">
                  <c:v>110.35</c:v>
                </c:pt>
                <c:pt idx="4252">
                  <c:v>110.47</c:v>
                </c:pt>
                <c:pt idx="4253">
                  <c:v>109.47</c:v>
                </c:pt>
                <c:pt idx="4254">
                  <c:v>109.22</c:v>
                </c:pt>
                <c:pt idx="4255">
                  <c:v>109.52</c:v>
                </c:pt>
                <c:pt idx="4256">
                  <c:v>109.97</c:v>
                </c:pt>
                <c:pt idx="4257">
                  <c:v>109.89</c:v>
                </c:pt>
                <c:pt idx="4258">
                  <c:v>109.86</c:v>
                </c:pt>
                <c:pt idx="4259">
                  <c:v>109.76</c:v>
                </c:pt>
                <c:pt idx="4260">
                  <c:v>109.86</c:v>
                </c:pt>
                <c:pt idx="4261">
                  <c:v>110.08</c:v>
                </c:pt>
                <c:pt idx="4262">
                  <c:v>110</c:v>
                </c:pt>
                <c:pt idx="4263">
                  <c:v>109.73</c:v>
                </c:pt>
                <c:pt idx="4264">
                  <c:v>109.9</c:v>
                </c:pt>
                <c:pt idx="4265">
                  <c:v>110.2</c:v>
                </c:pt>
                <c:pt idx="4266">
                  <c:v>110</c:v>
                </c:pt>
                <c:pt idx="4267">
                  <c:v>109.95</c:v>
                </c:pt>
                <c:pt idx="4268">
                  <c:v>109.84</c:v>
                </c:pt>
                <c:pt idx="4269">
                  <c:v>109.8</c:v>
                </c:pt>
                <c:pt idx="4270">
                  <c:v>110.28</c:v>
                </c:pt>
                <c:pt idx="4271">
                  <c:v>110.23</c:v>
                </c:pt>
                <c:pt idx="4272">
                  <c:v>109.79</c:v>
                </c:pt>
                <c:pt idx="4273">
                  <c:v>109.99</c:v>
                </c:pt>
                <c:pt idx="4274">
                  <c:v>110.05</c:v>
                </c:pt>
                <c:pt idx="4275">
                  <c:v>109.65</c:v>
                </c:pt>
                <c:pt idx="4276">
                  <c:v>109.41</c:v>
                </c:pt>
                <c:pt idx="4277">
                  <c:v>109.81</c:v>
                </c:pt>
                <c:pt idx="4278">
                  <c:v>109.57</c:v>
                </c:pt>
                <c:pt idx="4279">
                  <c:v>109.22</c:v>
                </c:pt>
                <c:pt idx="4280">
                  <c:v>110.42</c:v>
                </c:pt>
                <c:pt idx="4281">
                  <c:v>110.75</c:v>
                </c:pt>
                <c:pt idx="4282">
                  <c:v>111.01</c:v>
                </c:pt>
                <c:pt idx="4283">
                  <c:v>111.65</c:v>
                </c:pt>
                <c:pt idx="4284">
                  <c:v>111.95</c:v>
                </c:pt>
                <c:pt idx="4285">
                  <c:v>111.43</c:v>
                </c:pt>
                <c:pt idx="4286">
                  <c:v>110.99</c:v>
                </c:pt>
                <c:pt idx="4287">
                  <c:v>110.94</c:v>
                </c:pt>
                <c:pt idx="4288">
                  <c:v>111.63</c:v>
                </c:pt>
                <c:pt idx="4289">
                  <c:v>111.38</c:v>
                </c:pt>
                <c:pt idx="4290">
                  <c:v>111.74</c:v>
                </c:pt>
                <c:pt idx="4291">
                  <c:v>112.3</c:v>
                </c:pt>
                <c:pt idx="4292">
                  <c:v>113.5</c:v>
                </c:pt>
                <c:pt idx="4293">
                  <c:v>113.48</c:v>
                </c:pt>
                <c:pt idx="4294">
                  <c:v>113.37</c:v>
                </c:pt>
                <c:pt idx="4295">
                  <c:v>113.9</c:v>
                </c:pt>
                <c:pt idx="4296">
                  <c:v>114.26</c:v>
                </c:pt>
                <c:pt idx="4297">
                  <c:v>114.19</c:v>
                </c:pt>
                <c:pt idx="4298">
                  <c:v>114.68</c:v>
                </c:pt>
                <c:pt idx="4299">
                  <c:v>114.28</c:v>
                </c:pt>
                <c:pt idx="4300">
                  <c:v>114.04</c:v>
                </c:pt>
                <c:pt idx="4301">
                  <c:v>113.73</c:v>
                </c:pt>
                <c:pt idx="4302">
                  <c:v>113.85</c:v>
                </c:pt>
                <c:pt idx="4303">
                  <c:v>114.16</c:v>
                </c:pt>
                <c:pt idx="4304">
                  <c:v>113.85</c:v>
                </c:pt>
                <c:pt idx="4305">
                  <c:v>113.68</c:v>
                </c:pt>
                <c:pt idx="4306">
                  <c:v>114.13</c:v>
                </c:pt>
                <c:pt idx="4307">
                  <c:v>114.12</c:v>
                </c:pt>
                <c:pt idx="4308">
                  <c:v>114.16</c:v>
                </c:pt>
                <c:pt idx="4309">
                  <c:v>113.78</c:v>
                </c:pt>
                <c:pt idx="4310">
                  <c:v>113.62</c:v>
                </c:pt>
                <c:pt idx="4311">
                  <c:v>113.27</c:v>
                </c:pt>
                <c:pt idx="4312">
                  <c:v>112.87</c:v>
                </c:pt>
                <c:pt idx="4313">
                  <c:v>113.94</c:v>
                </c:pt>
                <c:pt idx="4314">
                  <c:v>114.26</c:v>
                </c:pt>
                <c:pt idx="4315">
                  <c:v>114</c:v>
                </c:pt>
                <c:pt idx="4316">
                  <c:v>114.19</c:v>
                </c:pt>
                <c:pt idx="4317">
                  <c:v>114.88</c:v>
                </c:pt>
                <c:pt idx="4318">
                  <c:v>114.18</c:v>
                </c:pt>
                <c:pt idx="4319">
                  <c:v>114.37</c:v>
                </c:pt>
                <c:pt idx="4320">
                  <c:v>114.12</c:v>
                </c:pt>
                <c:pt idx="4321">
                  <c:v>115.21</c:v>
                </c:pt>
                <c:pt idx="4322">
                  <c:v>115.35</c:v>
                </c:pt>
                <c:pt idx="4323">
                  <c:v>114.93</c:v>
                </c:pt>
                <c:pt idx="4324">
                  <c:v>113.71</c:v>
                </c:pt>
                <c:pt idx="4325">
                  <c:v>113.8</c:v>
                </c:pt>
                <c:pt idx="4326">
                  <c:v>113.26</c:v>
                </c:pt>
                <c:pt idx="4327">
                  <c:v>112.96</c:v>
                </c:pt>
                <c:pt idx="4328">
                  <c:v>113.14</c:v>
                </c:pt>
                <c:pt idx="4329">
                  <c:v>113.09</c:v>
                </c:pt>
                <c:pt idx="4330">
                  <c:v>113.51</c:v>
                </c:pt>
                <c:pt idx="4331">
                  <c:v>113.57</c:v>
                </c:pt>
                <c:pt idx="4332">
                  <c:v>113.83</c:v>
                </c:pt>
                <c:pt idx="4333">
                  <c:v>113.49</c:v>
                </c:pt>
                <c:pt idx="4334">
                  <c:v>113.56</c:v>
                </c:pt>
                <c:pt idx="4335">
                  <c:v>113.68</c:v>
                </c:pt>
                <c:pt idx="4336">
                  <c:v>113.8</c:v>
                </c:pt>
                <c:pt idx="4337">
                  <c:v>114.17</c:v>
                </c:pt>
                <c:pt idx="4338">
                  <c:v>113.88</c:v>
                </c:pt>
                <c:pt idx="4339">
                  <c:v>113.64</c:v>
                </c:pt>
                <c:pt idx="4340">
                  <c:v>113.68</c:v>
                </c:pt>
                <c:pt idx="4341">
                  <c:v>114.2</c:v>
                </c:pt>
                <c:pt idx="4342">
                  <c:v>114.23</c:v>
                </c:pt>
                <c:pt idx="4343">
                  <c:v>114.41</c:v>
                </c:pt>
                <c:pt idx="4344">
                  <c:v>114.4</c:v>
                </c:pt>
                <c:pt idx="4345">
                  <c:v>114.97</c:v>
                </c:pt>
                <c:pt idx="4346">
                  <c:v>114.89</c:v>
                </c:pt>
                <c:pt idx="4347">
                  <c:v>115.02</c:v>
                </c:pt>
                <c:pt idx="4348">
                  <c:v>115.43</c:v>
                </c:pt>
                <c:pt idx="4349">
                  <c:v>116.23</c:v>
                </c:pt>
                <c:pt idx="4350">
                  <c:v>116.05</c:v>
                </c:pt>
                <c:pt idx="4351">
                  <c:v>116.01</c:v>
                </c:pt>
                <c:pt idx="4352">
                  <c:v>115.34</c:v>
                </c:pt>
                <c:pt idx="4353">
                  <c:v>115.34</c:v>
                </c:pt>
                <c:pt idx="4354">
                  <c:v>114.68</c:v>
                </c:pt>
                <c:pt idx="4355">
                  <c:v>114.1</c:v>
                </c:pt>
                <c:pt idx="4356">
                  <c:v>114.35</c:v>
                </c:pt>
                <c:pt idx="4357">
                  <c:v>114.57</c:v>
                </c:pt>
                <c:pt idx="4358">
                  <c:v>114.72</c:v>
                </c:pt>
                <c:pt idx="4359">
                  <c:v>114.32</c:v>
                </c:pt>
                <c:pt idx="4360">
                  <c:v>113.85</c:v>
                </c:pt>
                <c:pt idx="4361">
                  <c:v>113.84</c:v>
                </c:pt>
                <c:pt idx="4362">
                  <c:v>114.02</c:v>
                </c:pt>
                <c:pt idx="4363">
                  <c:v>113.84</c:v>
                </c:pt>
                <c:pt idx="4364">
                  <c:v>114.68</c:v>
                </c:pt>
                <c:pt idx="4365">
                  <c:v>115.47</c:v>
                </c:pt>
                <c:pt idx="4366">
                  <c:v>115.44</c:v>
                </c:pt>
                <c:pt idx="4367">
                  <c:v>115.17</c:v>
                </c:pt>
                <c:pt idx="4368">
                  <c:v>114.71</c:v>
                </c:pt>
                <c:pt idx="4369">
                  <c:v>114.47</c:v>
                </c:pt>
                <c:pt idx="4370">
                  <c:v>115.01</c:v>
                </c:pt>
                <c:pt idx="4371">
                  <c:v>115.28</c:v>
                </c:pt>
                <c:pt idx="4372">
                  <c:v>115.3</c:v>
                </c:pt>
                <c:pt idx="4373">
                  <c:v>115.56</c:v>
                </c:pt>
                <c:pt idx="4374">
                  <c:v>115.63</c:v>
                </c:pt>
                <c:pt idx="4375">
                  <c:v>115.43</c:v>
                </c:pt>
                <c:pt idx="4376">
                  <c:v>115.43</c:v>
                </c:pt>
                <c:pt idx="4377">
                  <c:v>115.7</c:v>
                </c:pt>
                <c:pt idx="4378">
                  <c:v>115.48</c:v>
                </c:pt>
                <c:pt idx="4379">
                  <c:v>114.96</c:v>
                </c:pt>
                <c:pt idx="4380">
                  <c:v>115.08</c:v>
                </c:pt>
                <c:pt idx="4381">
                  <c:v>114.78</c:v>
                </c:pt>
                <c:pt idx="4382">
                  <c:v>114.96</c:v>
                </c:pt>
                <c:pt idx="4383">
                  <c:v>115.58</c:v>
                </c:pt>
                <c:pt idx="4384">
                  <c:v>115.59</c:v>
                </c:pt>
                <c:pt idx="4385">
                  <c:v>115.28</c:v>
                </c:pt>
                <c:pt idx="4386">
                  <c:v>115.02</c:v>
                </c:pt>
                <c:pt idx="4387">
                  <c:v>115.63</c:v>
                </c:pt>
                <c:pt idx="4388">
                  <c:v>115.42</c:v>
                </c:pt>
                <c:pt idx="4389">
                  <c:v>115.02</c:v>
                </c:pt>
                <c:pt idx="4390">
                  <c:v>115.49</c:v>
                </c:pt>
                <c:pt idx="4391">
                  <c:v>115.89</c:v>
                </c:pt>
                <c:pt idx="4392">
                  <c:v>116.01</c:v>
                </c:pt>
                <c:pt idx="4393">
                  <c:v>116.32</c:v>
                </c:pt>
                <c:pt idx="4394">
                  <c:v>117.59</c:v>
                </c:pt>
                <c:pt idx="4395">
                  <c:v>118.25</c:v>
                </c:pt>
                <c:pt idx="4396">
                  <c:v>118.39</c:v>
                </c:pt>
                <c:pt idx="4397">
                  <c:v>118.99</c:v>
                </c:pt>
                <c:pt idx="4398">
                  <c:v>118.7</c:v>
                </c:pt>
                <c:pt idx="4399">
                  <c:v>120.02</c:v>
                </c:pt>
                <c:pt idx="4400">
                  <c:v>121.16</c:v>
                </c:pt>
                <c:pt idx="4401">
                  <c:v>121.11</c:v>
                </c:pt>
                <c:pt idx="4402">
                  <c:v>122.04</c:v>
                </c:pt>
                <c:pt idx="4403">
                  <c:v>122.2</c:v>
                </c:pt>
                <c:pt idx="4404">
                  <c:v>124.25</c:v>
                </c:pt>
                <c:pt idx="4405">
                  <c:v>122.56</c:v>
                </c:pt>
                <c:pt idx="4406">
                  <c:v>122.41</c:v>
                </c:pt>
                <c:pt idx="4407">
                  <c:v>122.21</c:v>
                </c:pt>
                <c:pt idx="4408">
                  <c:v>122.44</c:v>
                </c:pt>
                <c:pt idx="4409">
                  <c:v>122.58</c:v>
                </c:pt>
                <c:pt idx="4410">
                  <c:v>123.9</c:v>
                </c:pt>
                <c:pt idx="4411">
                  <c:v>123.66</c:v>
                </c:pt>
                <c:pt idx="4412">
                  <c:v>123.9</c:v>
                </c:pt>
                <c:pt idx="4413">
                  <c:v>124.63</c:v>
                </c:pt>
                <c:pt idx="4414">
                  <c:v>125.48</c:v>
                </c:pt>
                <c:pt idx="4415">
                  <c:v>125.63</c:v>
                </c:pt>
                <c:pt idx="4416">
                  <c:v>125.53</c:v>
                </c:pt>
                <c:pt idx="4417">
                  <c:v>126.39</c:v>
                </c:pt>
                <c:pt idx="4418">
                  <c:v>126.61</c:v>
                </c:pt>
                <c:pt idx="4419">
                  <c:v>127.35</c:v>
                </c:pt>
                <c:pt idx="4420">
                  <c:v>129.44</c:v>
                </c:pt>
                <c:pt idx="4421">
                  <c:v>128.22999999999999</c:v>
                </c:pt>
                <c:pt idx="4422">
                  <c:v>128.66</c:v>
                </c:pt>
                <c:pt idx="4423">
                  <c:v>128.81</c:v>
                </c:pt>
                <c:pt idx="4424">
                  <c:v>127.63</c:v>
                </c:pt>
                <c:pt idx="4425">
                  <c:v>127.66</c:v>
                </c:pt>
                <c:pt idx="4426">
                  <c:v>128.86000000000001</c:v>
                </c:pt>
                <c:pt idx="4427">
                  <c:v>130.12</c:v>
                </c:pt>
                <c:pt idx="4428">
                  <c:v>130.53</c:v>
                </c:pt>
                <c:pt idx="4429">
                  <c:v>130.77000000000001</c:v>
                </c:pt>
                <c:pt idx="4430">
                  <c:v>130</c:v>
                </c:pt>
                <c:pt idx="4431">
                  <c:v>130.33000000000001</c:v>
                </c:pt>
                <c:pt idx="4432">
                  <c:v>129.72</c:v>
                </c:pt>
                <c:pt idx="4433">
                  <c:v>128.94</c:v>
                </c:pt>
                <c:pt idx="4434">
                  <c:v>129.55000000000001</c:v>
                </c:pt>
                <c:pt idx="4435">
                  <c:v>129.30000000000001</c:v>
                </c:pt>
                <c:pt idx="4436">
                  <c:v>129.32</c:v>
                </c:pt>
                <c:pt idx="4437">
                  <c:v>128.43</c:v>
                </c:pt>
                <c:pt idx="4438">
                  <c:v>127.86</c:v>
                </c:pt>
                <c:pt idx="4439">
                  <c:v>127.75</c:v>
                </c:pt>
                <c:pt idx="4440">
                  <c:v>127.89</c:v>
                </c:pt>
                <c:pt idx="4441">
                  <c:v>126.99</c:v>
                </c:pt>
                <c:pt idx="4442">
                  <c:v>127.51</c:v>
                </c:pt>
                <c:pt idx="4443">
                  <c:v>127.03</c:v>
                </c:pt>
                <c:pt idx="4444">
                  <c:v>127</c:v>
                </c:pt>
                <c:pt idx="4445">
                  <c:v>128.22</c:v>
                </c:pt>
                <c:pt idx="4446">
                  <c:v>128.88999999999999</c:v>
                </c:pt>
                <c:pt idx="4447">
                  <c:v>130.04</c:v>
                </c:pt>
                <c:pt idx="4448">
                  <c:v>129.84</c:v>
                </c:pt>
                <c:pt idx="4449">
                  <c:v>130.84</c:v>
                </c:pt>
                <c:pt idx="4450">
                  <c:v>132.25</c:v>
                </c:pt>
                <c:pt idx="4451">
                  <c:v>132.88</c:v>
                </c:pt>
                <c:pt idx="4452">
                  <c:v>134.47</c:v>
                </c:pt>
                <c:pt idx="4453">
                  <c:v>134.22</c:v>
                </c:pt>
                <c:pt idx="4454">
                  <c:v>135</c:v>
                </c:pt>
                <c:pt idx="4455">
                  <c:v>134.13</c:v>
                </c:pt>
                <c:pt idx="4456">
                  <c:v>135.03</c:v>
                </c:pt>
                <c:pt idx="4457">
                  <c:v>134.31</c:v>
                </c:pt>
                <c:pt idx="4458">
                  <c:v>133.27000000000001</c:v>
                </c:pt>
                <c:pt idx="4459">
                  <c:v>135.28</c:v>
                </c:pt>
                <c:pt idx="4460">
                  <c:v>135.22</c:v>
                </c:pt>
                <c:pt idx="4461">
                  <c:v>136.5</c:v>
                </c:pt>
                <c:pt idx="4462">
                  <c:v>136.19999999999999</c:v>
                </c:pt>
                <c:pt idx="4463">
                  <c:v>135.22999999999999</c:v>
                </c:pt>
                <c:pt idx="4464">
                  <c:v>134.66999999999999</c:v>
                </c:pt>
                <c:pt idx="4465">
                  <c:v>135.41999999999999</c:v>
                </c:pt>
                <c:pt idx="4466">
                  <c:v>136.09</c:v>
                </c:pt>
                <c:pt idx="4467">
                  <c:v>136.69</c:v>
                </c:pt>
                <c:pt idx="4468">
                  <c:v>136.01</c:v>
                </c:pt>
                <c:pt idx="4469">
                  <c:v>134.93</c:v>
                </c:pt>
                <c:pt idx="4470">
                  <c:v>136.15</c:v>
                </c:pt>
                <c:pt idx="4471">
                  <c:v>135.71</c:v>
                </c:pt>
                <c:pt idx="4472">
                  <c:v>135.88999999999999</c:v>
                </c:pt>
                <c:pt idx="4473">
                  <c:v>136.07</c:v>
                </c:pt>
                <c:pt idx="4474">
                  <c:v>136.47999999999999</c:v>
                </c:pt>
                <c:pt idx="4475">
                  <c:v>137.25</c:v>
                </c:pt>
                <c:pt idx="4476">
                  <c:v>137.02000000000001</c:v>
                </c:pt>
                <c:pt idx="4477">
                  <c:v>138.01</c:v>
                </c:pt>
                <c:pt idx="4478">
                  <c:v>138.99</c:v>
                </c:pt>
                <c:pt idx="4479">
                  <c:v>138.24</c:v>
                </c:pt>
                <c:pt idx="4480">
                  <c:v>138.18</c:v>
                </c:pt>
                <c:pt idx="4481">
                  <c:v>138.47999999999999</c:v>
                </c:pt>
                <c:pt idx="4482">
                  <c:v>137.36000000000001</c:v>
                </c:pt>
                <c:pt idx="4483">
                  <c:v>136.63999999999999</c:v>
                </c:pt>
                <c:pt idx="4484">
                  <c:v>136.46</c:v>
                </c:pt>
                <c:pt idx="4485">
                  <c:v>137.01</c:v>
                </c:pt>
                <c:pt idx="4486">
                  <c:v>136.24</c:v>
                </c:pt>
                <c:pt idx="4487">
                  <c:v>134.63</c:v>
                </c:pt>
                <c:pt idx="4488">
                  <c:v>132.91</c:v>
                </c:pt>
                <c:pt idx="4489">
                  <c:v>130.9</c:v>
                </c:pt>
                <c:pt idx="4490">
                  <c:v>133.77000000000001</c:v>
                </c:pt>
                <c:pt idx="4491">
                  <c:v>133.66999999999999</c:v>
                </c:pt>
                <c:pt idx="4492">
                  <c:v>133.03</c:v>
                </c:pt>
                <c:pt idx="4493">
                  <c:v>135.43</c:v>
                </c:pt>
                <c:pt idx="4494">
                  <c:v>134.91999999999999</c:v>
                </c:pt>
                <c:pt idx="4495">
                  <c:v>135.28</c:v>
                </c:pt>
                <c:pt idx="4496">
                  <c:v>133.34</c:v>
                </c:pt>
                <c:pt idx="4497">
                  <c:v>133.07</c:v>
                </c:pt>
                <c:pt idx="4498">
                  <c:v>133.19999999999999</c:v>
                </c:pt>
                <c:pt idx="4499">
                  <c:v>134.34</c:v>
                </c:pt>
                <c:pt idx="4500">
                  <c:v>134.97</c:v>
                </c:pt>
                <c:pt idx="4501">
                  <c:v>136.33000000000001</c:v>
                </c:pt>
                <c:pt idx="4502">
                  <c:v>137.22999999999999</c:v>
                </c:pt>
                <c:pt idx="4503">
                  <c:v>137.30000000000001</c:v>
                </c:pt>
                <c:pt idx="4504">
                  <c:v>136.91999999999999</c:v>
                </c:pt>
                <c:pt idx="4505">
                  <c:v>136.99</c:v>
                </c:pt>
                <c:pt idx="4506">
                  <c:v>136.76</c:v>
                </c:pt>
                <c:pt idx="4507">
                  <c:v>138.29</c:v>
                </c:pt>
                <c:pt idx="4508">
                  <c:v>138.47999999999999</c:v>
                </c:pt>
                <c:pt idx="4509">
                  <c:v>138.66</c:v>
                </c:pt>
                <c:pt idx="4510">
                  <c:v>139.55000000000001</c:v>
                </c:pt>
                <c:pt idx="4511">
                  <c:v>140.11000000000001</c:v>
                </c:pt>
                <c:pt idx="4512">
                  <c:v>140.32</c:v>
                </c:pt>
                <c:pt idx="4513">
                  <c:v>140.34</c:v>
                </c:pt>
                <c:pt idx="4514">
                  <c:v>143.03</c:v>
                </c:pt>
                <c:pt idx="4515">
                  <c:v>144.43</c:v>
                </c:pt>
                <c:pt idx="4516">
                  <c:v>143.82</c:v>
                </c:pt>
                <c:pt idx="4517">
                  <c:v>142.84</c:v>
                </c:pt>
                <c:pt idx="4518">
                  <c:v>142.61000000000001</c:v>
                </c:pt>
                <c:pt idx="4519">
                  <c:v>144.53</c:v>
                </c:pt>
                <c:pt idx="4520">
                  <c:v>143.33000000000001</c:v>
                </c:pt>
                <c:pt idx="4521">
                  <c:v>143.1</c:v>
                </c:pt>
                <c:pt idx="4522">
                  <c:v>143.28</c:v>
                </c:pt>
                <c:pt idx="4523">
                  <c:v>143.77000000000001</c:v>
                </c:pt>
                <c:pt idx="4524">
                  <c:v>144.52000000000001</c:v>
                </c:pt>
                <c:pt idx="4525">
                  <c:v>144.03</c:v>
                </c:pt>
                <c:pt idx="4526">
                  <c:v>144.46</c:v>
                </c:pt>
                <c:pt idx="4527">
                  <c:v>144.76</c:v>
                </c:pt>
                <c:pt idx="4528">
                  <c:v>144.36000000000001</c:v>
                </c:pt>
                <c:pt idx="4529">
                  <c:v>144.81</c:v>
                </c:pt>
                <c:pt idx="4530">
                  <c:v>144.9</c:v>
                </c:pt>
                <c:pt idx="4531">
                  <c:v>144.78</c:v>
                </c:pt>
                <c:pt idx="4532">
                  <c:v>143.96</c:v>
                </c:pt>
                <c:pt idx="4533">
                  <c:v>144.66999999999999</c:v>
                </c:pt>
                <c:pt idx="4534">
                  <c:v>145.02000000000001</c:v>
                </c:pt>
                <c:pt idx="4535">
                  <c:v>145.77000000000001</c:v>
                </c:pt>
                <c:pt idx="4536">
                  <c:v>146.21</c:v>
                </c:pt>
                <c:pt idx="4537">
                  <c:v>146.85</c:v>
                </c:pt>
                <c:pt idx="4538">
                  <c:v>147.43</c:v>
                </c:pt>
                <c:pt idx="4539">
                  <c:v>148.58000000000001</c:v>
                </c:pt>
                <c:pt idx="4540">
                  <c:v>148.91</c:v>
                </c:pt>
                <c:pt idx="4541">
                  <c:v>149.22999999999999</c:v>
                </c:pt>
                <c:pt idx="4542">
                  <c:v>149.99</c:v>
                </c:pt>
                <c:pt idx="4543">
                  <c:v>150.26</c:v>
                </c:pt>
                <c:pt idx="4544">
                  <c:v>148.9</c:v>
                </c:pt>
                <c:pt idx="4545">
                  <c:v>149.07</c:v>
                </c:pt>
                <c:pt idx="4546">
                  <c:v>148.19</c:v>
                </c:pt>
                <c:pt idx="4547">
                  <c:v>146.15</c:v>
                </c:pt>
                <c:pt idx="4548">
                  <c:v>146.69999999999999</c:v>
                </c:pt>
                <c:pt idx="4549">
                  <c:v>148.28</c:v>
                </c:pt>
                <c:pt idx="4550">
                  <c:v>148.78</c:v>
                </c:pt>
                <c:pt idx="4551">
                  <c:v>147.63</c:v>
                </c:pt>
                <c:pt idx="4552">
                  <c:v>148.34</c:v>
                </c:pt>
                <c:pt idx="4553">
                  <c:v>147.07</c:v>
                </c:pt>
                <c:pt idx="4554">
                  <c:v>146.57</c:v>
                </c:pt>
                <c:pt idx="4555">
                  <c:v>145.81</c:v>
                </c:pt>
                <c:pt idx="4556">
                  <c:v>146.41999999999999</c:v>
                </c:pt>
                <c:pt idx="4557">
                  <c:v>141.94999999999999</c:v>
                </c:pt>
                <c:pt idx="4558">
                  <c:v>139.66999999999999</c:v>
                </c:pt>
                <c:pt idx="4559">
                  <c:v>140.44</c:v>
                </c:pt>
                <c:pt idx="4560">
                  <c:v>139.58000000000001</c:v>
                </c:pt>
                <c:pt idx="4561">
                  <c:v>139.5</c:v>
                </c:pt>
                <c:pt idx="4562">
                  <c:v>140.31</c:v>
                </c:pt>
                <c:pt idx="4563">
                  <c:v>140.38</c:v>
                </c:pt>
                <c:pt idx="4564">
                  <c:v>142.12</c:v>
                </c:pt>
                <c:pt idx="4565">
                  <c:v>139.28</c:v>
                </c:pt>
                <c:pt idx="4566">
                  <c:v>139.11000000000001</c:v>
                </c:pt>
                <c:pt idx="4567">
                  <c:v>139.11000000000001</c:v>
                </c:pt>
                <c:pt idx="4568">
                  <c:v>138.88999999999999</c:v>
                </c:pt>
                <c:pt idx="4569">
                  <c:v>138.79</c:v>
                </c:pt>
                <c:pt idx="4570">
                  <c:v>137.13</c:v>
                </c:pt>
                <c:pt idx="4571">
                  <c:v>135.55000000000001</c:v>
                </c:pt>
                <c:pt idx="4572">
                  <c:v>134.72999999999999</c:v>
                </c:pt>
                <c:pt idx="4573">
                  <c:v>136.46</c:v>
                </c:pt>
                <c:pt idx="4574">
                  <c:v>137.31</c:v>
                </c:pt>
                <c:pt idx="4575">
                  <c:v>136.63</c:v>
                </c:pt>
                <c:pt idx="4576">
                  <c:v>136.9</c:v>
                </c:pt>
                <c:pt idx="4577">
                  <c:v>136.85</c:v>
                </c:pt>
                <c:pt idx="4578">
                  <c:v>137.87</c:v>
                </c:pt>
                <c:pt idx="4579">
                  <c:v>135.59</c:v>
                </c:pt>
                <c:pt idx="4580">
                  <c:v>135.5</c:v>
                </c:pt>
                <c:pt idx="4581">
                  <c:v>137.69999999999999</c:v>
                </c:pt>
                <c:pt idx="4582">
                  <c:v>136.27000000000001</c:v>
                </c:pt>
                <c:pt idx="4583">
                  <c:v>137.38999999999999</c:v>
                </c:pt>
                <c:pt idx="4584">
                  <c:v>131.79</c:v>
                </c:pt>
                <c:pt idx="4585">
                  <c:v>132.24</c:v>
                </c:pt>
                <c:pt idx="4586">
                  <c:v>132.82</c:v>
                </c:pt>
                <c:pt idx="4587">
                  <c:v>132.31</c:v>
                </c:pt>
                <c:pt idx="4588">
                  <c:v>133.24</c:v>
                </c:pt>
                <c:pt idx="4589">
                  <c:v>133.94999999999999</c:v>
                </c:pt>
                <c:pt idx="4590">
                  <c:v>134.18</c:v>
                </c:pt>
                <c:pt idx="4591">
                  <c:v>132.69999999999999</c:v>
                </c:pt>
                <c:pt idx="4592">
                  <c:v>131.01</c:v>
                </c:pt>
                <c:pt idx="4593">
                  <c:v>132.16</c:v>
                </c:pt>
                <c:pt idx="4594">
                  <c:v>133.74</c:v>
                </c:pt>
                <c:pt idx="4595">
                  <c:v>131.87</c:v>
                </c:pt>
                <c:pt idx="4596">
                  <c:v>132.4</c:v>
                </c:pt>
                <c:pt idx="4597">
                  <c:v>132</c:v>
                </c:pt>
                <c:pt idx="4598">
                  <c:v>129.30000000000001</c:v>
                </c:pt>
                <c:pt idx="4599">
                  <c:v>127.97</c:v>
                </c:pt>
                <c:pt idx="4600">
                  <c:v>128.38999999999999</c:v>
                </c:pt>
                <c:pt idx="4601">
                  <c:v>128.88999999999999</c:v>
                </c:pt>
                <c:pt idx="4602">
                  <c:v>128.49</c:v>
                </c:pt>
                <c:pt idx="4603">
                  <c:v>128.72</c:v>
                </c:pt>
                <c:pt idx="4604">
                  <c:v>129.30000000000001</c:v>
                </c:pt>
                <c:pt idx="4605">
                  <c:v>130.41999999999999</c:v>
                </c:pt>
                <c:pt idx="4606">
                  <c:v>130.4</c:v>
                </c:pt>
                <c:pt idx="4607">
                  <c:v>129.27000000000001</c:v>
                </c:pt>
                <c:pt idx="4608">
                  <c:v>129.63999999999999</c:v>
                </c:pt>
                <c:pt idx="4609">
                  <c:v>130.11000000000001</c:v>
                </c:pt>
                <c:pt idx="4610">
                  <c:v>130.47</c:v>
                </c:pt>
                <c:pt idx="4611">
                  <c:v>129.94</c:v>
                </c:pt>
                <c:pt idx="4612">
                  <c:v>128.5</c:v>
                </c:pt>
                <c:pt idx="4613">
                  <c:v>128.75</c:v>
                </c:pt>
                <c:pt idx="4614">
                  <c:v>132.44</c:v>
                </c:pt>
                <c:pt idx="4615">
                  <c:v>132.58000000000001</c:v>
                </c:pt>
                <c:pt idx="4616">
                  <c:v>130.93</c:v>
                </c:pt>
                <c:pt idx="4617">
                  <c:v>131.63</c:v>
                </c:pt>
                <c:pt idx="4618">
                  <c:v>131.69999999999999</c:v>
                </c:pt>
                <c:pt idx="4619">
                  <c:v>131.79</c:v>
                </c:pt>
                <c:pt idx="4620">
                  <c:v>132.33000000000001</c:v>
                </c:pt>
                <c:pt idx="4621">
                  <c:v>132.77000000000001</c:v>
                </c:pt>
                <c:pt idx="4622">
                  <c:v>134.15</c:v>
                </c:pt>
                <c:pt idx="4623">
                  <c:v>134.4</c:v>
                </c:pt>
                <c:pt idx="4624">
                  <c:v>134.47</c:v>
                </c:pt>
                <c:pt idx="4625">
                  <c:v>134.32</c:v>
                </c:pt>
                <c:pt idx="4626">
                  <c:v>134.9</c:v>
                </c:pt>
                <c:pt idx="4627">
                  <c:v>134.31</c:v>
                </c:pt>
                <c:pt idx="4628">
                  <c:v>136.24</c:v>
                </c:pt>
                <c:pt idx="4629">
                  <c:v>136.34</c:v>
                </c:pt>
                <c:pt idx="4630">
                  <c:v>136.4</c:v>
                </c:pt>
                <c:pt idx="4631">
                  <c:v>136.19999999999999</c:v>
                </c:pt>
                <c:pt idx="4632">
                  <c:v>136.71</c:v>
                </c:pt>
                <c:pt idx="4633">
                  <c:v>135.91999999999999</c:v>
                </c:pt>
                <c:pt idx="4634">
                  <c:v>136.13</c:v>
                </c:pt>
                <c:pt idx="4635">
                  <c:v>137.4</c:v>
                </c:pt>
                <c:pt idx="4636">
                  <c:v>137.11000000000001</c:v>
                </c:pt>
                <c:pt idx="4637">
                  <c:v>136.06</c:v>
                </c:pt>
                <c:pt idx="4638">
                  <c:v>134.37</c:v>
                </c:pt>
                <c:pt idx="4639">
                  <c:v>133.22</c:v>
                </c:pt>
                <c:pt idx="4640">
                  <c:v>134.63999999999999</c:v>
                </c:pt>
                <c:pt idx="4641">
                  <c:v>133.30000000000001</c:v>
                </c:pt>
                <c:pt idx="4642">
                  <c:v>133.61000000000001</c:v>
                </c:pt>
                <c:pt idx="4643">
                  <c:v>132.69</c:v>
                </c:pt>
                <c:pt idx="4644">
                  <c:v>132.57</c:v>
                </c:pt>
                <c:pt idx="4645">
                  <c:v>130.97</c:v>
                </c:pt>
                <c:pt idx="4646">
                  <c:v>130.69</c:v>
                </c:pt>
                <c:pt idx="4647">
                  <c:v>130.69</c:v>
                </c:pt>
                <c:pt idx="4648">
                  <c:v>130.65</c:v>
                </c:pt>
                <c:pt idx="4649">
                  <c:v>131.31</c:v>
                </c:pt>
                <c:pt idx="4650">
                  <c:v>132.63999999999999</c:v>
                </c:pt>
                <c:pt idx="4651">
                  <c:v>133.54</c:v>
                </c:pt>
                <c:pt idx="4652">
                  <c:v>133.12</c:v>
                </c:pt>
                <c:pt idx="4653">
                  <c:v>132.62</c:v>
                </c:pt>
                <c:pt idx="4654">
                  <c:v>131.58000000000001</c:v>
                </c:pt>
                <c:pt idx="4655">
                  <c:v>131.19999999999999</c:v>
                </c:pt>
                <c:pt idx="4656">
                  <c:v>131.83000000000001</c:v>
                </c:pt>
                <c:pt idx="4657">
                  <c:v>132.66999999999999</c:v>
                </c:pt>
                <c:pt idx="4658">
                  <c:v>133.47999999999999</c:v>
                </c:pt>
                <c:pt idx="4659">
                  <c:v>133.74</c:v>
                </c:pt>
                <c:pt idx="4660">
                  <c:v>133.34</c:v>
                </c:pt>
                <c:pt idx="4661">
                  <c:v>132.53</c:v>
                </c:pt>
                <c:pt idx="4662">
                  <c:v>133.86000000000001</c:v>
                </c:pt>
                <c:pt idx="4663">
                  <c:v>134.41999999999999</c:v>
                </c:pt>
                <c:pt idx="4664">
                  <c:v>134.13999999999999</c:v>
                </c:pt>
                <c:pt idx="4665">
                  <c:v>134.91999999999999</c:v>
                </c:pt>
                <c:pt idx="4666">
                  <c:v>134.32</c:v>
                </c:pt>
                <c:pt idx="4667">
                  <c:v>134.13999999999999</c:v>
                </c:pt>
                <c:pt idx="4668">
                  <c:v>134.35</c:v>
                </c:pt>
                <c:pt idx="4669">
                  <c:v>133.75</c:v>
                </c:pt>
                <c:pt idx="4670">
                  <c:v>133.75</c:v>
                </c:pt>
                <c:pt idx="4671">
                  <c:v>134.13999999999999</c:v>
                </c:pt>
                <c:pt idx="4672">
                  <c:v>136.85</c:v>
                </c:pt>
                <c:pt idx="4673">
                  <c:v>137.66999999999999</c:v>
                </c:pt>
                <c:pt idx="4674">
                  <c:v>135.12</c:v>
                </c:pt>
                <c:pt idx="4675">
                  <c:v>135.30000000000001</c:v>
                </c:pt>
                <c:pt idx="4676">
                  <c:v>135.19999999999999</c:v>
                </c:pt>
                <c:pt idx="4677">
                  <c:v>134.18</c:v>
                </c:pt>
                <c:pt idx="4678">
                  <c:v>134.63999999999999</c:v>
                </c:pt>
                <c:pt idx="4679">
                  <c:v>136.03</c:v>
                </c:pt>
                <c:pt idx="4680">
                  <c:v>136.05000000000001</c:v>
                </c:pt>
                <c:pt idx="4681">
                  <c:v>136.49</c:v>
                </c:pt>
                <c:pt idx="4682">
                  <c:v>137.62</c:v>
                </c:pt>
                <c:pt idx="4683">
                  <c:v>138.47</c:v>
                </c:pt>
                <c:pt idx="4684">
                  <c:v>137.75</c:v>
                </c:pt>
                <c:pt idx="4685">
                  <c:v>138.44999999999999</c:v>
                </c:pt>
                <c:pt idx="4686">
                  <c:v>138.61000000000001</c:v>
                </c:pt>
                <c:pt idx="4687">
                  <c:v>139.55000000000001</c:v>
                </c:pt>
                <c:pt idx="4688">
                  <c:v>139.87</c:v>
                </c:pt>
                <c:pt idx="4689">
                  <c:v>140.76</c:v>
                </c:pt>
                <c:pt idx="4690">
                  <c:v>140.25</c:v>
                </c:pt>
                <c:pt idx="4691">
                  <c:v>139.75</c:v>
                </c:pt>
                <c:pt idx="4692">
                  <c:v>139.24</c:v>
                </c:pt>
                <c:pt idx="4693">
                  <c:v>138.99</c:v>
                </c:pt>
                <c:pt idx="4694">
                  <c:v>140.16999999999999</c:v>
                </c:pt>
                <c:pt idx="4695">
                  <c:v>139.62</c:v>
                </c:pt>
                <c:pt idx="4696">
                  <c:v>139.52000000000001</c:v>
                </c:pt>
                <c:pt idx="4697">
                  <c:v>140.03</c:v>
                </c:pt>
                <c:pt idx="4698">
                  <c:v>139.15</c:v>
                </c:pt>
                <c:pt idx="4699">
                  <c:v>139.43</c:v>
                </c:pt>
                <c:pt idx="4700">
                  <c:v>139.69999999999999</c:v>
                </c:pt>
                <c:pt idx="4701">
                  <c:v>140.09</c:v>
                </c:pt>
                <c:pt idx="4702">
                  <c:v>140.4</c:v>
                </c:pt>
                <c:pt idx="4703">
                  <c:v>140.32</c:v>
                </c:pt>
                <c:pt idx="4704">
                  <c:v>142</c:v>
                </c:pt>
                <c:pt idx="4705">
                  <c:v>142.21</c:v>
                </c:pt>
                <c:pt idx="4706">
                  <c:v>141.66</c:v>
                </c:pt>
                <c:pt idx="4707">
                  <c:v>141.96</c:v>
                </c:pt>
                <c:pt idx="4708">
                  <c:v>143.18</c:v>
                </c:pt>
                <c:pt idx="4709">
                  <c:v>143.5</c:v>
                </c:pt>
                <c:pt idx="4710">
                  <c:v>143.61000000000001</c:v>
                </c:pt>
                <c:pt idx="4711">
                  <c:v>143.85</c:v>
                </c:pt>
                <c:pt idx="4712">
                  <c:v>144.33000000000001</c:v>
                </c:pt>
                <c:pt idx="4713">
                  <c:v>144.99</c:v>
                </c:pt>
                <c:pt idx="4714">
                  <c:v>144.52000000000001</c:v>
                </c:pt>
                <c:pt idx="4715">
                  <c:v>144.51</c:v>
                </c:pt>
                <c:pt idx="4716">
                  <c:v>144.56</c:v>
                </c:pt>
                <c:pt idx="4717">
                  <c:v>144.41</c:v>
                </c:pt>
                <c:pt idx="4718">
                  <c:v>144.19</c:v>
                </c:pt>
                <c:pt idx="4719">
                  <c:v>142.56</c:v>
                </c:pt>
                <c:pt idx="4720">
                  <c:v>141.47999999999999</c:v>
                </c:pt>
                <c:pt idx="4721">
                  <c:v>139.9</c:v>
                </c:pt>
                <c:pt idx="4722">
                  <c:v>138.68</c:v>
                </c:pt>
                <c:pt idx="4723">
                  <c:v>138.07</c:v>
                </c:pt>
                <c:pt idx="4724">
                  <c:v>138.88</c:v>
                </c:pt>
                <c:pt idx="4725">
                  <c:v>139.04</c:v>
                </c:pt>
                <c:pt idx="4726">
                  <c:v>139.69999999999999</c:v>
                </c:pt>
                <c:pt idx="4727">
                  <c:v>140.08000000000001</c:v>
                </c:pt>
                <c:pt idx="4728">
                  <c:v>141.83000000000001</c:v>
                </c:pt>
                <c:pt idx="4729">
                  <c:v>141.58000000000001</c:v>
                </c:pt>
                <c:pt idx="4730">
                  <c:v>141.09</c:v>
                </c:pt>
                <c:pt idx="4731">
                  <c:v>140.34</c:v>
                </c:pt>
                <c:pt idx="4732">
                  <c:v>139.49</c:v>
                </c:pt>
                <c:pt idx="4733">
                  <c:v>140.97</c:v>
                </c:pt>
                <c:pt idx="4734">
                  <c:v>142.44</c:v>
                </c:pt>
                <c:pt idx="4735">
                  <c:v>143.19999999999999</c:v>
                </c:pt>
                <c:pt idx="4736">
                  <c:v>143.47</c:v>
                </c:pt>
                <c:pt idx="4737">
                  <c:v>142.88</c:v>
                </c:pt>
                <c:pt idx="4738">
                  <c:v>141.66999999999999</c:v>
                </c:pt>
                <c:pt idx="4739">
                  <c:v>143.07</c:v>
                </c:pt>
                <c:pt idx="4740">
                  <c:v>143.47</c:v>
                </c:pt>
                <c:pt idx="4741">
                  <c:v>143.97</c:v>
                </c:pt>
                <c:pt idx="4742">
                  <c:v>145.11000000000001</c:v>
                </c:pt>
                <c:pt idx="4743">
                  <c:v>145.6</c:v>
                </c:pt>
                <c:pt idx="4744">
                  <c:v>145.72</c:v>
                </c:pt>
                <c:pt idx="4745">
                  <c:v>146.5</c:v>
                </c:pt>
                <c:pt idx="4746">
                  <c:v>145.72</c:v>
                </c:pt>
                <c:pt idx="4747">
                  <c:v>145.31</c:v>
                </c:pt>
                <c:pt idx="4748">
                  <c:v>146.30000000000001</c:v>
                </c:pt>
                <c:pt idx="4749">
                  <c:v>145.76</c:v>
                </c:pt>
                <c:pt idx="4750">
                  <c:v>144.88999999999999</c:v>
                </c:pt>
                <c:pt idx="4751">
                  <c:v>146.22999999999999</c:v>
                </c:pt>
                <c:pt idx="4752">
                  <c:v>146.52000000000001</c:v>
                </c:pt>
                <c:pt idx="4753">
                  <c:v>146.52000000000001</c:v>
                </c:pt>
                <c:pt idx="4754">
                  <c:v>146.06</c:v>
                </c:pt>
                <c:pt idx="4755">
                  <c:v>146.22</c:v>
                </c:pt>
                <c:pt idx="4756">
                  <c:v>145.75</c:v>
                </c:pt>
                <c:pt idx="4757">
                  <c:v>146.25</c:v>
                </c:pt>
                <c:pt idx="4758">
                  <c:v>146.59</c:v>
                </c:pt>
                <c:pt idx="4759">
                  <c:v>147.85</c:v>
                </c:pt>
                <c:pt idx="4760">
                  <c:v>147.94</c:v>
                </c:pt>
                <c:pt idx="4761">
                  <c:v>147.02000000000001</c:v>
                </c:pt>
                <c:pt idx="4762">
                  <c:v>147</c:v>
                </c:pt>
                <c:pt idx="4763">
                  <c:v>146.72</c:v>
                </c:pt>
                <c:pt idx="4764">
                  <c:v>147.33000000000001</c:v>
                </c:pt>
                <c:pt idx="4765">
                  <c:v>147.21</c:v>
                </c:pt>
                <c:pt idx="4766">
                  <c:v>147.63999999999999</c:v>
                </c:pt>
                <c:pt idx="4767">
                  <c:v>147.72999999999999</c:v>
                </c:pt>
                <c:pt idx="4768">
                  <c:v>147.86000000000001</c:v>
                </c:pt>
                <c:pt idx="4769">
                  <c:v>148.46</c:v>
                </c:pt>
                <c:pt idx="4770">
                  <c:v>147.66</c:v>
                </c:pt>
                <c:pt idx="4771">
                  <c:v>148.5</c:v>
                </c:pt>
                <c:pt idx="4772">
                  <c:v>148.93</c:v>
                </c:pt>
                <c:pt idx="4773">
                  <c:v>149.13</c:v>
                </c:pt>
                <c:pt idx="4774">
                  <c:v>149.6</c:v>
                </c:pt>
                <c:pt idx="4775">
                  <c:v>149.58000000000001</c:v>
                </c:pt>
                <c:pt idx="4776">
                  <c:v>149.75</c:v>
                </c:pt>
                <c:pt idx="4777">
                  <c:v>149.93</c:v>
                </c:pt>
                <c:pt idx="4778">
                  <c:v>149.30000000000001</c:v>
                </c:pt>
                <c:pt idx="4779">
                  <c:v>148.93</c:v>
                </c:pt>
                <c:pt idx="4780">
                  <c:v>148.75</c:v>
                </c:pt>
                <c:pt idx="4781">
                  <c:v>148.6</c:v>
                </c:pt>
                <c:pt idx="4782">
                  <c:v>148.65</c:v>
                </c:pt>
                <c:pt idx="4783">
                  <c:v>149.26</c:v>
                </c:pt>
                <c:pt idx="4784">
                  <c:v>149.94</c:v>
                </c:pt>
                <c:pt idx="4785">
                  <c:v>149.58000000000001</c:v>
                </c:pt>
                <c:pt idx="4786">
                  <c:v>149.59</c:v>
                </c:pt>
                <c:pt idx="4787">
                  <c:v>149.85</c:v>
                </c:pt>
                <c:pt idx="4788">
                  <c:v>149.88999999999999</c:v>
                </c:pt>
                <c:pt idx="4789">
                  <c:v>149.97</c:v>
                </c:pt>
                <c:pt idx="4790">
                  <c:v>149.88999999999999</c:v>
                </c:pt>
                <c:pt idx="4791">
                  <c:v>149.80000000000001</c:v>
                </c:pt>
                <c:pt idx="4792">
                  <c:v>149.99</c:v>
                </c:pt>
                <c:pt idx="4793">
                  <c:v>150.25</c:v>
                </c:pt>
                <c:pt idx="4794">
                  <c:v>150.44</c:v>
                </c:pt>
                <c:pt idx="4795">
                  <c:v>149.86000000000001</c:v>
                </c:pt>
                <c:pt idx="4796">
                  <c:v>149.51</c:v>
                </c:pt>
                <c:pt idx="4797">
                  <c:v>151.49</c:v>
                </c:pt>
                <c:pt idx="4798">
                  <c:v>150.62</c:v>
                </c:pt>
                <c:pt idx="4799">
                  <c:v>149.66999999999999</c:v>
                </c:pt>
                <c:pt idx="4800">
                  <c:v>150.11000000000001</c:v>
                </c:pt>
                <c:pt idx="4801">
                  <c:v>150.66999999999999</c:v>
                </c:pt>
                <c:pt idx="4802">
                  <c:v>151.08000000000001</c:v>
                </c:pt>
                <c:pt idx="4803">
                  <c:v>151.43</c:v>
                </c:pt>
                <c:pt idx="4804">
                  <c:v>151.71</c:v>
                </c:pt>
                <c:pt idx="4805">
                  <c:v>151.77000000000001</c:v>
                </c:pt>
                <c:pt idx="4806">
                  <c:v>150.69999999999999</c:v>
                </c:pt>
                <c:pt idx="4807">
                  <c:v>151.34</c:v>
                </c:pt>
                <c:pt idx="4808">
                  <c:v>150.77000000000001</c:v>
                </c:pt>
                <c:pt idx="4809">
                  <c:v>149.94999999999999</c:v>
                </c:pt>
                <c:pt idx="4810">
                  <c:v>148.19</c:v>
                </c:pt>
                <c:pt idx="4811">
                  <c:v>148.30000000000001</c:v>
                </c:pt>
                <c:pt idx="4812">
                  <c:v>149.63999999999999</c:v>
                </c:pt>
                <c:pt idx="4813">
                  <c:v>149.53</c:v>
                </c:pt>
                <c:pt idx="4814">
                  <c:v>148.13999999999999</c:v>
                </c:pt>
                <c:pt idx="4815">
                  <c:v>146.87</c:v>
                </c:pt>
                <c:pt idx="4816">
                  <c:v>147.09</c:v>
                </c:pt>
                <c:pt idx="4817">
                  <c:v>147.86000000000001</c:v>
                </c:pt>
                <c:pt idx="4818">
                  <c:v>146.38999999999999</c:v>
                </c:pt>
                <c:pt idx="4819">
                  <c:v>147.15</c:v>
                </c:pt>
                <c:pt idx="4820">
                  <c:v>147.22999999999999</c:v>
                </c:pt>
                <c:pt idx="4821">
                  <c:v>147.16</c:v>
                </c:pt>
                <c:pt idx="4822">
                  <c:v>143.13999999999999</c:v>
                </c:pt>
                <c:pt idx="4823">
                  <c:v>145.38999999999999</c:v>
                </c:pt>
                <c:pt idx="4824">
                  <c:v>145.83000000000001</c:v>
                </c:pt>
                <c:pt idx="4825">
                  <c:v>145.66999999999999</c:v>
                </c:pt>
                <c:pt idx="4826">
                  <c:v>142.53</c:v>
                </c:pt>
                <c:pt idx="4827">
                  <c:v>142.44999999999999</c:v>
                </c:pt>
                <c:pt idx="4828">
                  <c:v>142.16</c:v>
                </c:pt>
                <c:pt idx="4829">
                  <c:v>142.71</c:v>
                </c:pt>
                <c:pt idx="4830">
                  <c:v>144.04</c:v>
                </c:pt>
                <c:pt idx="4831">
                  <c:v>143.51</c:v>
                </c:pt>
                <c:pt idx="4832">
                  <c:v>142.34</c:v>
                </c:pt>
                <c:pt idx="4833">
                  <c:v>142.19999999999999</c:v>
                </c:pt>
                <c:pt idx="4834">
                  <c:v>142.21</c:v>
                </c:pt>
                <c:pt idx="4835">
                  <c:v>142.72999999999999</c:v>
                </c:pt>
                <c:pt idx="4836">
                  <c:v>141.88</c:v>
                </c:pt>
                <c:pt idx="4837">
                  <c:v>141.82</c:v>
                </c:pt>
                <c:pt idx="4838">
                  <c:v>143.44</c:v>
                </c:pt>
                <c:pt idx="4839">
                  <c:v>144.97</c:v>
                </c:pt>
                <c:pt idx="4840">
                  <c:v>143.94999999999999</c:v>
                </c:pt>
                <c:pt idx="4841">
                  <c:v>144.69</c:v>
                </c:pt>
                <c:pt idx="4842">
                  <c:v>145.63</c:v>
                </c:pt>
                <c:pt idx="4843">
                  <c:v>145.32</c:v>
                </c:pt>
                <c:pt idx="4844">
                  <c:v>145.15</c:v>
                </c:pt>
                <c:pt idx="4845">
                  <c:v>145.91999999999999</c:v>
                </c:pt>
                <c:pt idx="4846">
                  <c:v>147.44</c:v>
                </c:pt>
                <c:pt idx="4847">
                  <c:v>148.22999999999999</c:v>
                </c:pt>
                <c:pt idx="4848">
                  <c:v>148.19999999999999</c:v>
                </c:pt>
                <c:pt idx="4849">
                  <c:v>148.16999999999999</c:v>
                </c:pt>
                <c:pt idx="4850">
                  <c:v>148.16999999999999</c:v>
                </c:pt>
                <c:pt idx="4851">
                  <c:v>148.16</c:v>
                </c:pt>
                <c:pt idx="4852">
                  <c:v>147.85</c:v>
                </c:pt>
                <c:pt idx="4853">
                  <c:v>147.65</c:v>
                </c:pt>
                <c:pt idx="4854">
                  <c:v>148.28</c:v>
                </c:pt>
                <c:pt idx="4855">
                  <c:v>147.38</c:v>
                </c:pt>
                <c:pt idx="4856">
                  <c:v>147.55000000000001</c:v>
                </c:pt>
                <c:pt idx="4857">
                  <c:v>146.84</c:v>
                </c:pt>
                <c:pt idx="4858">
                  <c:v>146.47999999999999</c:v>
                </c:pt>
                <c:pt idx="4859">
                  <c:v>148.79</c:v>
                </c:pt>
                <c:pt idx="4860">
                  <c:v>148.68</c:v>
                </c:pt>
                <c:pt idx="4861">
                  <c:v>147.88</c:v>
                </c:pt>
                <c:pt idx="4862">
                  <c:v>148.16</c:v>
                </c:pt>
                <c:pt idx="4863">
                  <c:v>149.53</c:v>
                </c:pt>
                <c:pt idx="4864">
                  <c:v>149.38999999999999</c:v>
                </c:pt>
                <c:pt idx="4865">
                  <c:v>150.66999999999999</c:v>
                </c:pt>
                <c:pt idx="4866">
                  <c:v>150.49</c:v>
                </c:pt>
                <c:pt idx="4867">
                  <c:v>150.26</c:v>
                </c:pt>
                <c:pt idx="4868">
                  <c:v>150.02000000000001</c:v>
                </c:pt>
                <c:pt idx="4869">
                  <c:v>150.38</c:v>
                </c:pt>
                <c:pt idx="4870">
                  <c:v>150.15</c:v>
                </c:pt>
                <c:pt idx="4871">
                  <c:v>150.54</c:v>
                </c:pt>
                <c:pt idx="4872">
                  <c:v>150.37</c:v>
                </c:pt>
                <c:pt idx="4873">
                  <c:v>150.63999999999999</c:v>
                </c:pt>
                <c:pt idx="4874">
                  <c:v>150.47999999999999</c:v>
                </c:pt>
                <c:pt idx="4875">
                  <c:v>150.72999999999999</c:v>
                </c:pt>
                <c:pt idx="4876">
                  <c:v>150.32</c:v>
                </c:pt>
                <c:pt idx="4877">
                  <c:v>150.09</c:v>
                </c:pt>
                <c:pt idx="4878">
                  <c:v>150.43</c:v>
                </c:pt>
                <c:pt idx="4879">
                  <c:v>150.05000000000001</c:v>
                </c:pt>
                <c:pt idx="4880">
                  <c:v>149.03</c:v>
                </c:pt>
                <c:pt idx="4881">
                  <c:v>147.86000000000001</c:v>
                </c:pt>
                <c:pt idx="4882">
                  <c:v>146.74</c:v>
                </c:pt>
                <c:pt idx="4883">
                  <c:v>146.88</c:v>
                </c:pt>
                <c:pt idx="4884">
                  <c:v>147.5</c:v>
                </c:pt>
                <c:pt idx="4885">
                  <c:v>147.69999999999999</c:v>
                </c:pt>
                <c:pt idx="4886">
                  <c:v>148.59</c:v>
                </c:pt>
                <c:pt idx="4887">
                  <c:v>149.32</c:v>
                </c:pt>
                <c:pt idx="4888">
                  <c:v>149.28</c:v>
                </c:pt>
                <c:pt idx="4889">
                  <c:v>150.80000000000001</c:v>
                </c:pt>
                <c:pt idx="4890">
                  <c:v>151.55000000000001</c:v>
                </c:pt>
                <c:pt idx="4891">
                  <c:v>151.43</c:v>
                </c:pt>
                <c:pt idx="4892">
                  <c:v>151.35</c:v>
                </c:pt>
                <c:pt idx="4893">
                  <c:v>151.53</c:v>
                </c:pt>
                <c:pt idx="4894">
                  <c:v>151.54</c:v>
                </c:pt>
                <c:pt idx="4895">
                  <c:v>151.4</c:v>
                </c:pt>
                <c:pt idx="4896">
                  <c:v>151.43</c:v>
                </c:pt>
                <c:pt idx="4897">
                  <c:v>151.74</c:v>
                </c:pt>
                <c:pt idx="4898">
                  <c:v>151.58000000000001</c:v>
                </c:pt>
                <c:pt idx="4899">
                  <c:v>151.69999999999999</c:v>
                </c:pt>
                <c:pt idx="4900">
                  <c:v>151.03</c:v>
                </c:pt>
                <c:pt idx="4901">
                  <c:v>151.81</c:v>
                </c:pt>
                <c:pt idx="4902">
                  <c:v>151.97999999999999</c:v>
                </c:pt>
                <c:pt idx="4903">
                  <c:v>151.82</c:v>
                </c:pt>
                <c:pt idx="4904">
                  <c:v>152.99</c:v>
                </c:pt>
                <c:pt idx="4905">
                  <c:v>153.1</c:v>
                </c:pt>
                <c:pt idx="4906">
                  <c:v>153.5</c:v>
                </c:pt>
                <c:pt idx="4907">
                  <c:v>154.41999999999999</c:v>
                </c:pt>
                <c:pt idx="4908">
                  <c:v>154.79</c:v>
                </c:pt>
                <c:pt idx="4909">
                  <c:v>154.46</c:v>
                </c:pt>
                <c:pt idx="4910">
                  <c:v>154.77000000000001</c:v>
                </c:pt>
                <c:pt idx="4911">
                  <c:v>154.80000000000001</c:v>
                </c:pt>
                <c:pt idx="4912">
                  <c:v>154.85</c:v>
                </c:pt>
                <c:pt idx="4913">
                  <c:v>154.87</c:v>
                </c:pt>
                <c:pt idx="4914">
                  <c:v>155.53</c:v>
                </c:pt>
                <c:pt idx="4915">
                  <c:v>155.72999999999999</c:v>
                </c:pt>
                <c:pt idx="4916">
                  <c:v>156.91999999999999</c:v>
                </c:pt>
                <c:pt idx="4917">
                  <c:v>157.93</c:v>
                </c:pt>
                <c:pt idx="4918">
                  <c:v>156.18</c:v>
                </c:pt>
                <c:pt idx="4919">
                  <c:v>154.07</c:v>
                </c:pt>
                <c:pt idx="4920">
                  <c:v>154.94999999999999</c:v>
                </c:pt>
                <c:pt idx="4921">
                  <c:v>155.66</c:v>
                </c:pt>
                <c:pt idx="4922">
                  <c:v>155.69999999999999</c:v>
                </c:pt>
                <c:pt idx="4923">
                  <c:v>155.94</c:v>
                </c:pt>
                <c:pt idx="4924">
                  <c:v>156.4</c:v>
                </c:pt>
                <c:pt idx="4925">
                  <c:v>156.53</c:v>
                </c:pt>
                <c:pt idx="4926">
                  <c:v>153.96</c:v>
                </c:pt>
                <c:pt idx="4927">
                  <c:v>155.55000000000001</c:v>
                </c:pt>
                <c:pt idx="4928">
                  <c:v>155.91999999999999</c:v>
                </c:pt>
                <c:pt idx="4929">
                  <c:v>156.51</c:v>
                </c:pt>
                <c:pt idx="4930">
                  <c:v>156.33000000000001</c:v>
                </c:pt>
                <c:pt idx="4931">
                  <c:v>156.93</c:v>
                </c:pt>
                <c:pt idx="4932">
                  <c:v>157.19</c:v>
                </c:pt>
                <c:pt idx="4933">
                  <c:v>156.85</c:v>
                </c:pt>
                <c:pt idx="4934">
                  <c:v>156.96</c:v>
                </c:pt>
                <c:pt idx="4935">
                  <c:v>157.41</c:v>
                </c:pt>
                <c:pt idx="4936">
                  <c:v>157.53</c:v>
                </c:pt>
                <c:pt idx="4937">
                  <c:v>156.75</c:v>
                </c:pt>
                <c:pt idx="4938">
                  <c:v>157.16999999999999</c:v>
                </c:pt>
                <c:pt idx="4939">
                  <c:v>156.47</c:v>
                </c:pt>
                <c:pt idx="4940">
                  <c:v>155.30000000000001</c:v>
                </c:pt>
                <c:pt idx="4941">
                  <c:v>155.78</c:v>
                </c:pt>
                <c:pt idx="4942">
                  <c:v>155.81</c:v>
                </c:pt>
                <c:pt idx="4943">
                  <c:v>157</c:v>
                </c:pt>
                <c:pt idx="4944">
                  <c:v>157.34</c:v>
                </c:pt>
                <c:pt idx="4945">
                  <c:v>157.24</c:v>
                </c:pt>
                <c:pt idx="4946">
                  <c:v>156.91999999999999</c:v>
                </c:pt>
                <c:pt idx="4947">
                  <c:v>157.35</c:v>
                </c:pt>
                <c:pt idx="4948">
                  <c:v>157.54</c:v>
                </c:pt>
                <c:pt idx="4949">
                  <c:v>157.74</c:v>
                </c:pt>
                <c:pt idx="4950">
                  <c:v>157.97999999999999</c:v>
                </c:pt>
                <c:pt idx="4951">
                  <c:v>158.16999999999999</c:v>
                </c:pt>
                <c:pt idx="4952">
                  <c:v>159.13</c:v>
                </c:pt>
                <c:pt idx="4953">
                  <c:v>159.88999999999999</c:v>
                </c:pt>
                <c:pt idx="4954">
                  <c:v>159.57</c:v>
                </c:pt>
                <c:pt idx="4955">
                  <c:v>159.78</c:v>
                </c:pt>
                <c:pt idx="4956">
                  <c:v>160.77000000000001</c:v>
                </c:pt>
                <c:pt idx="4957">
                  <c:v>161.13999999999999</c:v>
                </c:pt>
                <c:pt idx="4958">
                  <c:v>161.22999999999999</c:v>
                </c:pt>
                <c:pt idx="4959">
                  <c:v>161.71</c:v>
                </c:pt>
                <c:pt idx="4960">
                  <c:v>161.57</c:v>
                </c:pt>
                <c:pt idx="4961">
                  <c:v>161.55000000000001</c:v>
                </c:pt>
                <c:pt idx="4962">
                  <c:v>161.16</c:v>
                </c:pt>
                <c:pt idx="4963">
                  <c:v>160.79</c:v>
                </c:pt>
                <c:pt idx="4964">
                  <c:v>160.97999999999999</c:v>
                </c:pt>
                <c:pt idx="4965">
                  <c:v>161.57</c:v>
                </c:pt>
                <c:pt idx="4966">
                  <c:v>161.74</c:v>
                </c:pt>
                <c:pt idx="4967">
                  <c:v>159.21</c:v>
                </c:pt>
                <c:pt idx="4968">
                  <c:v>158.43</c:v>
                </c:pt>
                <c:pt idx="4969">
                  <c:v>158.57</c:v>
                </c:pt>
                <c:pt idx="4970">
                  <c:v>155.87</c:v>
                </c:pt>
                <c:pt idx="4971">
                  <c:v>157.49</c:v>
                </c:pt>
                <c:pt idx="4972">
                  <c:v>157.47999999999999</c:v>
                </c:pt>
                <c:pt idx="4973">
                  <c:v>156.78</c:v>
                </c:pt>
                <c:pt idx="4974">
                  <c:v>155.88999999999999</c:v>
                </c:pt>
                <c:pt idx="4975">
                  <c:v>153.38</c:v>
                </c:pt>
                <c:pt idx="4976">
                  <c:v>154.06</c:v>
                </c:pt>
                <c:pt idx="4977">
                  <c:v>153.75</c:v>
                </c:pt>
                <c:pt idx="4978">
                  <c:v>154.08000000000001</c:v>
                </c:pt>
                <c:pt idx="4979">
                  <c:v>152.46</c:v>
                </c:pt>
                <c:pt idx="4980">
                  <c:v>149.68</c:v>
                </c:pt>
                <c:pt idx="4981">
                  <c:v>149.52000000000001</c:v>
                </c:pt>
                <c:pt idx="4982">
                  <c:v>145.38999999999999</c:v>
                </c:pt>
                <c:pt idx="4983">
                  <c:v>145.03</c:v>
                </c:pt>
                <c:pt idx="4984">
                  <c:v>144.91</c:v>
                </c:pt>
                <c:pt idx="4985">
                  <c:v>146.24</c:v>
                </c:pt>
                <c:pt idx="4986">
                  <c:v>147.66</c:v>
                </c:pt>
                <c:pt idx="4987">
                  <c:v>147.35</c:v>
                </c:pt>
                <c:pt idx="4988">
                  <c:v>147.12</c:v>
                </c:pt>
                <c:pt idx="4989">
                  <c:v>147.34</c:v>
                </c:pt>
                <c:pt idx="4990">
                  <c:v>149.13</c:v>
                </c:pt>
                <c:pt idx="4991">
                  <c:v>147.88999999999999</c:v>
                </c:pt>
                <c:pt idx="4992">
                  <c:v>146.47</c:v>
                </c:pt>
                <c:pt idx="4993">
                  <c:v>145.6</c:v>
                </c:pt>
                <c:pt idx="4994">
                  <c:v>145.44999999999999</c:v>
                </c:pt>
                <c:pt idx="4995">
                  <c:v>146.29</c:v>
                </c:pt>
                <c:pt idx="4996">
                  <c:v>143.58000000000001</c:v>
                </c:pt>
                <c:pt idx="4997">
                  <c:v>144.88</c:v>
                </c:pt>
                <c:pt idx="4998">
                  <c:v>144.29</c:v>
                </c:pt>
                <c:pt idx="4999">
                  <c:v>144.54</c:v>
                </c:pt>
                <c:pt idx="5000">
                  <c:v>144.88999999999999</c:v>
                </c:pt>
                <c:pt idx="5001">
                  <c:v>146.22999999999999</c:v>
                </c:pt>
                <c:pt idx="5002">
                  <c:v>147.18</c:v>
                </c:pt>
                <c:pt idx="5003">
                  <c:v>145.35</c:v>
                </c:pt>
                <c:pt idx="5004">
                  <c:v>143.84</c:v>
                </c:pt>
                <c:pt idx="5005">
                  <c:v>143.27000000000001</c:v>
                </c:pt>
                <c:pt idx="5006">
                  <c:v>142.80000000000001</c:v>
                </c:pt>
                <c:pt idx="5007">
                  <c:v>143.51</c:v>
                </c:pt>
                <c:pt idx="5008">
                  <c:v>142.13</c:v>
                </c:pt>
                <c:pt idx="5009">
                  <c:v>142.88</c:v>
                </c:pt>
                <c:pt idx="5010">
                  <c:v>141.61000000000001</c:v>
                </c:pt>
                <c:pt idx="5011">
                  <c:v>140.78</c:v>
                </c:pt>
                <c:pt idx="5012">
                  <c:v>141.62</c:v>
                </c:pt>
                <c:pt idx="5013">
                  <c:v>143.65</c:v>
                </c:pt>
                <c:pt idx="5014">
                  <c:v>142.66999999999999</c:v>
                </c:pt>
                <c:pt idx="5015">
                  <c:v>143.72</c:v>
                </c:pt>
                <c:pt idx="5016">
                  <c:v>143.34</c:v>
                </c:pt>
                <c:pt idx="5017">
                  <c:v>144.61000000000001</c:v>
                </c:pt>
                <c:pt idx="5018">
                  <c:v>145.53</c:v>
                </c:pt>
                <c:pt idx="5019">
                  <c:v>142.82</c:v>
                </c:pt>
                <c:pt idx="5020">
                  <c:v>144.08000000000001</c:v>
                </c:pt>
                <c:pt idx="5021">
                  <c:v>143.88999999999999</c:v>
                </c:pt>
                <c:pt idx="5022">
                  <c:v>147.13</c:v>
                </c:pt>
                <c:pt idx="5023">
                  <c:v>146.74</c:v>
                </c:pt>
                <c:pt idx="5024">
                  <c:v>148.47</c:v>
                </c:pt>
                <c:pt idx="5025">
                  <c:v>147.87</c:v>
                </c:pt>
                <c:pt idx="5026">
                  <c:v>148.26</c:v>
                </c:pt>
                <c:pt idx="5027">
                  <c:v>149.41999999999999</c:v>
                </c:pt>
                <c:pt idx="5028">
                  <c:v>148.62</c:v>
                </c:pt>
                <c:pt idx="5029">
                  <c:v>149.68</c:v>
                </c:pt>
                <c:pt idx="5030">
                  <c:v>149.30000000000001</c:v>
                </c:pt>
                <c:pt idx="5031">
                  <c:v>149.63999999999999</c:v>
                </c:pt>
                <c:pt idx="5032">
                  <c:v>150.13999999999999</c:v>
                </c:pt>
                <c:pt idx="5033">
                  <c:v>149.44</c:v>
                </c:pt>
                <c:pt idx="5034">
                  <c:v>150.76</c:v>
                </c:pt>
                <c:pt idx="5035">
                  <c:v>151.44</c:v>
                </c:pt>
                <c:pt idx="5036">
                  <c:v>152.79</c:v>
                </c:pt>
                <c:pt idx="5037">
                  <c:v>152.16</c:v>
                </c:pt>
                <c:pt idx="5038">
                  <c:v>153.47</c:v>
                </c:pt>
                <c:pt idx="5039">
                  <c:v>152.97</c:v>
                </c:pt>
                <c:pt idx="5040">
                  <c:v>153.34</c:v>
                </c:pt>
                <c:pt idx="5041">
                  <c:v>153.65</c:v>
                </c:pt>
                <c:pt idx="5042">
                  <c:v>152.05000000000001</c:v>
                </c:pt>
                <c:pt idx="5043">
                  <c:v>152.43</c:v>
                </c:pt>
                <c:pt idx="5044">
                  <c:v>152.80000000000001</c:v>
                </c:pt>
                <c:pt idx="5045">
                  <c:v>154.68</c:v>
                </c:pt>
                <c:pt idx="5046">
                  <c:v>153.16</c:v>
                </c:pt>
                <c:pt idx="5047">
                  <c:v>153.13</c:v>
                </c:pt>
                <c:pt idx="5048">
                  <c:v>153.82</c:v>
                </c:pt>
                <c:pt idx="5049">
                  <c:v>154.97</c:v>
                </c:pt>
                <c:pt idx="5050">
                  <c:v>155.78</c:v>
                </c:pt>
                <c:pt idx="5051">
                  <c:v>156.84</c:v>
                </c:pt>
                <c:pt idx="5052">
                  <c:v>154.37</c:v>
                </c:pt>
                <c:pt idx="5053">
                  <c:v>154.47999999999999</c:v>
                </c:pt>
                <c:pt idx="5054">
                  <c:v>154.91999999999999</c:v>
                </c:pt>
                <c:pt idx="5055">
                  <c:v>155.12</c:v>
                </c:pt>
                <c:pt idx="5056">
                  <c:v>154.52000000000001</c:v>
                </c:pt>
                <c:pt idx="5057">
                  <c:v>154.25</c:v>
                </c:pt>
                <c:pt idx="5058">
                  <c:v>154.25</c:v>
                </c:pt>
                <c:pt idx="5059">
                  <c:v>152.91999999999999</c:v>
                </c:pt>
                <c:pt idx="5060">
                  <c:v>151.74</c:v>
                </c:pt>
                <c:pt idx="5061">
                  <c:v>150.81</c:v>
                </c:pt>
                <c:pt idx="5062">
                  <c:v>150.19999999999999</c:v>
                </c:pt>
                <c:pt idx="5063">
                  <c:v>149.96</c:v>
                </c:pt>
                <c:pt idx="5064">
                  <c:v>149.78</c:v>
                </c:pt>
                <c:pt idx="5065">
                  <c:v>150.43</c:v>
                </c:pt>
                <c:pt idx="5066">
                  <c:v>150.07</c:v>
                </c:pt>
                <c:pt idx="5067">
                  <c:v>149.86000000000001</c:v>
                </c:pt>
                <c:pt idx="5068">
                  <c:v>151.55000000000001</c:v>
                </c:pt>
                <c:pt idx="5069">
                  <c:v>151.88</c:v>
                </c:pt>
                <c:pt idx="5070">
                  <c:v>152.36000000000001</c:v>
                </c:pt>
                <c:pt idx="5071">
                  <c:v>153.04</c:v>
                </c:pt>
                <c:pt idx="5072">
                  <c:v>153.93</c:v>
                </c:pt>
                <c:pt idx="5073">
                  <c:v>154.29</c:v>
                </c:pt>
                <c:pt idx="5074">
                  <c:v>153.75</c:v>
                </c:pt>
                <c:pt idx="5075">
                  <c:v>154.93</c:v>
                </c:pt>
                <c:pt idx="5076">
                  <c:v>157.94</c:v>
                </c:pt>
                <c:pt idx="5077">
                  <c:v>156.72999999999999</c:v>
                </c:pt>
                <c:pt idx="5078">
                  <c:v>157.44999999999999</c:v>
                </c:pt>
                <c:pt idx="5079">
                  <c:v>157.28</c:v>
                </c:pt>
                <c:pt idx="5080">
                  <c:v>157.43</c:v>
                </c:pt>
                <c:pt idx="5081">
                  <c:v>158.18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42-42BA-8D77-643641ED0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0343407"/>
        <c:axId val="880340047"/>
      </c:lineChart>
      <c:dateAx>
        <c:axId val="147809566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8765503"/>
        <c:crosses val="autoZero"/>
        <c:auto val="1"/>
        <c:lblOffset val="100"/>
        <c:baseTimeUnit val="days"/>
      </c:dateAx>
      <c:valAx>
        <c:axId val="130876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95663"/>
        <c:crosses val="autoZero"/>
        <c:crossBetween val="between"/>
      </c:valAx>
      <c:valAx>
        <c:axId val="880340047"/>
        <c:scaling>
          <c:orientation val="minMax"/>
          <c:min val="0"/>
        </c:scaling>
        <c:delete val="0"/>
        <c:axPos val="r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80343407"/>
        <c:crosses val="max"/>
        <c:crossBetween val="between"/>
      </c:valAx>
      <c:dateAx>
        <c:axId val="880343407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80340047"/>
        <c:crosses val="autoZero"/>
        <c:auto val="1"/>
        <c:lblOffset val="100"/>
        <c:baseTimeUnit val="days"/>
      </c:date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TOPIX</a:t>
            </a:r>
            <a:r>
              <a:rPr lang="ja-JP" altLang="en-US"/>
              <a:t>とドル円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Sheet3!$D$1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Sheet3!$A$2:$A$5088</c:f>
              <c:numCache>
                <c:formatCode>m/d/yyyy</c:formatCode>
                <c:ptCount val="5087"/>
                <c:pt idx="0">
                  <c:v>38077</c:v>
                </c:pt>
                <c:pt idx="1">
                  <c:v>38078</c:v>
                </c:pt>
                <c:pt idx="2">
                  <c:v>38079</c:v>
                </c:pt>
                <c:pt idx="3">
                  <c:v>38082</c:v>
                </c:pt>
                <c:pt idx="4">
                  <c:v>38083</c:v>
                </c:pt>
                <c:pt idx="5">
                  <c:v>38084</c:v>
                </c:pt>
                <c:pt idx="6">
                  <c:v>38085</c:v>
                </c:pt>
                <c:pt idx="7">
                  <c:v>38086</c:v>
                </c:pt>
                <c:pt idx="8">
                  <c:v>38089</c:v>
                </c:pt>
                <c:pt idx="9">
                  <c:v>38090</c:v>
                </c:pt>
                <c:pt idx="10">
                  <c:v>38091</c:v>
                </c:pt>
                <c:pt idx="11">
                  <c:v>38092</c:v>
                </c:pt>
                <c:pt idx="12">
                  <c:v>38093</c:v>
                </c:pt>
                <c:pt idx="13">
                  <c:v>38096</c:v>
                </c:pt>
                <c:pt idx="14">
                  <c:v>38097</c:v>
                </c:pt>
                <c:pt idx="15">
                  <c:v>38098</c:v>
                </c:pt>
                <c:pt idx="16">
                  <c:v>38099</c:v>
                </c:pt>
                <c:pt idx="17">
                  <c:v>38100</c:v>
                </c:pt>
                <c:pt idx="18">
                  <c:v>38103</c:v>
                </c:pt>
                <c:pt idx="19">
                  <c:v>38104</c:v>
                </c:pt>
                <c:pt idx="20">
                  <c:v>38105</c:v>
                </c:pt>
                <c:pt idx="21">
                  <c:v>38107</c:v>
                </c:pt>
                <c:pt idx="22">
                  <c:v>38113</c:v>
                </c:pt>
                <c:pt idx="23">
                  <c:v>38114</c:v>
                </c:pt>
                <c:pt idx="24">
                  <c:v>38117</c:v>
                </c:pt>
                <c:pt idx="25">
                  <c:v>38118</c:v>
                </c:pt>
                <c:pt idx="26">
                  <c:v>38119</c:v>
                </c:pt>
                <c:pt idx="27">
                  <c:v>38120</c:v>
                </c:pt>
                <c:pt idx="28">
                  <c:v>38121</c:v>
                </c:pt>
                <c:pt idx="29">
                  <c:v>38124</c:v>
                </c:pt>
                <c:pt idx="30">
                  <c:v>38125</c:v>
                </c:pt>
                <c:pt idx="31">
                  <c:v>38126</c:v>
                </c:pt>
                <c:pt idx="32">
                  <c:v>38127</c:v>
                </c:pt>
                <c:pt idx="33">
                  <c:v>38128</c:v>
                </c:pt>
                <c:pt idx="34">
                  <c:v>38131</c:v>
                </c:pt>
                <c:pt idx="35">
                  <c:v>38132</c:v>
                </c:pt>
                <c:pt idx="36">
                  <c:v>38133</c:v>
                </c:pt>
                <c:pt idx="37">
                  <c:v>38134</c:v>
                </c:pt>
                <c:pt idx="38">
                  <c:v>38135</c:v>
                </c:pt>
                <c:pt idx="39">
                  <c:v>38138</c:v>
                </c:pt>
                <c:pt idx="40">
                  <c:v>38139</c:v>
                </c:pt>
                <c:pt idx="41">
                  <c:v>38140</c:v>
                </c:pt>
                <c:pt idx="42">
                  <c:v>38141</c:v>
                </c:pt>
                <c:pt idx="43">
                  <c:v>38142</c:v>
                </c:pt>
                <c:pt idx="44">
                  <c:v>38145</c:v>
                </c:pt>
                <c:pt idx="45">
                  <c:v>38146</c:v>
                </c:pt>
                <c:pt idx="46">
                  <c:v>38147</c:v>
                </c:pt>
                <c:pt idx="47">
                  <c:v>38148</c:v>
                </c:pt>
                <c:pt idx="48">
                  <c:v>38149</c:v>
                </c:pt>
                <c:pt idx="49">
                  <c:v>38152</c:v>
                </c:pt>
                <c:pt idx="50">
                  <c:v>38153</c:v>
                </c:pt>
                <c:pt idx="51">
                  <c:v>38154</c:v>
                </c:pt>
                <c:pt idx="52">
                  <c:v>38155</c:v>
                </c:pt>
                <c:pt idx="53">
                  <c:v>38156</c:v>
                </c:pt>
                <c:pt idx="54">
                  <c:v>38159</c:v>
                </c:pt>
                <c:pt idx="55">
                  <c:v>38160</c:v>
                </c:pt>
                <c:pt idx="56">
                  <c:v>38161</c:v>
                </c:pt>
                <c:pt idx="57">
                  <c:v>38162</c:v>
                </c:pt>
                <c:pt idx="58">
                  <c:v>38163</c:v>
                </c:pt>
                <c:pt idx="59">
                  <c:v>38166</c:v>
                </c:pt>
                <c:pt idx="60">
                  <c:v>38167</c:v>
                </c:pt>
                <c:pt idx="61">
                  <c:v>38168</c:v>
                </c:pt>
                <c:pt idx="62">
                  <c:v>38169</c:v>
                </c:pt>
                <c:pt idx="63">
                  <c:v>38170</c:v>
                </c:pt>
                <c:pt idx="64">
                  <c:v>38173</c:v>
                </c:pt>
                <c:pt idx="65">
                  <c:v>38174</c:v>
                </c:pt>
                <c:pt idx="66">
                  <c:v>38175</c:v>
                </c:pt>
                <c:pt idx="67">
                  <c:v>38176</c:v>
                </c:pt>
                <c:pt idx="68">
                  <c:v>38177</c:v>
                </c:pt>
                <c:pt idx="69">
                  <c:v>38180</c:v>
                </c:pt>
                <c:pt idx="70">
                  <c:v>38181</c:v>
                </c:pt>
                <c:pt idx="71">
                  <c:v>38182</c:v>
                </c:pt>
                <c:pt idx="72">
                  <c:v>38183</c:v>
                </c:pt>
                <c:pt idx="73">
                  <c:v>38184</c:v>
                </c:pt>
                <c:pt idx="74">
                  <c:v>38188</c:v>
                </c:pt>
                <c:pt idx="75">
                  <c:v>38189</c:v>
                </c:pt>
                <c:pt idx="76">
                  <c:v>38190</c:v>
                </c:pt>
                <c:pt idx="77">
                  <c:v>38191</c:v>
                </c:pt>
                <c:pt idx="78">
                  <c:v>38194</c:v>
                </c:pt>
                <c:pt idx="79">
                  <c:v>38195</c:v>
                </c:pt>
                <c:pt idx="80">
                  <c:v>38196</c:v>
                </c:pt>
                <c:pt idx="81">
                  <c:v>38197</c:v>
                </c:pt>
                <c:pt idx="82">
                  <c:v>38198</c:v>
                </c:pt>
                <c:pt idx="83">
                  <c:v>38201</c:v>
                </c:pt>
                <c:pt idx="84">
                  <c:v>38202</c:v>
                </c:pt>
                <c:pt idx="85">
                  <c:v>38203</c:v>
                </c:pt>
                <c:pt idx="86">
                  <c:v>38204</c:v>
                </c:pt>
                <c:pt idx="87">
                  <c:v>38205</c:v>
                </c:pt>
                <c:pt idx="88">
                  <c:v>38208</c:v>
                </c:pt>
                <c:pt idx="89">
                  <c:v>38209</c:v>
                </c:pt>
                <c:pt idx="90">
                  <c:v>38210</c:v>
                </c:pt>
                <c:pt idx="91">
                  <c:v>38211</c:v>
                </c:pt>
                <c:pt idx="92">
                  <c:v>38212</c:v>
                </c:pt>
                <c:pt idx="93">
                  <c:v>38215</c:v>
                </c:pt>
                <c:pt idx="94">
                  <c:v>38216</c:v>
                </c:pt>
                <c:pt idx="95">
                  <c:v>38217</c:v>
                </c:pt>
                <c:pt idx="96">
                  <c:v>38218</c:v>
                </c:pt>
                <c:pt idx="97">
                  <c:v>38219</c:v>
                </c:pt>
                <c:pt idx="98">
                  <c:v>38222</c:v>
                </c:pt>
                <c:pt idx="99">
                  <c:v>38223</c:v>
                </c:pt>
                <c:pt idx="100">
                  <c:v>38224</c:v>
                </c:pt>
                <c:pt idx="101">
                  <c:v>38225</c:v>
                </c:pt>
                <c:pt idx="102">
                  <c:v>38226</c:v>
                </c:pt>
                <c:pt idx="103">
                  <c:v>38229</c:v>
                </c:pt>
                <c:pt idx="104">
                  <c:v>38230</c:v>
                </c:pt>
                <c:pt idx="105">
                  <c:v>38231</c:v>
                </c:pt>
                <c:pt idx="106">
                  <c:v>38232</c:v>
                </c:pt>
                <c:pt idx="107">
                  <c:v>38233</c:v>
                </c:pt>
                <c:pt idx="108">
                  <c:v>38236</c:v>
                </c:pt>
                <c:pt idx="109">
                  <c:v>38237</c:v>
                </c:pt>
                <c:pt idx="110">
                  <c:v>38238</c:v>
                </c:pt>
                <c:pt idx="111">
                  <c:v>38239</c:v>
                </c:pt>
                <c:pt idx="112">
                  <c:v>38240</c:v>
                </c:pt>
                <c:pt idx="113">
                  <c:v>38243</c:v>
                </c:pt>
                <c:pt idx="114">
                  <c:v>38244</c:v>
                </c:pt>
                <c:pt idx="115">
                  <c:v>38245</c:v>
                </c:pt>
                <c:pt idx="116">
                  <c:v>38246</c:v>
                </c:pt>
                <c:pt idx="117">
                  <c:v>38247</c:v>
                </c:pt>
                <c:pt idx="118">
                  <c:v>38251</c:v>
                </c:pt>
                <c:pt idx="119">
                  <c:v>38252</c:v>
                </c:pt>
                <c:pt idx="120">
                  <c:v>38254</c:v>
                </c:pt>
                <c:pt idx="121">
                  <c:v>38257</c:v>
                </c:pt>
                <c:pt idx="122">
                  <c:v>38258</c:v>
                </c:pt>
                <c:pt idx="123">
                  <c:v>38259</c:v>
                </c:pt>
                <c:pt idx="124">
                  <c:v>38260</c:v>
                </c:pt>
                <c:pt idx="125">
                  <c:v>38261</c:v>
                </c:pt>
                <c:pt idx="126">
                  <c:v>38264</c:v>
                </c:pt>
                <c:pt idx="127">
                  <c:v>38265</c:v>
                </c:pt>
                <c:pt idx="128">
                  <c:v>38266</c:v>
                </c:pt>
                <c:pt idx="129">
                  <c:v>38267</c:v>
                </c:pt>
                <c:pt idx="130">
                  <c:v>38268</c:v>
                </c:pt>
                <c:pt idx="131">
                  <c:v>38272</c:v>
                </c:pt>
                <c:pt idx="132">
                  <c:v>38273</c:v>
                </c:pt>
                <c:pt idx="133">
                  <c:v>38274</c:v>
                </c:pt>
                <c:pt idx="134">
                  <c:v>38275</c:v>
                </c:pt>
                <c:pt idx="135">
                  <c:v>38278</c:v>
                </c:pt>
                <c:pt idx="136">
                  <c:v>38279</c:v>
                </c:pt>
                <c:pt idx="137">
                  <c:v>38280</c:v>
                </c:pt>
                <c:pt idx="138">
                  <c:v>38281</c:v>
                </c:pt>
                <c:pt idx="139">
                  <c:v>38282</c:v>
                </c:pt>
                <c:pt idx="140">
                  <c:v>38285</c:v>
                </c:pt>
                <c:pt idx="141">
                  <c:v>38286</c:v>
                </c:pt>
                <c:pt idx="142">
                  <c:v>38287</c:v>
                </c:pt>
                <c:pt idx="143">
                  <c:v>38288</c:v>
                </c:pt>
                <c:pt idx="144">
                  <c:v>38289</c:v>
                </c:pt>
                <c:pt idx="145">
                  <c:v>38292</c:v>
                </c:pt>
                <c:pt idx="146">
                  <c:v>38293</c:v>
                </c:pt>
                <c:pt idx="147">
                  <c:v>38295</c:v>
                </c:pt>
                <c:pt idx="148">
                  <c:v>38296</c:v>
                </c:pt>
                <c:pt idx="149">
                  <c:v>38299</c:v>
                </c:pt>
                <c:pt idx="150">
                  <c:v>38300</c:v>
                </c:pt>
                <c:pt idx="151">
                  <c:v>38301</c:v>
                </c:pt>
                <c:pt idx="152">
                  <c:v>38302</c:v>
                </c:pt>
                <c:pt idx="153">
                  <c:v>38303</c:v>
                </c:pt>
                <c:pt idx="154">
                  <c:v>38306</c:v>
                </c:pt>
                <c:pt idx="155">
                  <c:v>38307</c:v>
                </c:pt>
                <c:pt idx="156">
                  <c:v>38308</c:v>
                </c:pt>
                <c:pt idx="157">
                  <c:v>38309</c:v>
                </c:pt>
                <c:pt idx="158">
                  <c:v>38310</c:v>
                </c:pt>
                <c:pt idx="159">
                  <c:v>38313</c:v>
                </c:pt>
                <c:pt idx="160">
                  <c:v>38315</c:v>
                </c:pt>
                <c:pt idx="161">
                  <c:v>38316</c:v>
                </c:pt>
                <c:pt idx="162">
                  <c:v>38317</c:v>
                </c:pt>
                <c:pt idx="163">
                  <c:v>38320</c:v>
                </c:pt>
                <c:pt idx="164">
                  <c:v>38321</c:v>
                </c:pt>
                <c:pt idx="165">
                  <c:v>38322</c:v>
                </c:pt>
                <c:pt idx="166">
                  <c:v>38323</c:v>
                </c:pt>
                <c:pt idx="167">
                  <c:v>38324</c:v>
                </c:pt>
                <c:pt idx="168">
                  <c:v>38327</c:v>
                </c:pt>
                <c:pt idx="169">
                  <c:v>38328</c:v>
                </c:pt>
                <c:pt idx="170">
                  <c:v>38329</c:v>
                </c:pt>
                <c:pt idx="171">
                  <c:v>38330</c:v>
                </c:pt>
                <c:pt idx="172">
                  <c:v>38331</c:v>
                </c:pt>
                <c:pt idx="173">
                  <c:v>38334</c:v>
                </c:pt>
                <c:pt idx="174">
                  <c:v>38335</c:v>
                </c:pt>
                <c:pt idx="175">
                  <c:v>38336</c:v>
                </c:pt>
                <c:pt idx="176">
                  <c:v>38337</c:v>
                </c:pt>
                <c:pt idx="177">
                  <c:v>38338</c:v>
                </c:pt>
                <c:pt idx="178">
                  <c:v>38341</c:v>
                </c:pt>
                <c:pt idx="179">
                  <c:v>38342</c:v>
                </c:pt>
                <c:pt idx="180">
                  <c:v>38343</c:v>
                </c:pt>
                <c:pt idx="181">
                  <c:v>38345</c:v>
                </c:pt>
                <c:pt idx="182">
                  <c:v>38348</c:v>
                </c:pt>
                <c:pt idx="183">
                  <c:v>38349</c:v>
                </c:pt>
                <c:pt idx="184">
                  <c:v>38350</c:v>
                </c:pt>
                <c:pt idx="185">
                  <c:v>38351</c:v>
                </c:pt>
                <c:pt idx="186">
                  <c:v>38356</c:v>
                </c:pt>
                <c:pt idx="187">
                  <c:v>38357</c:v>
                </c:pt>
                <c:pt idx="188">
                  <c:v>38358</c:v>
                </c:pt>
                <c:pt idx="189">
                  <c:v>38359</c:v>
                </c:pt>
                <c:pt idx="190">
                  <c:v>38363</c:v>
                </c:pt>
                <c:pt idx="191">
                  <c:v>38364</c:v>
                </c:pt>
                <c:pt idx="192">
                  <c:v>38365</c:v>
                </c:pt>
                <c:pt idx="193">
                  <c:v>38366</c:v>
                </c:pt>
                <c:pt idx="194">
                  <c:v>38369</c:v>
                </c:pt>
                <c:pt idx="195">
                  <c:v>38370</c:v>
                </c:pt>
                <c:pt idx="196">
                  <c:v>38371</c:v>
                </c:pt>
                <c:pt idx="197">
                  <c:v>38372</c:v>
                </c:pt>
                <c:pt idx="198">
                  <c:v>38373</c:v>
                </c:pt>
                <c:pt idx="199">
                  <c:v>38376</c:v>
                </c:pt>
                <c:pt idx="200">
                  <c:v>38377</c:v>
                </c:pt>
                <c:pt idx="201">
                  <c:v>38378</c:v>
                </c:pt>
                <c:pt idx="202">
                  <c:v>38379</c:v>
                </c:pt>
                <c:pt idx="203">
                  <c:v>38380</c:v>
                </c:pt>
                <c:pt idx="204">
                  <c:v>38383</c:v>
                </c:pt>
                <c:pt idx="205">
                  <c:v>38384</c:v>
                </c:pt>
                <c:pt idx="206">
                  <c:v>38385</c:v>
                </c:pt>
                <c:pt idx="207">
                  <c:v>38386</c:v>
                </c:pt>
                <c:pt idx="208">
                  <c:v>38387</c:v>
                </c:pt>
                <c:pt idx="209">
                  <c:v>38390</c:v>
                </c:pt>
                <c:pt idx="210">
                  <c:v>38391</c:v>
                </c:pt>
                <c:pt idx="211">
                  <c:v>38392</c:v>
                </c:pt>
                <c:pt idx="212">
                  <c:v>38393</c:v>
                </c:pt>
                <c:pt idx="213">
                  <c:v>38397</c:v>
                </c:pt>
                <c:pt idx="214">
                  <c:v>38398</c:v>
                </c:pt>
                <c:pt idx="215">
                  <c:v>38399</c:v>
                </c:pt>
                <c:pt idx="216">
                  <c:v>38400</c:v>
                </c:pt>
                <c:pt idx="217">
                  <c:v>38401</c:v>
                </c:pt>
                <c:pt idx="218">
                  <c:v>38404</c:v>
                </c:pt>
                <c:pt idx="219">
                  <c:v>38405</c:v>
                </c:pt>
                <c:pt idx="220">
                  <c:v>38406</c:v>
                </c:pt>
                <c:pt idx="221">
                  <c:v>38407</c:v>
                </c:pt>
                <c:pt idx="222">
                  <c:v>38408</c:v>
                </c:pt>
                <c:pt idx="223">
                  <c:v>38411</c:v>
                </c:pt>
                <c:pt idx="224">
                  <c:v>38412</c:v>
                </c:pt>
                <c:pt idx="225">
                  <c:v>38413</c:v>
                </c:pt>
                <c:pt idx="226">
                  <c:v>38414</c:v>
                </c:pt>
                <c:pt idx="227">
                  <c:v>38415</c:v>
                </c:pt>
                <c:pt idx="228">
                  <c:v>38418</c:v>
                </c:pt>
                <c:pt idx="229">
                  <c:v>38419</c:v>
                </c:pt>
                <c:pt idx="230">
                  <c:v>38420</c:v>
                </c:pt>
                <c:pt idx="231">
                  <c:v>38421</c:v>
                </c:pt>
                <c:pt idx="232">
                  <c:v>38422</c:v>
                </c:pt>
                <c:pt idx="233">
                  <c:v>38425</c:v>
                </c:pt>
                <c:pt idx="234">
                  <c:v>38426</c:v>
                </c:pt>
                <c:pt idx="235">
                  <c:v>38427</c:v>
                </c:pt>
                <c:pt idx="236">
                  <c:v>38428</c:v>
                </c:pt>
                <c:pt idx="237">
                  <c:v>38429</c:v>
                </c:pt>
                <c:pt idx="238">
                  <c:v>38433</c:v>
                </c:pt>
                <c:pt idx="239">
                  <c:v>38434</c:v>
                </c:pt>
                <c:pt idx="240">
                  <c:v>38435</c:v>
                </c:pt>
                <c:pt idx="241">
                  <c:v>38436</c:v>
                </c:pt>
                <c:pt idx="242">
                  <c:v>38439</c:v>
                </c:pt>
                <c:pt idx="243">
                  <c:v>38440</c:v>
                </c:pt>
                <c:pt idx="244">
                  <c:v>38441</c:v>
                </c:pt>
                <c:pt idx="245">
                  <c:v>38442</c:v>
                </c:pt>
                <c:pt idx="246">
                  <c:v>38443</c:v>
                </c:pt>
                <c:pt idx="247">
                  <c:v>38446</c:v>
                </c:pt>
                <c:pt idx="248">
                  <c:v>38447</c:v>
                </c:pt>
                <c:pt idx="249">
                  <c:v>38448</c:v>
                </c:pt>
                <c:pt idx="250">
                  <c:v>38449</c:v>
                </c:pt>
                <c:pt idx="251">
                  <c:v>38450</c:v>
                </c:pt>
                <c:pt idx="252">
                  <c:v>38453</c:v>
                </c:pt>
                <c:pt idx="253">
                  <c:v>38454</c:v>
                </c:pt>
                <c:pt idx="254">
                  <c:v>38455</c:v>
                </c:pt>
                <c:pt idx="255">
                  <c:v>38456</c:v>
                </c:pt>
                <c:pt idx="256">
                  <c:v>38457</c:v>
                </c:pt>
                <c:pt idx="257">
                  <c:v>38460</c:v>
                </c:pt>
                <c:pt idx="258">
                  <c:v>38461</c:v>
                </c:pt>
                <c:pt idx="259">
                  <c:v>38462</c:v>
                </c:pt>
                <c:pt idx="260">
                  <c:v>38463</c:v>
                </c:pt>
                <c:pt idx="261">
                  <c:v>38464</c:v>
                </c:pt>
                <c:pt idx="262">
                  <c:v>38467</c:v>
                </c:pt>
                <c:pt idx="263">
                  <c:v>38468</c:v>
                </c:pt>
                <c:pt idx="264">
                  <c:v>38469</c:v>
                </c:pt>
                <c:pt idx="265">
                  <c:v>38470</c:v>
                </c:pt>
                <c:pt idx="266">
                  <c:v>38474</c:v>
                </c:pt>
                <c:pt idx="267">
                  <c:v>38478</c:v>
                </c:pt>
                <c:pt idx="268">
                  <c:v>38481</c:v>
                </c:pt>
                <c:pt idx="269">
                  <c:v>38482</c:v>
                </c:pt>
                <c:pt idx="270">
                  <c:v>38483</c:v>
                </c:pt>
                <c:pt idx="271">
                  <c:v>38484</c:v>
                </c:pt>
                <c:pt idx="272">
                  <c:v>38485</c:v>
                </c:pt>
                <c:pt idx="273">
                  <c:v>38488</c:v>
                </c:pt>
                <c:pt idx="274">
                  <c:v>38489</c:v>
                </c:pt>
                <c:pt idx="275">
                  <c:v>38490</c:v>
                </c:pt>
                <c:pt idx="276">
                  <c:v>38491</c:v>
                </c:pt>
                <c:pt idx="277">
                  <c:v>38492</c:v>
                </c:pt>
                <c:pt idx="278">
                  <c:v>38495</c:v>
                </c:pt>
                <c:pt idx="279">
                  <c:v>38496</c:v>
                </c:pt>
                <c:pt idx="280">
                  <c:v>38497</c:v>
                </c:pt>
                <c:pt idx="281">
                  <c:v>38498</c:v>
                </c:pt>
                <c:pt idx="282">
                  <c:v>38499</c:v>
                </c:pt>
                <c:pt idx="283">
                  <c:v>38502</c:v>
                </c:pt>
                <c:pt idx="284">
                  <c:v>38503</c:v>
                </c:pt>
                <c:pt idx="285">
                  <c:v>38504</c:v>
                </c:pt>
                <c:pt idx="286">
                  <c:v>38505</c:v>
                </c:pt>
                <c:pt idx="287">
                  <c:v>38506</c:v>
                </c:pt>
                <c:pt idx="288">
                  <c:v>38509</c:v>
                </c:pt>
                <c:pt idx="289">
                  <c:v>38510</c:v>
                </c:pt>
                <c:pt idx="290">
                  <c:v>38511</c:v>
                </c:pt>
                <c:pt idx="291">
                  <c:v>38512</c:v>
                </c:pt>
                <c:pt idx="292">
                  <c:v>38513</c:v>
                </c:pt>
                <c:pt idx="293">
                  <c:v>38516</c:v>
                </c:pt>
                <c:pt idx="294">
                  <c:v>38517</c:v>
                </c:pt>
                <c:pt idx="295">
                  <c:v>38518</c:v>
                </c:pt>
                <c:pt idx="296">
                  <c:v>38519</c:v>
                </c:pt>
                <c:pt idx="297">
                  <c:v>38520</c:v>
                </c:pt>
                <c:pt idx="298">
                  <c:v>38523</c:v>
                </c:pt>
                <c:pt idx="299">
                  <c:v>38524</c:v>
                </c:pt>
                <c:pt idx="300">
                  <c:v>38525</c:v>
                </c:pt>
                <c:pt idx="301">
                  <c:v>38526</c:v>
                </c:pt>
                <c:pt idx="302">
                  <c:v>38527</c:v>
                </c:pt>
                <c:pt idx="303">
                  <c:v>38530</c:v>
                </c:pt>
                <c:pt idx="304">
                  <c:v>38531</c:v>
                </c:pt>
                <c:pt idx="305">
                  <c:v>38532</c:v>
                </c:pt>
                <c:pt idx="306">
                  <c:v>38533</c:v>
                </c:pt>
                <c:pt idx="307">
                  <c:v>38534</c:v>
                </c:pt>
                <c:pt idx="308">
                  <c:v>38537</c:v>
                </c:pt>
                <c:pt idx="309">
                  <c:v>38538</c:v>
                </c:pt>
                <c:pt idx="310">
                  <c:v>38539</c:v>
                </c:pt>
                <c:pt idx="311">
                  <c:v>38540</c:v>
                </c:pt>
                <c:pt idx="312">
                  <c:v>38541</c:v>
                </c:pt>
                <c:pt idx="313">
                  <c:v>38544</c:v>
                </c:pt>
                <c:pt idx="314">
                  <c:v>38545</c:v>
                </c:pt>
                <c:pt idx="315">
                  <c:v>38546</c:v>
                </c:pt>
                <c:pt idx="316">
                  <c:v>38547</c:v>
                </c:pt>
                <c:pt idx="317">
                  <c:v>38548</c:v>
                </c:pt>
                <c:pt idx="318">
                  <c:v>38552</c:v>
                </c:pt>
                <c:pt idx="319">
                  <c:v>38553</c:v>
                </c:pt>
                <c:pt idx="320">
                  <c:v>38554</c:v>
                </c:pt>
                <c:pt idx="321">
                  <c:v>38555</c:v>
                </c:pt>
                <c:pt idx="322">
                  <c:v>38558</c:v>
                </c:pt>
                <c:pt idx="323">
                  <c:v>38559</c:v>
                </c:pt>
                <c:pt idx="324">
                  <c:v>38560</c:v>
                </c:pt>
                <c:pt idx="325">
                  <c:v>38561</c:v>
                </c:pt>
                <c:pt idx="326">
                  <c:v>38562</c:v>
                </c:pt>
                <c:pt idx="327">
                  <c:v>38565</c:v>
                </c:pt>
                <c:pt idx="328">
                  <c:v>38566</c:v>
                </c:pt>
                <c:pt idx="329">
                  <c:v>38567</c:v>
                </c:pt>
                <c:pt idx="330">
                  <c:v>38568</c:v>
                </c:pt>
                <c:pt idx="331">
                  <c:v>38569</c:v>
                </c:pt>
                <c:pt idx="332">
                  <c:v>38572</c:v>
                </c:pt>
                <c:pt idx="333">
                  <c:v>38573</c:v>
                </c:pt>
                <c:pt idx="334">
                  <c:v>38574</c:v>
                </c:pt>
                <c:pt idx="335">
                  <c:v>38575</c:v>
                </c:pt>
                <c:pt idx="336">
                  <c:v>38576</c:v>
                </c:pt>
                <c:pt idx="337">
                  <c:v>38579</c:v>
                </c:pt>
                <c:pt idx="338">
                  <c:v>38580</c:v>
                </c:pt>
                <c:pt idx="339">
                  <c:v>38581</c:v>
                </c:pt>
                <c:pt idx="340">
                  <c:v>38582</c:v>
                </c:pt>
                <c:pt idx="341">
                  <c:v>38583</c:v>
                </c:pt>
                <c:pt idx="342">
                  <c:v>38586</c:v>
                </c:pt>
                <c:pt idx="343">
                  <c:v>38587</c:v>
                </c:pt>
                <c:pt idx="344">
                  <c:v>38588</c:v>
                </c:pt>
                <c:pt idx="345">
                  <c:v>38589</c:v>
                </c:pt>
                <c:pt idx="346">
                  <c:v>38590</c:v>
                </c:pt>
                <c:pt idx="347">
                  <c:v>38593</c:v>
                </c:pt>
                <c:pt idx="348">
                  <c:v>38594</c:v>
                </c:pt>
                <c:pt idx="349">
                  <c:v>38595</c:v>
                </c:pt>
                <c:pt idx="350">
                  <c:v>38596</c:v>
                </c:pt>
                <c:pt idx="351">
                  <c:v>38597</c:v>
                </c:pt>
                <c:pt idx="352">
                  <c:v>38600</c:v>
                </c:pt>
                <c:pt idx="353">
                  <c:v>38601</c:v>
                </c:pt>
                <c:pt idx="354">
                  <c:v>38602</c:v>
                </c:pt>
                <c:pt idx="355">
                  <c:v>38603</c:v>
                </c:pt>
                <c:pt idx="356">
                  <c:v>38604</c:v>
                </c:pt>
                <c:pt idx="357">
                  <c:v>38607</c:v>
                </c:pt>
                <c:pt idx="358">
                  <c:v>38608</c:v>
                </c:pt>
                <c:pt idx="359">
                  <c:v>38609</c:v>
                </c:pt>
                <c:pt idx="360">
                  <c:v>38610</c:v>
                </c:pt>
                <c:pt idx="361">
                  <c:v>38611</c:v>
                </c:pt>
                <c:pt idx="362">
                  <c:v>38615</c:v>
                </c:pt>
                <c:pt idx="363">
                  <c:v>38616</c:v>
                </c:pt>
                <c:pt idx="364">
                  <c:v>38617</c:v>
                </c:pt>
                <c:pt idx="365">
                  <c:v>38621</c:v>
                </c:pt>
                <c:pt idx="366">
                  <c:v>38622</c:v>
                </c:pt>
                <c:pt idx="367">
                  <c:v>38623</c:v>
                </c:pt>
                <c:pt idx="368">
                  <c:v>38624</c:v>
                </c:pt>
                <c:pt idx="369">
                  <c:v>38625</c:v>
                </c:pt>
                <c:pt idx="370">
                  <c:v>38628</c:v>
                </c:pt>
                <c:pt idx="371">
                  <c:v>38629</c:v>
                </c:pt>
                <c:pt idx="372">
                  <c:v>38630</c:v>
                </c:pt>
                <c:pt idx="373">
                  <c:v>38631</c:v>
                </c:pt>
                <c:pt idx="374">
                  <c:v>38632</c:v>
                </c:pt>
                <c:pt idx="375">
                  <c:v>38636</c:v>
                </c:pt>
                <c:pt idx="376">
                  <c:v>38637</c:v>
                </c:pt>
                <c:pt idx="377">
                  <c:v>38638</c:v>
                </c:pt>
                <c:pt idx="378">
                  <c:v>38639</c:v>
                </c:pt>
                <c:pt idx="379">
                  <c:v>38642</c:v>
                </c:pt>
                <c:pt idx="380">
                  <c:v>38643</c:v>
                </c:pt>
                <c:pt idx="381">
                  <c:v>38644</c:v>
                </c:pt>
                <c:pt idx="382">
                  <c:v>38645</c:v>
                </c:pt>
                <c:pt idx="383">
                  <c:v>38646</c:v>
                </c:pt>
                <c:pt idx="384">
                  <c:v>38649</c:v>
                </c:pt>
                <c:pt idx="385">
                  <c:v>38650</c:v>
                </c:pt>
                <c:pt idx="386">
                  <c:v>38651</c:v>
                </c:pt>
                <c:pt idx="387">
                  <c:v>38652</c:v>
                </c:pt>
                <c:pt idx="388">
                  <c:v>38653</c:v>
                </c:pt>
                <c:pt idx="389">
                  <c:v>38656</c:v>
                </c:pt>
                <c:pt idx="390">
                  <c:v>38657</c:v>
                </c:pt>
                <c:pt idx="391">
                  <c:v>38658</c:v>
                </c:pt>
                <c:pt idx="392">
                  <c:v>38660</c:v>
                </c:pt>
                <c:pt idx="393">
                  <c:v>38663</c:v>
                </c:pt>
                <c:pt idx="394">
                  <c:v>38664</c:v>
                </c:pt>
                <c:pt idx="395">
                  <c:v>38665</c:v>
                </c:pt>
                <c:pt idx="396">
                  <c:v>38666</c:v>
                </c:pt>
                <c:pt idx="397">
                  <c:v>38667</c:v>
                </c:pt>
                <c:pt idx="398">
                  <c:v>38670</c:v>
                </c:pt>
                <c:pt idx="399">
                  <c:v>38671</c:v>
                </c:pt>
                <c:pt idx="400">
                  <c:v>38672</c:v>
                </c:pt>
                <c:pt idx="401">
                  <c:v>38673</c:v>
                </c:pt>
                <c:pt idx="402">
                  <c:v>38674</c:v>
                </c:pt>
                <c:pt idx="403">
                  <c:v>38677</c:v>
                </c:pt>
                <c:pt idx="404">
                  <c:v>38678</c:v>
                </c:pt>
                <c:pt idx="405">
                  <c:v>38680</c:v>
                </c:pt>
                <c:pt idx="406">
                  <c:v>38681</c:v>
                </c:pt>
                <c:pt idx="407">
                  <c:v>38684</c:v>
                </c:pt>
                <c:pt idx="408">
                  <c:v>38685</c:v>
                </c:pt>
                <c:pt idx="409">
                  <c:v>38686</c:v>
                </c:pt>
                <c:pt idx="410">
                  <c:v>38687</c:v>
                </c:pt>
                <c:pt idx="411">
                  <c:v>38688</c:v>
                </c:pt>
                <c:pt idx="412">
                  <c:v>38691</c:v>
                </c:pt>
                <c:pt idx="413">
                  <c:v>38692</c:v>
                </c:pt>
                <c:pt idx="414">
                  <c:v>38693</c:v>
                </c:pt>
                <c:pt idx="415">
                  <c:v>38694</c:v>
                </c:pt>
                <c:pt idx="416">
                  <c:v>38695</c:v>
                </c:pt>
                <c:pt idx="417">
                  <c:v>38698</c:v>
                </c:pt>
                <c:pt idx="418">
                  <c:v>38699</c:v>
                </c:pt>
                <c:pt idx="419">
                  <c:v>38700</c:v>
                </c:pt>
                <c:pt idx="420">
                  <c:v>38701</c:v>
                </c:pt>
                <c:pt idx="421">
                  <c:v>38702</c:v>
                </c:pt>
                <c:pt idx="422">
                  <c:v>38705</c:v>
                </c:pt>
                <c:pt idx="423">
                  <c:v>38706</c:v>
                </c:pt>
                <c:pt idx="424">
                  <c:v>38707</c:v>
                </c:pt>
                <c:pt idx="425">
                  <c:v>38708</c:v>
                </c:pt>
                <c:pt idx="426">
                  <c:v>38712</c:v>
                </c:pt>
                <c:pt idx="427">
                  <c:v>38713</c:v>
                </c:pt>
                <c:pt idx="428">
                  <c:v>38714</c:v>
                </c:pt>
                <c:pt idx="429">
                  <c:v>38715</c:v>
                </c:pt>
                <c:pt idx="430">
                  <c:v>38716</c:v>
                </c:pt>
                <c:pt idx="431">
                  <c:v>38721</c:v>
                </c:pt>
                <c:pt idx="432">
                  <c:v>38722</c:v>
                </c:pt>
                <c:pt idx="433">
                  <c:v>38723</c:v>
                </c:pt>
                <c:pt idx="434">
                  <c:v>38727</c:v>
                </c:pt>
                <c:pt idx="435">
                  <c:v>38728</c:v>
                </c:pt>
                <c:pt idx="436">
                  <c:v>38729</c:v>
                </c:pt>
                <c:pt idx="437">
                  <c:v>38730</c:v>
                </c:pt>
                <c:pt idx="438">
                  <c:v>38733</c:v>
                </c:pt>
                <c:pt idx="439">
                  <c:v>38734</c:v>
                </c:pt>
                <c:pt idx="440">
                  <c:v>38735</c:v>
                </c:pt>
                <c:pt idx="441">
                  <c:v>38736</c:v>
                </c:pt>
                <c:pt idx="442">
                  <c:v>38737</c:v>
                </c:pt>
                <c:pt idx="443">
                  <c:v>38740</c:v>
                </c:pt>
                <c:pt idx="444">
                  <c:v>38741</c:v>
                </c:pt>
                <c:pt idx="445">
                  <c:v>38742</c:v>
                </c:pt>
                <c:pt idx="446">
                  <c:v>38743</c:v>
                </c:pt>
                <c:pt idx="447">
                  <c:v>38744</c:v>
                </c:pt>
                <c:pt idx="448">
                  <c:v>38747</c:v>
                </c:pt>
                <c:pt idx="449">
                  <c:v>38748</c:v>
                </c:pt>
                <c:pt idx="450">
                  <c:v>38749</c:v>
                </c:pt>
                <c:pt idx="451">
                  <c:v>38750</c:v>
                </c:pt>
                <c:pt idx="452">
                  <c:v>38751</c:v>
                </c:pt>
                <c:pt idx="453">
                  <c:v>38754</c:v>
                </c:pt>
                <c:pt idx="454">
                  <c:v>38755</c:v>
                </c:pt>
                <c:pt idx="455">
                  <c:v>38756</c:v>
                </c:pt>
                <c:pt idx="456">
                  <c:v>38757</c:v>
                </c:pt>
                <c:pt idx="457">
                  <c:v>38758</c:v>
                </c:pt>
                <c:pt idx="458">
                  <c:v>38761</c:v>
                </c:pt>
                <c:pt idx="459">
                  <c:v>38762</c:v>
                </c:pt>
                <c:pt idx="460">
                  <c:v>38763</c:v>
                </c:pt>
                <c:pt idx="461">
                  <c:v>38764</c:v>
                </c:pt>
                <c:pt idx="462">
                  <c:v>38765</c:v>
                </c:pt>
                <c:pt idx="463">
                  <c:v>38768</c:v>
                </c:pt>
                <c:pt idx="464">
                  <c:v>38769</c:v>
                </c:pt>
                <c:pt idx="465">
                  <c:v>38770</c:v>
                </c:pt>
                <c:pt idx="466">
                  <c:v>38771</c:v>
                </c:pt>
                <c:pt idx="467">
                  <c:v>38772</c:v>
                </c:pt>
                <c:pt idx="468">
                  <c:v>38775</c:v>
                </c:pt>
                <c:pt idx="469">
                  <c:v>38776</c:v>
                </c:pt>
                <c:pt idx="470">
                  <c:v>38777</c:v>
                </c:pt>
                <c:pt idx="471">
                  <c:v>38778</c:v>
                </c:pt>
                <c:pt idx="472">
                  <c:v>38779</c:v>
                </c:pt>
                <c:pt idx="473">
                  <c:v>38782</c:v>
                </c:pt>
                <c:pt idx="474">
                  <c:v>38783</c:v>
                </c:pt>
                <c:pt idx="475">
                  <c:v>38784</c:v>
                </c:pt>
                <c:pt idx="476">
                  <c:v>38785</c:v>
                </c:pt>
                <c:pt idx="477">
                  <c:v>38786</c:v>
                </c:pt>
                <c:pt idx="478">
                  <c:v>38789</c:v>
                </c:pt>
                <c:pt idx="479">
                  <c:v>38790</c:v>
                </c:pt>
                <c:pt idx="480">
                  <c:v>38791</c:v>
                </c:pt>
                <c:pt idx="481">
                  <c:v>38792</c:v>
                </c:pt>
                <c:pt idx="482">
                  <c:v>38793</c:v>
                </c:pt>
                <c:pt idx="483">
                  <c:v>38796</c:v>
                </c:pt>
                <c:pt idx="484">
                  <c:v>38798</c:v>
                </c:pt>
                <c:pt idx="485">
                  <c:v>38799</c:v>
                </c:pt>
                <c:pt idx="486">
                  <c:v>38800</c:v>
                </c:pt>
                <c:pt idx="487">
                  <c:v>38803</c:v>
                </c:pt>
                <c:pt idx="488">
                  <c:v>38804</c:v>
                </c:pt>
                <c:pt idx="489">
                  <c:v>38805</c:v>
                </c:pt>
                <c:pt idx="490">
                  <c:v>38806</c:v>
                </c:pt>
                <c:pt idx="491">
                  <c:v>38807</c:v>
                </c:pt>
                <c:pt idx="492">
                  <c:v>38810</c:v>
                </c:pt>
                <c:pt idx="493">
                  <c:v>38811</c:v>
                </c:pt>
                <c:pt idx="494">
                  <c:v>38812</c:v>
                </c:pt>
                <c:pt idx="495">
                  <c:v>38813</c:v>
                </c:pt>
                <c:pt idx="496">
                  <c:v>38814</c:v>
                </c:pt>
                <c:pt idx="497">
                  <c:v>38817</c:v>
                </c:pt>
                <c:pt idx="498">
                  <c:v>38818</c:v>
                </c:pt>
                <c:pt idx="499">
                  <c:v>38819</c:v>
                </c:pt>
                <c:pt idx="500">
                  <c:v>38820</c:v>
                </c:pt>
                <c:pt idx="501">
                  <c:v>38821</c:v>
                </c:pt>
                <c:pt idx="502">
                  <c:v>38824</c:v>
                </c:pt>
                <c:pt idx="503">
                  <c:v>38825</c:v>
                </c:pt>
                <c:pt idx="504">
                  <c:v>38826</c:v>
                </c:pt>
                <c:pt idx="505">
                  <c:v>38827</c:v>
                </c:pt>
                <c:pt idx="506">
                  <c:v>38828</c:v>
                </c:pt>
                <c:pt idx="507">
                  <c:v>38831</c:v>
                </c:pt>
                <c:pt idx="508">
                  <c:v>38832</c:v>
                </c:pt>
                <c:pt idx="509">
                  <c:v>38833</c:v>
                </c:pt>
                <c:pt idx="510">
                  <c:v>38834</c:v>
                </c:pt>
                <c:pt idx="511">
                  <c:v>38835</c:v>
                </c:pt>
                <c:pt idx="512">
                  <c:v>38838</c:v>
                </c:pt>
                <c:pt idx="513">
                  <c:v>38839</c:v>
                </c:pt>
                <c:pt idx="514">
                  <c:v>38845</c:v>
                </c:pt>
                <c:pt idx="515">
                  <c:v>38846</c:v>
                </c:pt>
                <c:pt idx="516">
                  <c:v>38847</c:v>
                </c:pt>
                <c:pt idx="517">
                  <c:v>38848</c:v>
                </c:pt>
                <c:pt idx="518">
                  <c:v>38849</c:v>
                </c:pt>
                <c:pt idx="519">
                  <c:v>38852</c:v>
                </c:pt>
                <c:pt idx="520">
                  <c:v>38853</c:v>
                </c:pt>
                <c:pt idx="521">
                  <c:v>38854</c:v>
                </c:pt>
                <c:pt idx="522">
                  <c:v>38855</c:v>
                </c:pt>
                <c:pt idx="523">
                  <c:v>38856</c:v>
                </c:pt>
                <c:pt idx="524">
                  <c:v>38859</c:v>
                </c:pt>
                <c:pt idx="525">
                  <c:v>38860</c:v>
                </c:pt>
                <c:pt idx="526">
                  <c:v>38861</c:v>
                </c:pt>
                <c:pt idx="527">
                  <c:v>38862</c:v>
                </c:pt>
                <c:pt idx="528">
                  <c:v>38863</c:v>
                </c:pt>
                <c:pt idx="529">
                  <c:v>38866</c:v>
                </c:pt>
                <c:pt idx="530">
                  <c:v>38867</c:v>
                </c:pt>
                <c:pt idx="531">
                  <c:v>38868</c:v>
                </c:pt>
                <c:pt idx="532">
                  <c:v>38869</c:v>
                </c:pt>
                <c:pt idx="533">
                  <c:v>38870</c:v>
                </c:pt>
                <c:pt idx="534">
                  <c:v>38873</c:v>
                </c:pt>
                <c:pt idx="535">
                  <c:v>38874</c:v>
                </c:pt>
                <c:pt idx="536">
                  <c:v>38875</c:v>
                </c:pt>
                <c:pt idx="537">
                  <c:v>38876</c:v>
                </c:pt>
                <c:pt idx="538">
                  <c:v>38877</c:v>
                </c:pt>
                <c:pt idx="539">
                  <c:v>38880</c:v>
                </c:pt>
                <c:pt idx="540">
                  <c:v>38881</c:v>
                </c:pt>
                <c:pt idx="541">
                  <c:v>38882</c:v>
                </c:pt>
                <c:pt idx="542">
                  <c:v>38883</c:v>
                </c:pt>
                <c:pt idx="543">
                  <c:v>38884</c:v>
                </c:pt>
                <c:pt idx="544">
                  <c:v>38887</c:v>
                </c:pt>
                <c:pt idx="545">
                  <c:v>38888</c:v>
                </c:pt>
                <c:pt idx="546">
                  <c:v>38889</c:v>
                </c:pt>
                <c:pt idx="547">
                  <c:v>38890</c:v>
                </c:pt>
                <c:pt idx="548">
                  <c:v>38891</c:v>
                </c:pt>
                <c:pt idx="549">
                  <c:v>38894</c:v>
                </c:pt>
                <c:pt idx="550">
                  <c:v>38895</c:v>
                </c:pt>
                <c:pt idx="551">
                  <c:v>38896</c:v>
                </c:pt>
                <c:pt idx="552">
                  <c:v>38897</c:v>
                </c:pt>
                <c:pt idx="553">
                  <c:v>38898</c:v>
                </c:pt>
                <c:pt idx="554">
                  <c:v>38901</c:v>
                </c:pt>
                <c:pt idx="555">
                  <c:v>38902</c:v>
                </c:pt>
                <c:pt idx="556">
                  <c:v>38903</c:v>
                </c:pt>
                <c:pt idx="557">
                  <c:v>38904</c:v>
                </c:pt>
                <c:pt idx="558">
                  <c:v>38905</c:v>
                </c:pt>
                <c:pt idx="559">
                  <c:v>38908</c:v>
                </c:pt>
                <c:pt idx="560">
                  <c:v>38909</c:v>
                </c:pt>
                <c:pt idx="561">
                  <c:v>38910</c:v>
                </c:pt>
                <c:pt idx="562">
                  <c:v>38911</c:v>
                </c:pt>
                <c:pt idx="563">
                  <c:v>38912</c:v>
                </c:pt>
                <c:pt idx="564">
                  <c:v>38916</c:v>
                </c:pt>
                <c:pt idx="565">
                  <c:v>38917</c:v>
                </c:pt>
                <c:pt idx="566">
                  <c:v>38918</c:v>
                </c:pt>
                <c:pt idx="567">
                  <c:v>38919</c:v>
                </c:pt>
                <c:pt idx="568">
                  <c:v>38922</c:v>
                </c:pt>
                <c:pt idx="569">
                  <c:v>38923</c:v>
                </c:pt>
                <c:pt idx="570">
                  <c:v>38924</c:v>
                </c:pt>
                <c:pt idx="571">
                  <c:v>38925</c:v>
                </c:pt>
                <c:pt idx="572">
                  <c:v>38926</c:v>
                </c:pt>
                <c:pt idx="573">
                  <c:v>38929</c:v>
                </c:pt>
                <c:pt idx="574">
                  <c:v>38930</c:v>
                </c:pt>
                <c:pt idx="575">
                  <c:v>38931</c:v>
                </c:pt>
                <c:pt idx="576">
                  <c:v>38932</c:v>
                </c:pt>
                <c:pt idx="577">
                  <c:v>38933</c:v>
                </c:pt>
                <c:pt idx="578">
                  <c:v>38936</c:v>
                </c:pt>
                <c:pt idx="579">
                  <c:v>38937</c:v>
                </c:pt>
                <c:pt idx="580">
                  <c:v>38938</c:v>
                </c:pt>
                <c:pt idx="581">
                  <c:v>38939</c:v>
                </c:pt>
                <c:pt idx="582">
                  <c:v>38940</c:v>
                </c:pt>
                <c:pt idx="583">
                  <c:v>38943</c:v>
                </c:pt>
                <c:pt idx="584">
                  <c:v>38944</c:v>
                </c:pt>
                <c:pt idx="585">
                  <c:v>38945</c:v>
                </c:pt>
                <c:pt idx="586">
                  <c:v>38946</c:v>
                </c:pt>
                <c:pt idx="587">
                  <c:v>38947</c:v>
                </c:pt>
                <c:pt idx="588">
                  <c:v>38950</c:v>
                </c:pt>
                <c:pt idx="589">
                  <c:v>38951</c:v>
                </c:pt>
                <c:pt idx="590">
                  <c:v>38952</c:v>
                </c:pt>
                <c:pt idx="591">
                  <c:v>38953</c:v>
                </c:pt>
                <c:pt idx="592">
                  <c:v>38954</c:v>
                </c:pt>
                <c:pt idx="593">
                  <c:v>38957</c:v>
                </c:pt>
                <c:pt idx="594">
                  <c:v>38958</c:v>
                </c:pt>
                <c:pt idx="595">
                  <c:v>38959</c:v>
                </c:pt>
                <c:pt idx="596">
                  <c:v>38960</c:v>
                </c:pt>
                <c:pt idx="597">
                  <c:v>38961</c:v>
                </c:pt>
                <c:pt idx="598">
                  <c:v>38964</c:v>
                </c:pt>
                <c:pt idx="599">
                  <c:v>38965</c:v>
                </c:pt>
                <c:pt idx="600">
                  <c:v>38966</c:v>
                </c:pt>
                <c:pt idx="601">
                  <c:v>38967</c:v>
                </c:pt>
                <c:pt idx="602">
                  <c:v>38968</c:v>
                </c:pt>
                <c:pt idx="603">
                  <c:v>38971</c:v>
                </c:pt>
                <c:pt idx="604">
                  <c:v>38972</c:v>
                </c:pt>
                <c:pt idx="605">
                  <c:v>38973</c:v>
                </c:pt>
                <c:pt idx="606">
                  <c:v>38974</c:v>
                </c:pt>
                <c:pt idx="607">
                  <c:v>38975</c:v>
                </c:pt>
                <c:pt idx="608">
                  <c:v>38979</c:v>
                </c:pt>
                <c:pt idx="609">
                  <c:v>38980</c:v>
                </c:pt>
                <c:pt idx="610">
                  <c:v>38981</c:v>
                </c:pt>
                <c:pt idx="611">
                  <c:v>38982</c:v>
                </c:pt>
                <c:pt idx="612">
                  <c:v>38985</c:v>
                </c:pt>
                <c:pt idx="613">
                  <c:v>38986</c:v>
                </c:pt>
                <c:pt idx="614">
                  <c:v>38987</c:v>
                </c:pt>
                <c:pt idx="615">
                  <c:v>38988</c:v>
                </c:pt>
                <c:pt idx="616">
                  <c:v>38989</c:v>
                </c:pt>
                <c:pt idx="617">
                  <c:v>38992</c:v>
                </c:pt>
                <c:pt idx="618">
                  <c:v>38993</c:v>
                </c:pt>
                <c:pt idx="619">
                  <c:v>38994</c:v>
                </c:pt>
                <c:pt idx="620">
                  <c:v>38995</c:v>
                </c:pt>
                <c:pt idx="621">
                  <c:v>38996</c:v>
                </c:pt>
                <c:pt idx="622">
                  <c:v>39000</c:v>
                </c:pt>
                <c:pt idx="623">
                  <c:v>39001</c:v>
                </c:pt>
                <c:pt idx="624">
                  <c:v>39002</c:v>
                </c:pt>
                <c:pt idx="625">
                  <c:v>39003</c:v>
                </c:pt>
                <c:pt idx="626">
                  <c:v>39006</c:v>
                </c:pt>
                <c:pt idx="627">
                  <c:v>39007</c:v>
                </c:pt>
                <c:pt idx="628">
                  <c:v>39008</c:v>
                </c:pt>
                <c:pt idx="629">
                  <c:v>39009</c:v>
                </c:pt>
                <c:pt idx="630">
                  <c:v>39010</c:v>
                </c:pt>
                <c:pt idx="631">
                  <c:v>39013</c:v>
                </c:pt>
                <c:pt idx="632">
                  <c:v>39014</c:v>
                </c:pt>
                <c:pt idx="633">
                  <c:v>39015</c:v>
                </c:pt>
                <c:pt idx="634">
                  <c:v>39016</c:v>
                </c:pt>
                <c:pt idx="635">
                  <c:v>39017</c:v>
                </c:pt>
                <c:pt idx="636">
                  <c:v>39020</c:v>
                </c:pt>
                <c:pt idx="637">
                  <c:v>39021</c:v>
                </c:pt>
                <c:pt idx="638">
                  <c:v>39022</c:v>
                </c:pt>
                <c:pt idx="639">
                  <c:v>39023</c:v>
                </c:pt>
                <c:pt idx="640">
                  <c:v>39027</c:v>
                </c:pt>
                <c:pt idx="641">
                  <c:v>39028</c:v>
                </c:pt>
                <c:pt idx="642">
                  <c:v>39029</c:v>
                </c:pt>
                <c:pt idx="643">
                  <c:v>39030</c:v>
                </c:pt>
                <c:pt idx="644">
                  <c:v>39031</c:v>
                </c:pt>
                <c:pt idx="645">
                  <c:v>39034</c:v>
                </c:pt>
                <c:pt idx="646">
                  <c:v>39035</c:v>
                </c:pt>
                <c:pt idx="647">
                  <c:v>39036</c:v>
                </c:pt>
                <c:pt idx="648">
                  <c:v>39037</c:v>
                </c:pt>
                <c:pt idx="649">
                  <c:v>39038</c:v>
                </c:pt>
                <c:pt idx="650">
                  <c:v>39041</c:v>
                </c:pt>
                <c:pt idx="651">
                  <c:v>39042</c:v>
                </c:pt>
                <c:pt idx="652">
                  <c:v>39043</c:v>
                </c:pt>
                <c:pt idx="653">
                  <c:v>39045</c:v>
                </c:pt>
                <c:pt idx="654">
                  <c:v>39048</c:v>
                </c:pt>
                <c:pt idx="655">
                  <c:v>39049</c:v>
                </c:pt>
                <c:pt idx="656">
                  <c:v>39050</c:v>
                </c:pt>
                <c:pt idx="657">
                  <c:v>39051</c:v>
                </c:pt>
                <c:pt idx="658">
                  <c:v>39052</c:v>
                </c:pt>
                <c:pt idx="659">
                  <c:v>39055</c:v>
                </c:pt>
                <c:pt idx="660">
                  <c:v>39056</c:v>
                </c:pt>
                <c:pt idx="661">
                  <c:v>39057</c:v>
                </c:pt>
                <c:pt idx="662">
                  <c:v>39058</c:v>
                </c:pt>
                <c:pt idx="663">
                  <c:v>39059</c:v>
                </c:pt>
                <c:pt idx="664">
                  <c:v>39062</c:v>
                </c:pt>
                <c:pt idx="665">
                  <c:v>39063</c:v>
                </c:pt>
                <c:pt idx="666">
                  <c:v>39064</c:v>
                </c:pt>
                <c:pt idx="667">
                  <c:v>39065</c:v>
                </c:pt>
                <c:pt idx="668">
                  <c:v>39066</c:v>
                </c:pt>
                <c:pt idx="669">
                  <c:v>39069</c:v>
                </c:pt>
                <c:pt idx="670">
                  <c:v>39070</c:v>
                </c:pt>
                <c:pt idx="671">
                  <c:v>39071</c:v>
                </c:pt>
                <c:pt idx="672">
                  <c:v>39072</c:v>
                </c:pt>
                <c:pt idx="673">
                  <c:v>39073</c:v>
                </c:pt>
                <c:pt idx="674">
                  <c:v>39076</c:v>
                </c:pt>
                <c:pt idx="675">
                  <c:v>39077</c:v>
                </c:pt>
                <c:pt idx="676">
                  <c:v>39078</c:v>
                </c:pt>
                <c:pt idx="677">
                  <c:v>39079</c:v>
                </c:pt>
                <c:pt idx="678">
                  <c:v>39080</c:v>
                </c:pt>
                <c:pt idx="679">
                  <c:v>39086</c:v>
                </c:pt>
                <c:pt idx="680">
                  <c:v>39087</c:v>
                </c:pt>
                <c:pt idx="681">
                  <c:v>39091</c:v>
                </c:pt>
                <c:pt idx="682">
                  <c:v>39092</c:v>
                </c:pt>
                <c:pt idx="683">
                  <c:v>39093</c:v>
                </c:pt>
                <c:pt idx="684">
                  <c:v>39094</c:v>
                </c:pt>
                <c:pt idx="685">
                  <c:v>39097</c:v>
                </c:pt>
                <c:pt idx="686">
                  <c:v>39098</c:v>
                </c:pt>
                <c:pt idx="687">
                  <c:v>39099</c:v>
                </c:pt>
                <c:pt idx="688">
                  <c:v>39100</c:v>
                </c:pt>
                <c:pt idx="689">
                  <c:v>39101</c:v>
                </c:pt>
                <c:pt idx="690">
                  <c:v>39104</c:v>
                </c:pt>
                <c:pt idx="691">
                  <c:v>39105</c:v>
                </c:pt>
                <c:pt idx="692">
                  <c:v>39106</c:v>
                </c:pt>
                <c:pt idx="693">
                  <c:v>39107</c:v>
                </c:pt>
                <c:pt idx="694">
                  <c:v>39108</c:v>
                </c:pt>
                <c:pt idx="695">
                  <c:v>39111</c:v>
                </c:pt>
                <c:pt idx="696">
                  <c:v>39112</c:v>
                </c:pt>
                <c:pt idx="697">
                  <c:v>39113</c:v>
                </c:pt>
                <c:pt idx="698">
                  <c:v>39114</c:v>
                </c:pt>
                <c:pt idx="699">
                  <c:v>39115</c:v>
                </c:pt>
                <c:pt idx="700">
                  <c:v>39118</c:v>
                </c:pt>
                <c:pt idx="701">
                  <c:v>39119</c:v>
                </c:pt>
                <c:pt idx="702">
                  <c:v>39120</c:v>
                </c:pt>
                <c:pt idx="703">
                  <c:v>39121</c:v>
                </c:pt>
                <c:pt idx="704">
                  <c:v>39122</c:v>
                </c:pt>
                <c:pt idx="705">
                  <c:v>39126</c:v>
                </c:pt>
                <c:pt idx="706">
                  <c:v>39127</c:v>
                </c:pt>
                <c:pt idx="707">
                  <c:v>39128</c:v>
                </c:pt>
                <c:pt idx="708">
                  <c:v>39129</c:v>
                </c:pt>
                <c:pt idx="709">
                  <c:v>39132</c:v>
                </c:pt>
                <c:pt idx="710">
                  <c:v>39133</c:v>
                </c:pt>
                <c:pt idx="711">
                  <c:v>39134</c:v>
                </c:pt>
                <c:pt idx="712">
                  <c:v>39135</c:v>
                </c:pt>
                <c:pt idx="713">
                  <c:v>39136</c:v>
                </c:pt>
                <c:pt idx="714">
                  <c:v>39139</c:v>
                </c:pt>
                <c:pt idx="715">
                  <c:v>39140</c:v>
                </c:pt>
                <c:pt idx="716">
                  <c:v>39141</c:v>
                </c:pt>
                <c:pt idx="717">
                  <c:v>39142</c:v>
                </c:pt>
                <c:pt idx="718">
                  <c:v>39143</c:v>
                </c:pt>
                <c:pt idx="719">
                  <c:v>39146</c:v>
                </c:pt>
                <c:pt idx="720">
                  <c:v>39147</c:v>
                </c:pt>
                <c:pt idx="721">
                  <c:v>39148</c:v>
                </c:pt>
                <c:pt idx="722">
                  <c:v>39149</c:v>
                </c:pt>
                <c:pt idx="723">
                  <c:v>39150</c:v>
                </c:pt>
                <c:pt idx="724">
                  <c:v>39153</c:v>
                </c:pt>
                <c:pt idx="725">
                  <c:v>39154</c:v>
                </c:pt>
                <c:pt idx="726">
                  <c:v>39155</c:v>
                </c:pt>
                <c:pt idx="727">
                  <c:v>39156</c:v>
                </c:pt>
                <c:pt idx="728">
                  <c:v>39157</c:v>
                </c:pt>
                <c:pt idx="729">
                  <c:v>39160</c:v>
                </c:pt>
                <c:pt idx="730">
                  <c:v>39161</c:v>
                </c:pt>
                <c:pt idx="731">
                  <c:v>39163</c:v>
                </c:pt>
                <c:pt idx="732">
                  <c:v>39164</c:v>
                </c:pt>
                <c:pt idx="733">
                  <c:v>39167</c:v>
                </c:pt>
                <c:pt idx="734">
                  <c:v>39168</c:v>
                </c:pt>
                <c:pt idx="735">
                  <c:v>39169</c:v>
                </c:pt>
                <c:pt idx="736">
                  <c:v>39170</c:v>
                </c:pt>
                <c:pt idx="737">
                  <c:v>39171</c:v>
                </c:pt>
                <c:pt idx="738">
                  <c:v>39174</c:v>
                </c:pt>
                <c:pt idx="739">
                  <c:v>39175</c:v>
                </c:pt>
                <c:pt idx="740">
                  <c:v>39176</c:v>
                </c:pt>
                <c:pt idx="741">
                  <c:v>39177</c:v>
                </c:pt>
                <c:pt idx="742">
                  <c:v>39178</c:v>
                </c:pt>
                <c:pt idx="743">
                  <c:v>39181</c:v>
                </c:pt>
                <c:pt idx="744">
                  <c:v>39182</c:v>
                </c:pt>
                <c:pt idx="745">
                  <c:v>39183</c:v>
                </c:pt>
                <c:pt idx="746">
                  <c:v>39184</c:v>
                </c:pt>
                <c:pt idx="747">
                  <c:v>39185</c:v>
                </c:pt>
                <c:pt idx="748">
                  <c:v>39188</c:v>
                </c:pt>
                <c:pt idx="749">
                  <c:v>39189</c:v>
                </c:pt>
                <c:pt idx="750">
                  <c:v>39190</c:v>
                </c:pt>
                <c:pt idx="751">
                  <c:v>39191</c:v>
                </c:pt>
                <c:pt idx="752">
                  <c:v>39192</c:v>
                </c:pt>
                <c:pt idx="753">
                  <c:v>39195</c:v>
                </c:pt>
                <c:pt idx="754">
                  <c:v>39196</c:v>
                </c:pt>
                <c:pt idx="755">
                  <c:v>39197</c:v>
                </c:pt>
                <c:pt idx="756">
                  <c:v>39198</c:v>
                </c:pt>
                <c:pt idx="757">
                  <c:v>39199</c:v>
                </c:pt>
                <c:pt idx="758">
                  <c:v>39203</c:v>
                </c:pt>
                <c:pt idx="759">
                  <c:v>39204</c:v>
                </c:pt>
                <c:pt idx="760">
                  <c:v>39209</c:v>
                </c:pt>
                <c:pt idx="761">
                  <c:v>39210</c:v>
                </c:pt>
                <c:pt idx="762">
                  <c:v>39211</c:v>
                </c:pt>
                <c:pt idx="763">
                  <c:v>39212</c:v>
                </c:pt>
                <c:pt idx="764">
                  <c:v>39213</c:v>
                </c:pt>
                <c:pt idx="765">
                  <c:v>39216</c:v>
                </c:pt>
                <c:pt idx="766">
                  <c:v>39217</c:v>
                </c:pt>
                <c:pt idx="767">
                  <c:v>39218</c:v>
                </c:pt>
                <c:pt idx="768">
                  <c:v>39219</c:v>
                </c:pt>
                <c:pt idx="769">
                  <c:v>39220</c:v>
                </c:pt>
                <c:pt idx="770">
                  <c:v>39223</c:v>
                </c:pt>
                <c:pt idx="771">
                  <c:v>39224</c:v>
                </c:pt>
                <c:pt idx="772">
                  <c:v>39225</c:v>
                </c:pt>
                <c:pt idx="773">
                  <c:v>39226</c:v>
                </c:pt>
                <c:pt idx="774">
                  <c:v>39227</c:v>
                </c:pt>
                <c:pt idx="775">
                  <c:v>39230</c:v>
                </c:pt>
                <c:pt idx="776">
                  <c:v>39231</c:v>
                </c:pt>
                <c:pt idx="777">
                  <c:v>39232</c:v>
                </c:pt>
                <c:pt idx="778">
                  <c:v>39233</c:v>
                </c:pt>
                <c:pt idx="779">
                  <c:v>39234</c:v>
                </c:pt>
                <c:pt idx="780">
                  <c:v>39237</c:v>
                </c:pt>
                <c:pt idx="781">
                  <c:v>39238</c:v>
                </c:pt>
                <c:pt idx="782">
                  <c:v>39240</c:v>
                </c:pt>
                <c:pt idx="783">
                  <c:v>39241</c:v>
                </c:pt>
                <c:pt idx="784">
                  <c:v>39244</c:v>
                </c:pt>
                <c:pt idx="785">
                  <c:v>39245</c:v>
                </c:pt>
                <c:pt idx="786">
                  <c:v>39246</c:v>
                </c:pt>
                <c:pt idx="787">
                  <c:v>39247</c:v>
                </c:pt>
                <c:pt idx="788">
                  <c:v>39248</c:v>
                </c:pt>
                <c:pt idx="789">
                  <c:v>39251</c:v>
                </c:pt>
                <c:pt idx="790">
                  <c:v>39252</c:v>
                </c:pt>
                <c:pt idx="791">
                  <c:v>39253</c:v>
                </c:pt>
                <c:pt idx="792">
                  <c:v>39254</c:v>
                </c:pt>
                <c:pt idx="793">
                  <c:v>39255</c:v>
                </c:pt>
                <c:pt idx="794">
                  <c:v>39258</c:v>
                </c:pt>
                <c:pt idx="795">
                  <c:v>39259</c:v>
                </c:pt>
                <c:pt idx="796">
                  <c:v>39260</c:v>
                </c:pt>
                <c:pt idx="797">
                  <c:v>39261</c:v>
                </c:pt>
                <c:pt idx="798">
                  <c:v>39262</c:v>
                </c:pt>
                <c:pt idx="799">
                  <c:v>39265</c:v>
                </c:pt>
                <c:pt idx="800">
                  <c:v>39266</c:v>
                </c:pt>
                <c:pt idx="801">
                  <c:v>39267</c:v>
                </c:pt>
                <c:pt idx="802">
                  <c:v>39268</c:v>
                </c:pt>
                <c:pt idx="803">
                  <c:v>39269</c:v>
                </c:pt>
                <c:pt idx="804">
                  <c:v>39272</c:v>
                </c:pt>
                <c:pt idx="805">
                  <c:v>39273</c:v>
                </c:pt>
                <c:pt idx="806">
                  <c:v>39274</c:v>
                </c:pt>
                <c:pt idx="807">
                  <c:v>39275</c:v>
                </c:pt>
                <c:pt idx="808">
                  <c:v>39276</c:v>
                </c:pt>
                <c:pt idx="809">
                  <c:v>39280</c:v>
                </c:pt>
                <c:pt idx="810">
                  <c:v>39281</c:v>
                </c:pt>
                <c:pt idx="811">
                  <c:v>39282</c:v>
                </c:pt>
                <c:pt idx="812">
                  <c:v>39283</c:v>
                </c:pt>
                <c:pt idx="813">
                  <c:v>39286</c:v>
                </c:pt>
                <c:pt idx="814">
                  <c:v>39287</c:v>
                </c:pt>
                <c:pt idx="815">
                  <c:v>39288</c:v>
                </c:pt>
                <c:pt idx="816">
                  <c:v>39289</c:v>
                </c:pt>
                <c:pt idx="817">
                  <c:v>39290</c:v>
                </c:pt>
                <c:pt idx="818">
                  <c:v>39293</c:v>
                </c:pt>
                <c:pt idx="819">
                  <c:v>39294</c:v>
                </c:pt>
                <c:pt idx="820">
                  <c:v>39295</c:v>
                </c:pt>
                <c:pt idx="821">
                  <c:v>39296</c:v>
                </c:pt>
                <c:pt idx="822">
                  <c:v>39297</c:v>
                </c:pt>
                <c:pt idx="823">
                  <c:v>39300</c:v>
                </c:pt>
                <c:pt idx="824">
                  <c:v>39301</c:v>
                </c:pt>
                <c:pt idx="825">
                  <c:v>39302</c:v>
                </c:pt>
                <c:pt idx="826">
                  <c:v>39303</c:v>
                </c:pt>
                <c:pt idx="827">
                  <c:v>39304</c:v>
                </c:pt>
                <c:pt idx="828">
                  <c:v>39307</c:v>
                </c:pt>
                <c:pt idx="829">
                  <c:v>39308</c:v>
                </c:pt>
                <c:pt idx="830">
                  <c:v>39309</c:v>
                </c:pt>
                <c:pt idx="831">
                  <c:v>39310</c:v>
                </c:pt>
                <c:pt idx="832">
                  <c:v>39311</c:v>
                </c:pt>
                <c:pt idx="833">
                  <c:v>39314</c:v>
                </c:pt>
                <c:pt idx="834">
                  <c:v>39315</c:v>
                </c:pt>
                <c:pt idx="835">
                  <c:v>39316</c:v>
                </c:pt>
                <c:pt idx="836">
                  <c:v>39317</c:v>
                </c:pt>
                <c:pt idx="837">
                  <c:v>39318</c:v>
                </c:pt>
                <c:pt idx="838">
                  <c:v>39321</c:v>
                </c:pt>
                <c:pt idx="839">
                  <c:v>39322</c:v>
                </c:pt>
                <c:pt idx="840">
                  <c:v>39323</c:v>
                </c:pt>
                <c:pt idx="841">
                  <c:v>39324</c:v>
                </c:pt>
                <c:pt idx="842">
                  <c:v>39325</c:v>
                </c:pt>
                <c:pt idx="843">
                  <c:v>39328</c:v>
                </c:pt>
                <c:pt idx="844">
                  <c:v>39329</c:v>
                </c:pt>
                <c:pt idx="845">
                  <c:v>39330</c:v>
                </c:pt>
                <c:pt idx="846">
                  <c:v>39331</c:v>
                </c:pt>
                <c:pt idx="847">
                  <c:v>39332</c:v>
                </c:pt>
                <c:pt idx="848">
                  <c:v>39335</c:v>
                </c:pt>
                <c:pt idx="849">
                  <c:v>39336</c:v>
                </c:pt>
                <c:pt idx="850">
                  <c:v>39337</c:v>
                </c:pt>
                <c:pt idx="851">
                  <c:v>39338</c:v>
                </c:pt>
                <c:pt idx="852">
                  <c:v>39339</c:v>
                </c:pt>
                <c:pt idx="853">
                  <c:v>39343</c:v>
                </c:pt>
                <c:pt idx="854">
                  <c:v>39344</c:v>
                </c:pt>
                <c:pt idx="855">
                  <c:v>39345</c:v>
                </c:pt>
                <c:pt idx="856">
                  <c:v>39346</c:v>
                </c:pt>
                <c:pt idx="857">
                  <c:v>39350</c:v>
                </c:pt>
                <c:pt idx="858">
                  <c:v>39351</c:v>
                </c:pt>
                <c:pt idx="859">
                  <c:v>39352</c:v>
                </c:pt>
                <c:pt idx="860">
                  <c:v>39353</c:v>
                </c:pt>
                <c:pt idx="861">
                  <c:v>39356</c:v>
                </c:pt>
                <c:pt idx="862">
                  <c:v>39357</c:v>
                </c:pt>
                <c:pt idx="863">
                  <c:v>39358</c:v>
                </c:pt>
                <c:pt idx="864">
                  <c:v>39359</c:v>
                </c:pt>
                <c:pt idx="865">
                  <c:v>39360</c:v>
                </c:pt>
                <c:pt idx="866">
                  <c:v>39364</c:v>
                </c:pt>
                <c:pt idx="867">
                  <c:v>39365</c:v>
                </c:pt>
                <c:pt idx="868">
                  <c:v>39366</c:v>
                </c:pt>
                <c:pt idx="869">
                  <c:v>39367</c:v>
                </c:pt>
                <c:pt idx="870">
                  <c:v>39370</c:v>
                </c:pt>
                <c:pt idx="871">
                  <c:v>39371</c:v>
                </c:pt>
                <c:pt idx="872">
                  <c:v>39372</c:v>
                </c:pt>
                <c:pt idx="873">
                  <c:v>39373</c:v>
                </c:pt>
                <c:pt idx="874">
                  <c:v>39374</c:v>
                </c:pt>
                <c:pt idx="875">
                  <c:v>39377</c:v>
                </c:pt>
                <c:pt idx="876">
                  <c:v>39378</c:v>
                </c:pt>
                <c:pt idx="877">
                  <c:v>39379</c:v>
                </c:pt>
                <c:pt idx="878">
                  <c:v>39380</c:v>
                </c:pt>
                <c:pt idx="879">
                  <c:v>39381</c:v>
                </c:pt>
                <c:pt idx="880">
                  <c:v>39384</c:v>
                </c:pt>
                <c:pt idx="881">
                  <c:v>39385</c:v>
                </c:pt>
                <c:pt idx="882">
                  <c:v>39386</c:v>
                </c:pt>
                <c:pt idx="883">
                  <c:v>39387</c:v>
                </c:pt>
                <c:pt idx="884">
                  <c:v>39388</c:v>
                </c:pt>
                <c:pt idx="885">
                  <c:v>39391</c:v>
                </c:pt>
                <c:pt idx="886">
                  <c:v>39392</c:v>
                </c:pt>
                <c:pt idx="887">
                  <c:v>39393</c:v>
                </c:pt>
                <c:pt idx="888">
                  <c:v>39394</c:v>
                </c:pt>
                <c:pt idx="889">
                  <c:v>39395</c:v>
                </c:pt>
                <c:pt idx="890">
                  <c:v>39398</c:v>
                </c:pt>
                <c:pt idx="891">
                  <c:v>39399</c:v>
                </c:pt>
                <c:pt idx="892">
                  <c:v>39400</c:v>
                </c:pt>
                <c:pt idx="893">
                  <c:v>39401</c:v>
                </c:pt>
                <c:pt idx="894">
                  <c:v>39402</c:v>
                </c:pt>
                <c:pt idx="895">
                  <c:v>39405</c:v>
                </c:pt>
                <c:pt idx="896">
                  <c:v>39406</c:v>
                </c:pt>
                <c:pt idx="897">
                  <c:v>39407</c:v>
                </c:pt>
                <c:pt idx="898">
                  <c:v>39408</c:v>
                </c:pt>
                <c:pt idx="899">
                  <c:v>39412</c:v>
                </c:pt>
                <c:pt idx="900">
                  <c:v>39413</c:v>
                </c:pt>
                <c:pt idx="901">
                  <c:v>39414</c:v>
                </c:pt>
                <c:pt idx="902">
                  <c:v>39415</c:v>
                </c:pt>
                <c:pt idx="903">
                  <c:v>39416</c:v>
                </c:pt>
                <c:pt idx="904">
                  <c:v>39419</c:v>
                </c:pt>
                <c:pt idx="905">
                  <c:v>39420</c:v>
                </c:pt>
                <c:pt idx="906">
                  <c:v>39421</c:v>
                </c:pt>
                <c:pt idx="907">
                  <c:v>39422</c:v>
                </c:pt>
                <c:pt idx="908">
                  <c:v>39423</c:v>
                </c:pt>
                <c:pt idx="909">
                  <c:v>39426</c:v>
                </c:pt>
                <c:pt idx="910">
                  <c:v>39427</c:v>
                </c:pt>
                <c:pt idx="911">
                  <c:v>39428</c:v>
                </c:pt>
                <c:pt idx="912">
                  <c:v>39429</c:v>
                </c:pt>
                <c:pt idx="913">
                  <c:v>39430</c:v>
                </c:pt>
                <c:pt idx="914">
                  <c:v>39433</c:v>
                </c:pt>
                <c:pt idx="915">
                  <c:v>39434</c:v>
                </c:pt>
                <c:pt idx="916">
                  <c:v>39435</c:v>
                </c:pt>
                <c:pt idx="917">
                  <c:v>39436</c:v>
                </c:pt>
                <c:pt idx="918">
                  <c:v>39437</c:v>
                </c:pt>
                <c:pt idx="919">
                  <c:v>39441</c:v>
                </c:pt>
                <c:pt idx="920">
                  <c:v>39442</c:v>
                </c:pt>
                <c:pt idx="921">
                  <c:v>39443</c:v>
                </c:pt>
                <c:pt idx="922">
                  <c:v>39444</c:v>
                </c:pt>
                <c:pt idx="923">
                  <c:v>39451</c:v>
                </c:pt>
                <c:pt idx="924">
                  <c:v>39454</c:v>
                </c:pt>
                <c:pt idx="925">
                  <c:v>39455</c:v>
                </c:pt>
                <c:pt idx="926">
                  <c:v>39456</c:v>
                </c:pt>
                <c:pt idx="927">
                  <c:v>39457</c:v>
                </c:pt>
                <c:pt idx="928">
                  <c:v>39458</c:v>
                </c:pt>
                <c:pt idx="929">
                  <c:v>39462</c:v>
                </c:pt>
                <c:pt idx="930">
                  <c:v>39463</c:v>
                </c:pt>
                <c:pt idx="931">
                  <c:v>39464</c:v>
                </c:pt>
                <c:pt idx="932">
                  <c:v>39465</c:v>
                </c:pt>
                <c:pt idx="933">
                  <c:v>39468</c:v>
                </c:pt>
                <c:pt idx="934">
                  <c:v>39469</c:v>
                </c:pt>
                <c:pt idx="935">
                  <c:v>39470</c:v>
                </c:pt>
                <c:pt idx="936">
                  <c:v>39471</c:v>
                </c:pt>
                <c:pt idx="937">
                  <c:v>39472</c:v>
                </c:pt>
                <c:pt idx="938">
                  <c:v>39475</c:v>
                </c:pt>
                <c:pt idx="939">
                  <c:v>39476</c:v>
                </c:pt>
                <c:pt idx="940">
                  <c:v>39477</c:v>
                </c:pt>
                <c:pt idx="941">
                  <c:v>39478</c:v>
                </c:pt>
                <c:pt idx="942">
                  <c:v>39479</c:v>
                </c:pt>
                <c:pt idx="943">
                  <c:v>39482</c:v>
                </c:pt>
                <c:pt idx="944">
                  <c:v>39483</c:v>
                </c:pt>
                <c:pt idx="945">
                  <c:v>39484</c:v>
                </c:pt>
                <c:pt idx="946">
                  <c:v>39485</c:v>
                </c:pt>
                <c:pt idx="947">
                  <c:v>39486</c:v>
                </c:pt>
                <c:pt idx="948">
                  <c:v>39490</c:v>
                </c:pt>
                <c:pt idx="949">
                  <c:v>39491</c:v>
                </c:pt>
                <c:pt idx="950">
                  <c:v>39492</c:v>
                </c:pt>
                <c:pt idx="951">
                  <c:v>39493</c:v>
                </c:pt>
                <c:pt idx="952">
                  <c:v>39496</c:v>
                </c:pt>
                <c:pt idx="953">
                  <c:v>39497</c:v>
                </c:pt>
                <c:pt idx="954">
                  <c:v>39498</c:v>
                </c:pt>
                <c:pt idx="955">
                  <c:v>39499</c:v>
                </c:pt>
                <c:pt idx="956">
                  <c:v>39500</c:v>
                </c:pt>
                <c:pt idx="957">
                  <c:v>39503</c:v>
                </c:pt>
                <c:pt idx="958">
                  <c:v>39504</c:v>
                </c:pt>
                <c:pt idx="959">
                  <c:v>39505</c:v>
                </c:pt>
                <c:pt idx="960">
                  <c:v>39506</c:v>
                </c:pt>
                <c:pt idx="961">
                  <c:v>39507</c:v>
                </c:pt>
                <c:pt idx="962">
                  <c:v>39510</c:v>
                </c:pt>
                <c:pt idx="963">
                  <c:v>39511</c:v>
                </c:pt>
                <c:pt idx="964">
                  <c:v>39512</c:v>
                </c:pt>
                <c:pt idx="965">
                  <c:v>39513</c:v>
                </c:pt>
                <c:pt idx="966">
                  <c:v>39514</c:v>
                </c:pt>
                <c:pt idx="967">
                  <c:v>39517</c:v>
                </c:pt>
                <c:pt idx="968">
                  <c:v>39518</c:v>
                </c:pt>
                <c:pt idx="969">
                  <c:v>39519</c:v>
                </c:pt>
                <c:pt idx="970">
                  <c:v>39520</c:v>
                </c:pt>
                <c:pt idx="971">
                  <c:v>39521</c:v>
                </c:pt>
                <c:pt idx="972">
                  <c:v>39524</c:v>
                </c:pt>
                <c:pt idx="973">
                  <c:v>39525</c:v>
                </c:pt>
                <c:pt idx="974">
                  <c:v>39526</c:v>
                </c:pt>
                <c:pt idx="975">
                  <c:v>39528</c:v>
                </c:pt>
                <c:pt idx="976">
                  <c:v>39531</c:v>
                </c:pt>
                <c:pt idx="977">
                  <c:v>39532</c:v>
                </c:pt>
                <c:pt idx="978">
                  <c:v>39533</c:v>
                </c:pt>
                <c:pt idx="979">
                  <c:v>39534</c:v>
                </c:pt>
                <c:pt idx="980">
                  <c:v>39535</c:v>
                </c:pt>
                <c:pt idx="981">
                  <c:v>39538</c:v>
                </c:pt>
                <c:pt idx="982">
                  <c:v>39539</c:v>
                </c:pt>
                <c:pt idx="983">
                  <c:v>39540</c:v>
                </c:pt>
                <c:pt idx="984">
                  <c:v>39541</c:v>
                </c:pt>
                <c:pt idx="985">
                  <c:v>39542</c:v>
                </c:pt>
                <c:pt idx="986">
                  <c:v>39545</c:v>
                </c:pt>
                <c:pt idx="987">
                  <c:v>39546</c:v>
                </c:pt>
                <c:pt idx="988">
                  <c:v>39547</c:v>
                </c:pt>
                <c:pt idx="989">
                  <c:v>39548</c:v>
                </c:pt>
                <c:pt idx="990">
                  <c:v>39549</c:v>
                </c:pt>
                <c:pt idx="991">
                  <c:v>39552</c:v>
                </c:pt>
                <c:pt idx="992">
                  <c:v>39553</c:v>
                </c:pt>
                <c:pt idx="993">
                  <c:v>39554</c:v>
                </c:pt>
                <c:pt idx="994">
                  <c:v>39555</c:v>
                </c:pt>
                <c:pt idx="995">
                  <c:v>39556</c:v>
                </c:pt>
                <c:pt idx="996">
                  <c:v>39559</c:v>
                </c:pt>
                <c:pt idx="997">
                  <c:v>39560</c:v>
                </c:pt>
                <c:pt idx="998">
                  <c:v>39561</c:v>
                </c:pt>
                <c:pt idx="999">
                  <c:v>39562</c:v>
                </c:pt>
                <c:pt idx="1000">
                  <c:v>39563</c:v>
                </c:pt>
                <c:pt idx="1001">
                  <c:v>39566</c:v>
                </c:pt>
                <c:pt idx="1002">
                  <c:v>39568</c:v>
                </c:pt>
                <c:pt idx="1003">
                  <c:v>39569</c:v>
                </c:pt>
                <c:pt idx="1004">
                  <c:v>39570</c:v>
                </c:pt>
                <c:pt idx="1005">
                  <c:v>39575</c:v>
                </c:pt>
                <c:pt idx="1006">
                  <c:v>39576</c:v>
                </c:pt>
                <c:pt idx="1007">
                  <c:v>39577</c:v>
                </c:pt>
                <c:pt idx="1008">
                  <c:v>39580</c:v>
                </c:pt>
                <c:pt idx="1009">
                  <c:v>39581</c:v>
                </c:pt>
                <c:pt idx="1010">
                  <c:v>39582</c:v>
                </c:pt>
                <c:pt idx="1011">
                  <c:v>39583</c:v>
                </c:pt>
                <c:pt idx="1012">
                  <c:v>39584</c:v>
                </c:pt>
                <c:pt idx="1013">
                  <c:v>39587</c:v>
                </c:pt>
                <c:pt idx="1014">
                  <c:v>39588</c:v>
                </c:pt>
                <c:pt idx="1015">
                  <c:v>39589</c:v>
                </c:pt>
                <c:pt idx="1016">
                  <c:v>39590</c:v>
                </c:pt>
                <c:pt idx="1017">
                  <c:v>39591</c:v>
                </c:pt>
                <c:pt idx="1018">
                  <c:v>39594</c:v>
                </c:pt>
                <c:pt idx="1019">
                  <c:v>39595</c:v>
                </c:pt>
                <c:pt idx="1020">
                  <c:v>39596</c:v>
                </c:pt>
                <c:pt idx="1021">
                  <c:v>39597</c:v>
                </c:pt>
                <c:pt idx="1022">
                  <c:v>39598</c:v>
                </c:pt>
                <c:pt idx="1023">
                  <c:v>39601</c:v>
                </c:pt>
                <c:pt idx="1024">
                  <c:v>39602</c:v>
                </c:pt>
                <c:pt idx="1025">
                  <c:v>39603</c:v>
                </c:pt>
                <c:pt idx="1026">
                  <c:v>39604</c:v>
                </c:pt>
                <c:pt idx="1027">
                  <c:v>39605</c:v>
                </c:pt>
                <c:pt idx="1028">
                  <c:v>39608</c:v>
                </c:pt>
                <c:pt idx="1029">
                  <c:v>39609</c:v>
                </c:pt>
                <c:pt idx="1030">
                  <c:v>39610</c:v>
                </c:pt>
                <c:pt idx="1031">
                  <c:v>39611</c:v>
                </c:pt>
                <c:pt idx="1032">
                  <c:v>39612</c:v>
                </c:pt>
                <c:pt idx="1033">
                  <c:v>39615</c:v>
                </c:pt>
                <c:pt idx="1034">
                  <c:v>39616</c:v>
                </c:pt>
                <c:pt idx="1035">
                  <c:v>39617</c:v>
                </c:pt>
                <c:pt idx="1036">
                  <c:v>39618</c:v>
                </c:pt>
                <c:pt idx="1037">
                  <c:v>39619</c:v>
                </c:pt>
                <c:pt idx="1038">
                  <c:v>39622</c:v>
                </c:pt>
                <c:pt idx="1039">
                  <c:v>39623</c:v>
                </c:pt>
                <c:pt idx="1040">
                  <c:v>39624</c:v>
                </c:pt>
                <c:pt idx="1041">
                  <c:v>39625</c:v>
                </c:pt>
                <c:pt idx="1042">
                  <c:v>39626</c:v>
                </c:pt>
                <c:pt idx="1043">
                  <c:v>39629</c:v>
                </c:pt>
                <c:pt idx="1044">
                  <c:v>39630</c:v>
                </c:pt>
                <c:pt idx="1045">
                  <c:v>39631</c:v>
                </c:pt>
                <c:pt idx="1046">
                  <c:v>39632</c:v>
                </c:pt>
                <c:pt idx="1047">
                  <c:v>39633</c:v>
                </c:pt>
                <c:pt idx="1048">
                  <c:v>39636</c:v>
                </c:pt>
                <c:pt idx="1049">
                  <c:v>39637</c:v>
                </c:pt>
                <c:pt idx="1050">
                  <c:v>39638</c:v>
                </c:pt>
                <c:pt idx="1051">
                  <c:v>39639</c:v>
                </c:pt>
                <c:pt idx="1052">
                  <c:v>39640</c:v>
                </c:pt>
                <c:pt idx="1053">
                  <c:v>39643</c:v>
                </c:pt>
                <c:pt idx="1054">
                  <c:v>39644</c:v>
                </c:pt>
                <c:pt idx="1055">
                  <c:v>39645</c:v>
                </c:pt>
                <c:pt idx="1056">
                  <c:v>39646</c:v>
                </c:pt>
                <c:pt idx="1057">
                  <c:v>39647</c:v>
                </c:pt>
                <c:pt idx="1058">
                  <c:v>39651</c:v>
                </c:pt>
                <c:pt idx="1059">
                  <c:v>39652</c:v>
                </c:pt>
                <c:pt idx="1060">
                  <c:v>39653</c:v>
                </c:pt>
                <c:pt idx="1061">
                  <c:v>39654</c:v>
                </c:pt>
                <c:pt idx="1062">
                  <c:v>39657</c:v>
                </c:pt>
                <c:pt idx="1063">
                  <c:v>39658</c:v>
                </c:pt>
                <c:pt idx="1064">
                  <c:v>39659</c:v>
                </c:pt>
                <c:pt idx="1065">
                  <c:v>39660</c:v>
                </c:pt>
                <c:pt idx="1066">
                  <c:v>39661</c:v>
                </c:pt>
                <c:pt idx="1067">
                  <c:v>39664</c:v>
                </c:pt>
                <c:pt idx="1068">
                  <c:v>39665</c:v>
                </c:pt>
                <c:pt idx="1069">
                  <c:v>39666</c:v>
                </c:pt>
                <c:pt idx="1070">
                  <c:v>39667</c:v>
                </c:pt>
                <c:pt idx="1071">
                  <c:v>39668</c:v>
                </c:pt>
                <c:pt idx="1072">
                  <c:v>39671</c:v>
                </c:pt>
                <c:pt idx="1073">
                  <c:v>39672</c:v>
                </c:pt>
                <c:pt idx="1074">
                  <c:v>39673</c:v>
                </c:pt>
                <c:pt idx="1075">
                  <c:v>39674</c:v>
                </c:pt>
                <c:pt idx="1076">
                  <c:v>39675</c:v>
                </c:pt>
                <c:pt idx="1077">
                  <c:v>39678</c:v>
                </c:pt>
                <c:pt idx="1078">
                  <c:v>39679</c:v>
                </c:pt>
                <c:pt idx="1079">
                  <c:v>39680</c:v>
                </c:pt>
                <c:pt idx="1080">
                  <c:v>39681</c:v>
                </c:pt>
                <c:pt idx="1081">
                  <c:v>39682</c:v>
                </c:pt>
                <c:pt idx="1082">
                  <c:v>39685</c:v>
                </c:pt>
                <c:pt idx="1083">
                  <c:v>39686</c:v>
                </c:pt>
                <c:pt idx="1084">
                  <c:v>39687</c:v>
                </c:pt>
                <c:pt idx="1085">
                  <c:v>39688</c:v>
                </c:pt>
                <c:pt idx="1086">
                  <c:v>39689</c:v>
                </c:pt>
                <c:pt idx="1087">
                  <c:v>39692</c:v>
                </c:pt>
                <c:pt idx="1088">
                  <c:v>39693</c:v>
                </c:pt>
                <c:pt idx="1089">
                  <c:v>39694</c:v>
                </c:pt>
                <c:pt idx="1090">
                  <c:v>39695</c:v>
                </c:pt>
                <c:pt idx="1091">
                  <c:v>39696</c:v>
                </c:pt>
                <c:pt idx="1092">
                  <c:v>39699</c:v>
                </c:pt>
                <c:pt idx="1093">
                  <c:v>39700</c:v>
                </c:pt>
                <c:pt idx="1094">
                  <c:v>39701</c:v>
                </c:pt>
                <c:pt idx="1095">
                  <c:v>39702</c:v>
                </c:pt>
                <c:pt idx="1096">
                  <c:v>39703</c:v>
                </c:pt>
                <c:pt idx="1097">
                  <c:v>39707</c:v>
                </c:pt>
                <c:pt idx="1098">
                  <c:v>39708</c:v>
                </c:pt>
                <c:pt idx="1099">
                  <c:v>39709</c:v>
                </c:pt>
                <c:pt idx="1100">
                  <c:v>39710</c:v>
                </c:pt>
                <c:pt idx="1101">
                  <c:v>39713</c:v>
                </c:pt>
                <c:pt idx="1102">
                  <c:v>39715</c:v>
                </c:pt>
                <c:pt idx="1103">
                  <c:v>39716</c:v>
                </c:pt>
                <c:pt idx="1104">
                  <c:v>39717</c:v>
                </c:pt>
                <c:pt idx="1105">
                  <c:v>39720</c:v>
                </c:pt>
                <c:pt idx="1106">
                  <c:v>39721</c:v>
                </c:pt>
                <c:pt idx="1107">
                  <c:v>39722</c:v>
                </c:pt>
                <c:pt idx="1108">
                  <c:v>39723</c:v>
                </c:pt>
                <c:pt idx="1109">
                  <c:v>39724</c:v>
                </c:pt>
                <c:pt idx="1110">
                  <c:v>39727</c:v>
                </c:pt>
                <c:pt idx="1111">
                  <c:v>39728</c:v>
                </c:pt>
                <c:pt idx="1112">
                  <c:v>39729</c:v>
                </c:pt>
                <c:pt idx="1113">
                  <c:v>39730</c:v>
                </c:pt>
                <c:pt idx="1114">
                  <c:v>39731</c:v>
                </c:pt>
                <c:pt idx="1115">
                  <c:v>39735</c:v>
                </c:pt>
                <c:pt idx="1116">
                  <c:v>39736</c:v>
                </c:pt>
                <c:pt idx="1117">
                  <c:v>39737</c:v>
                </c:pt>
                <c:pt idx="1118">
                  <c:v>39738</c:v>
                </c:pt>
                <c:pt idx="1119">
                  <c:v>39741</c:v>
                </c:pt>
                <c:pt idx="1120">
                  <c:v>39742</c:v>
                </c:pt>
                <c:pt idx="1121">
                  <c:v>39743</c:v>
                </c:pt>
                <c:pt idx="1122">
                  <c:v>39744</c:v>
                </c:pt>
                <c:pt idx="1123">
                  <c:v>39745</c:v>
                </c:pt>
                <c:pt idx="1124">
                  <c:v>39748</c:v>
                </c:pt>
                <c:pt idx="1125">
                  <c:v>39749</c:v>
                </c:pt>
                <c:pt idx="1126">
                  <c:v>39750</c:v>
                </c:pt>
                <c:pt idx="1127">
                  <c:v>39751</c:v>
                </c:pt>
                <c:pt idx="1128">
                  <c:v>39752</c:v>
                </c:pt>
                <c:pt idx="1129">
                  <c:v>39756</c:v>
                </c:pt>
                <c:pt idx="1130">
                  <c:v>39757</c:v>
                </c:pt>
                <c:pt idx="1131">
                  <c:v>39758</c:v>
                </c:pt>
                <c:pt idx="1132">
                  <c:v>39759</c:v>
                </c:pt>
                <c:pt idx="1133">
                  <c:v>39762</c:v>
                </c:pt>
                <c:pt idx="1134">
                  <c:v>39763</c:v>
                </c:pt>
                <c:pt idx="1135">
                  <c:v>39764</c:v>
                </c:pt>
                <c:pt idx="1136">
                  <c:v>39765</c:v>
                </c:pt>
                <c:pt idx="1137">
                  <c:v>39766</c:v>
                </c:pt>
                <c:pt idx="1138">
                  <c:v>39769</c:v>
                </c:pt>
                <c:pt idx="1139">
                  <c:v>39770</c:v>
                </c:pt>
                <c:pt idx="1140">
                  <c:v>39771</c:v>
                </c:pt>
                <c:pt idx="1141">
                  <c:v>39772</c:v>
                </c:pt>
                <c:pt idx="1142">
                  <c:v>39773</c:v>
                </c:pt>
                <c:pt idx="1143">
                  <c:v>39777</c:v>
                </c:pt>
                <c:pt idx="1144">
                  <c:v>39778</c:v>
                </c:pt>
                <c:pt idx="1145">
                  <c:v>39779</c:v>
                </c:pt>
                <c:pt idx="1146">
                  <c:v>39780</c:v>
                </c:pt>
                <c:pt idx="1147">
                  <c:v>39783</c:v>
                </c:pt>
                <c:pt idx="1148">
                  <c:v>39784</c:v>
                </c:pt>
                <c:pt idx="1149">
                  <c:v>39785</c:v>
                </c:pt>
                <c:pt idx="1150">
                  <c:v>39786</c:v>
                </c:pt>
                <c:pt idx="1151">
                  <c:v>39787</c:v>
                </c:pt>
                <c:pt idx="1152">
                  <c:v>39790</c:v>
                </c:pt>
                <c:pt idx="1153">
                  <c:v>39791</c:v>
                </c:pt>
                <c:pt idx="1154">
                  <c:v>39792</c:v>
                </c:pt>
                <c:pt idx="1155">
                  <c:v>39793</c:v>
                </c:pt>
                <c:pt idx="1156">
                  <c:v>39794</c:v>
                </c:pt>
                <c:pt idx="1157">
                  <c:v>39797</c:v>
                </c:pt>
                <c:pt idx="1158">
                  <c:v>39798</c:v>
                </c:pt>
                <c:pt idx="1159">
                  <c:v>39799</c:v>
                </c:pt>
                <c:pt idx="1160">
                  <c:v>39800</c:v>
                </c:pt>
                <c:pt idx="1161">
                  <c:v>39801</c:v>
                </c:pt>
                <c:pt idx="1162">
                  <c:v>39804</c:v>
                </c:pt>
                <c:pt idx="1163">
                  <c:v>39806</c:v>
                </c:pt>
                <c:pt idx="1164">
                  <c:v>39807</c:v>
                </c:pt>
                <c:pt idx="1165">
                  <c:v>39808</c:v>
                </c:pt>
                <c:pt idx="1166">
                  <c:v>39811</c:v>
                </c:pt>
                <c:pt idx="1167">
                  <c:v>39812</c:v>
                </c:pt>
                <c:pt idx="1168">
                  <c:v>39818</c:v>
                </c:pt>
                <c:pt idx="1169">
                  <c:v>39819</c:v>
                </c:pt>
                <c:pt idx="1170">
                  <c:v>39820</c:v>
                </c:pt>
                <c:pt idx="1171">
                  <c:v>39821</c:v>
                </c:pt>
                <c:pt idx="1172">
                  <c:v>39822</c:v>
                </c:pt>
                <c:pt idx="1173">
                  <c:v>39826</c:v>
                </c:pt>
                <c:pt idx="1174">
                  <c:v>39827</c:v>
                </c:pt>
                <c:pt idx="1175">
                  <c:v>39828</c:v>
                </c:pt>
                <c:pt idx="1176">
                  <c:v>39829</c:v>
                </c:pt>
                <c:pt idx="1177">
                  <c:v>39832</c:v>
                </c:pt>
                <c:pt idx="1178">
                  <c:v>39833</c:v>
                </c:pt>
                <c:pt idx="1179">
                  <c:v>39834</c:v>
                </c:pt>
                <c:pt idx="1180">
                  <c:v>39835</c:v>
                </c:pt>
                <c:pt idx="1181">
                  <c:v>39836</c:v>
                </c:pt>
                <c:pt idx="1182">
                  <c:v>39839</c:v>
                </c:pt>
                <c:pt idx="1183">
                  <c:v>39840</c:v>
                </c:pt>
                <c:pt idx="1184">
                  <c:v>39841</c:v>
                </c:pt>
                <c:pt idx="1185">
                  <c:v>39842</c:v>
                </c:pt>
                <c:pt idx="1186">
                  <c:v>39843</c:v>
                </c:pt>
                <c:pt idx="1187">
                  <c:v>39846</c:v>
                </c:pt>
                <c:pt idx="1188">
                  <c:v>39847</c:v>
                </c:pt>
                <c:pt idx="1189">
                  <c:v>39848</c:v>
                </c:pt>
                <c:pt idx="1190">
                  <c:v>39849</c:v>
                </c:pt>
                <c:pt idx="1191">
                  <c:v>39850</c:v>
                </c:pt>
                <c:pt idx="1192">
                  <c:v>39853</c:v>
                </c:pt>
                <c:pt idx="1193">
                  <c:v>39854</c:v>
                </c:pt>
                <c:pt idx="1194">
                  <c:v>39856</c:v>
                </c:pt>
                <c:pt idx="1195">
                  <c:v>39857</c:v>
                </c:pt>
                <c:pt idx="1196">
                  <c:v>39860</c:v>
                </c:pt>
                <c:pt idx="1197">
                  <c:v>39861</c:v>
                </c:pt>
                <c:pt idx="1198">
                  <c:v>39862</c:v>
                </c:pt>
                <c:pt idx="1199">
                  <c:v>39863</c:v>
                </c:pt>
                <c:pt idx="1200">
                  <c:v>39864</c:v>
                </c:pt>
                <c:pt idx="1201">
                  <c:v>39867</c:v>
                </c:pt>
                <c:pt idx="1202">
                  <c:v>39868</c:v>
                </c:pt>
                <c:pt idx="1203">
                  <c:v>39869</c:v>
                </c:pt>
                <c:pt idx="1204">
                  <c:v>39870</c:v>
                </c:pt>
                <c:pt idx="1205">
                  <c:v>39871</c:v>
                </c:pt>
                <c:pt idx="1206">
                  <c:v>39874</c:v>
                </c:pt>
                <c:pt idx="1207">
                  <c:v>39875</c:v>
                </c:pt>
                <c:pt idx="1208">
                  <c:v>39876</c:v>
                </c:pt>
                <c:pt idx="1209">
                  <c:v>39877</c:v>
                </c:pt>
                <c:pt idx="1210">
                  <c:v>39878</c:v>
                </c:pt>
                <c:pt idx="1211">
                  <c:v>39881</c:v>
                </c:pt>
                <c:pt idx="1212">
                  <c:v>39882</c:v>
                </c:pt>
                <c:pt idx="1213">
                  <c:v>39883</c:v>
                </c:pt>
                <c:pt idx="1214">
                  <c:v>39884</c:v>
                </c:pt>
                <c:pt idx="1215">
                  <c:v>39885</c:v>
                </c:pt>
                <c:pt idx="1216">
                  <c:v>39888</c:v>
                </c:pt>
                <c:pt idx="1217">
                  <c:v>39889</c:v>
                </c:pt>
                <c:pt idx="1218">
                  <c:v>39890</c:v>
                </c:pt>
                <c:pt idx="1219">
                  <c:v>39891</c:v>
                </c:pt>
                <c:pt idx="1220">
                  <c:v>39895</c:v>
                </c:pt>
                <c:pt idx="1221">
                  <c:v>39896</c:v>
                </c:pt>
                <c:pt idx="1222">
                  <c:v>39897</c:v>
                </c:pt>
                <c:pt idx="1223">
                  <c:v>39898</c:v>
                </c:pt>
                <c:pt idx="1224">
                  <c:v>39899</c:v>
                </c:pt>
                <c:pt idx="1225">
                  <c:v>39902</c:v>
                </c:pt>
                <c:pt idx="1226">
                  <c:v>39903</c:v>
                </c:pt>
                <c:pt idx="1227">
                  <c:v>39904</c:v>
                </c:pt>
                <c:pt idx="1228">
                  <c:v>39905</c:v>
                </c:pt>
                <c:pt idx="1229">
                  <c:v>39906</c:v>
                </c:pt>
                <c:pt idx="1230">
                  <c:v>39909</c:v>
                </c:pt>
                <c:pt idx="1231">
                  <c:v>39910</c:v>
                </c:pt>
                <c:pt idx="1232">
                  <c:v>39911</c:v>
                </c:pt>
                <c:pt idx="1233">
                  <c:v>39912</c:v>
                </c:pt>
                <c:pt idx="1234">
                  <c:v>39913</c:v>
                </c:pt>
                <c:pt idx="1235">
                  <c:v>39916</c:v>
                </c:pt>
                <c:pt idx="1236">
                  <c:v>39917</c:v>
                </c:pt>
                <c:pt idx="1237">
                  <c:v>39918</c:v>
                </c:pt>
                <c:pt idx="1238">
                  <c:v>39919</c:v>
                </c:pt>
                <c:pt idx="1239">
                  <c:v>39920</c:v>
                </c:pt>
                <c:pt idx="1240">
                  <c:v>39923</c:v>
                </c:pt>
                <c:pt idx="1241">
                  <c:v>39924</c:v>
                </c:pt>
                <c:pt idx="1242">
                  <c:v>39925</c:v>
                </c:pt>
                <c:pt idx="1243">
                  <c:v>39926</c:v>
                </c:pt>
                <c:pt idx="1244">
                  <c:v>39927</c:v>
                </c:pt>
                <c:pt idx="1245">
                  <c:v>39930</c:v>
                </c:pt>
                <c:pt idx="1246">
                  <c:v>39931</c:v>
                </c:pt>
                <c:pt idx="1247">
                  <c:v>39933</c:v>
                </c:pt>
                <c:pt idx="1248">
                  <c:v>39934</c:v>
                </c:pt>
                <c:pt idx="1249">
                  <c:v>39940</c:v>
                </c:pt>
                <c:pt idx="1250">
                  <c:v>39941</c:v>
                </c:pt>
                <c:pt idx="1251">
                  <c:v>39944</c:v>
                </c:pt>
                <c:pt idx="1252">
                  <c:v>39945</c:v>
                </c:pt>
                <c:pt idx="1253">
                  <c:v>39946</c:v>
                </c:pt>
                <c:pt idx="1254">
                  <c:v>39947</c:v>
                </c:pt>
                <c:pt idx="1255">
                  <c:v>39948</c:v>
                </c:pt>
                <c:pt idx="1256">
                  <c:v>39951</c:v>
                </c:pt>
                <c:pt idx="1257">
                  <c:v>39952</c:v>
                </c:pt>
                <c:pt idx="1258">
                  <c:v>39953</c:v>
                </c:pt>
                <c:pt idx="1259">
                  <c:v>39954</c:v>
                </c:pt>
                <c:pt idx="1260">
                  <c:v>39955</c:v>
                </c:pt>
                <c:pt idx="1261">
                  <c:v>39958</c:v>
                </c:pt>
                <c:pt idx="1262">
                  <c:v>39959</c:v>
                </c:pt>
                <c:pt idx="1263">
                  <c:v>39960</c:v>
                </c:pt>
                <c:pt idx="1264">
                  <c:v>39961</c:v>
                </c:pt>
                <c:pt idx="1265">
                  <c:v>39962</c:v>
                </c:pt>
                <c:pt idx="1266">
                  <c:v>39965</c:v>
                </c:pt>
                <c:pt idx="1267">
                  <c:v>39966</c:v>
                </c:pt>
                <c:pt idx="1268">
                  <c:v>39967</c:v>
                </c:pt>
                <c:pt idx="1269">
                  <c:v>39968</c:v>
                </c:pt>
                <c:pt idx="1270">
                  <c:v>39969</c:v>
                </c:pt>
                <c:pt idx="1271">
                  <c:v>39972</c:v>
                </c:pt>
                <c:pt idx="1272">
                  <c:v>39973</c:v>
                </c:pt>
                <c:pt idx="1273">
                  <c:v>39974</c:v>
                </c:pt>
                <c:pt idx="1274">
                  <c:v>39975</c:v>
                </c:pt>
                <c:pt idx="1275">
                  <c:v>39976</c:v>
                </c:pt>
                <c:pt idx="1276">
                  <c:v>39979</c:v>
                </c:pt>
                <c:pt idx="1277">
                  <c:v>39980</c:v>
                </c:pt>
                <c:pt idx="1278">
                  <c:v>39981</c:v>
                </c:pt>
                <c:pt idx="1279">
                  <c:v>39982</c:v>
                </c:pt>
                <c:pt idx="1280">
                  <c:v>39983</c:v>
                </c:pt>
                <c:pt idx="1281">
                  <c:v>39986</c:v>
                </c:pt>
                <c:pt idx="1282">
                  <c:v>39987</c:v>
                </c:pt>
                <c:pt idx="1283">
                  <c:v>39988</c:v>
                </c:pt>
                <c:pt idx="1284">
                  <c:v>39989</c:v>
                </c:pt>
                <c:pt idx="1285">
                  <c:v>39990</c:v>
                </c:pt>
                <c:pt idx="1286">
                  <c:v>39993</c:v>
                </c:pt>
                <c:pt idx="1287">
                  <c:v>39994</c:v>
                </c:pt>
                <c:pt idx="1288">
                  <c:v>39995</c:v>
                </c:pt>
                <c:pt idx="1289">
                  <c:v>39996</c:v>
                </c:pt>
                <c:pt idx="1290">
                  <c:v>39997</c:v>
                </c:pt>
                <c:pt idx="1291">
                  <c:v>40000</c:v>
                </c:pt>
                <c:pt idx="1292">
                  <c:v>40001</c:v>
                </c:pt>
                <c:pt idx="1293">
                  <c:v>40002</c:v>
                </c:pt>
                <c:pt idx="1294">
                  <c:v>40003</c:v>
                </c:pt>
                <c:pt idx="1295">
                  <c:v>40004</c:v>
                </c:pt>
                <c:pt idx="1296">
                  <c:v>40007</c:v>
                </c:pt>
                <c:pt idx="1297">
                  <c:v>40008</c:v>
                </c:pt>
                <c:pt idx="1298">
                  <c:v>40009</c:v>
                </c:pt>
                <c:pt idx="1299">
                  <c:v>40010</c:v>
                </c:pt>
                <c:pt idx="1300">
                  <c:v>40011</c:v>
                </c:pt>
                <c:pt idx="1301">
                  <c:v>40015</c:v>
                </c:pt>
                <c:pt idx="1302">
                  <c:v>40016</c:v>
                </c:pt>
                <c:pt idx="1303">
                  <c:v>40017</c:v>
                </c:pt>
                <c:pt idx="1304">
                  <c:v>40018</c:v>
                </c:pt>
                <c:pt idx="1305">
                  <c:v>40021</c:v>
                </c:pt>
                <c:pt idx="1306">
                  <c:v>40022</c:v>
                </c:pt>
                <c:pt idx="1307">
                  <c:v>40023</c:v>
                </c:pt>
                <c:pt idx="1308">
                  <c:v>40024</c:v>
                </c:pt>
                <c:pt idx="1309">
                  <c:v>40025</c:v>
                </c:pt>
                <c:pt idx="1310">
                  <c:v>40028</c:v>
                </c:pt>
                <c:pt idx="1311">
                  <c:v>40029</c:v>
                </c:pt>
                <c:pt idx="1312">
                  <c:v>40030</c:v>
                </c:pt>
                <c:pt idx="1313">
                  <c:v>40031</c:v>
                </c:pt>
                <c:pt idx="1314">
                  <c:v>40032</c:v>
                </c:pt>
                <c:pt idx="1315">
                  <c:v>40035</c:v>
                </c:pt>
                <c:pt idx="1316">
                  <c:v>40036</c:v>
                </c:pt>
                <c:pt idx="1317">
                  <c:v>40037</c:v>
                </c:pt>
                <c:pt idx="1318">
                  <c:v>40038</c:v>
                </c:pt>
                <c:pt idx="1319">
                  <c:v>40039</c:v>
                </c:pt>
                <c:pt idx="1320">
                  <c:v>40042</c:v>
                </c:pt>
                <c:pt idx="1321">
                  <c:v>40043</c:v>
                </c:pt>
                <c:pt idx="1322">
                  <c:v>40044</c:v>
                </c:pt>
                <c:pt idx="1323">
                  <c:v>40045</c:v>
                </c:pt>
                <c:pt idx="1324">
                  <c:v>40046</c:v>
                </c:pt>
                <c:pt idx="1325">
                  <c:v>40049</c:v>
                </c:pt>
                <c:pt idx="1326">
                  <c:v>40050</c:v>
                </c:pt>
                <c:pt idx="1327">
                  <c:v>40051</c:v>
                </c:pt>
                <c:pt idx="1328">
                  <c:v>40052</c:v>
                </c:pt>
                <c:pt idx="1329">
                  <c:v>40053</c:v>
                </c:pt>
                <c:pt idx="1330">
                  <c:v>40056</c:v>
                </c:pt>
                <c:pt idx="1331">
                  <c:v>40057</c:v>
                </c:pt>
                <c:pt idx="1332">
                  <c:v>40058</c:v>
                </c:pt>
                <c:pt idx="1333">
                  <c:v>40059</c:v>
                </c:pt>
                <c:pt idx="1334">
                  <c:v>40060</c:v>
                </c:pt>
                <c:pt idx="1335">
                  <c:v>40063</c:v>
                </c:pt>
                <c:pt idx="1336">
                  <c:v>40064</c:v>
                </c:pt>
                <c:pt idx="1337">
                  <c:v>40065</c:v>
                </c:pt>
                <c:pt idx="1338">
                  <c:v>40066</c:v>
                </c:pt>
                <c:pt idx="1339">
                  <c:v>40067</c:v>
                </c:pt>
                <c:pt idx="1340">
                  <c:v>40070</c:v>
                </c:pt>
                <c:pt idx="1341">
                  <c:v>40071</c:v>
                </c:pt>
                <c:pt idx="1342">
                  <c:v>40072</c:v>
                </c:pt>
                <c:pt idx="1343">
                  <c:v>40073</c:v>
                </c:pt>
                <c:pt idx="1344">
                  <c:v>40074</c:v>
                </c:pt>
                <c:pt idx="1345">
                  <c:v>40080</c:v>
                </c:pt>
                <c:pt idx="1346">
                  <c:v>40081</c:v>
                </c:pt>
                <c:pt idx="1347">
                  <c:v>40084</c:v>
                </c:pt>
                <c:pt idx="1348">
                  <c:v>40085</c:v>
                </c:pt>
                <c:pt idx="1349">
                  <c:v>40086</c:v>
                </c:pt>
                <c:pt idx="1350">
                  <c:v>40087</c:v>
                </c:pt>
                <c:pt idx="1351">
                  <c:v>40088</c:v>
                </c:pt>
                <c:pt idx="1352">
                  <c:v>40091</c:v>
                </c:pt>
                <c:pt idx="1353">
                  <c:v>40092</c:v>
                </c:pt>
                <c:pt idx="1354">
                  <c:v>40093</c:v>
                </c:pt>
                <c:pt idx="1355">
                  <c:v>40094</c:v>
                </c:pt>
                <c:pt idx="1356">
                  <c:v>40095</c:v>
                </c:pt>
                <c:pt idx="1357">
                  <c:v>40099</c:v>
                </c:pt>
                <c:pt idx="1358">
                  <c:v>40100</c:v>
                </c:pt>
                <c:pt idx="1359">
                  <c:v>40101</c:v>
                </c:pt>
                <c:pt idx="1360">
                  <c:v>40102</c:v>
                </c:pt>
                <c:pt idx="1361">
                  <c:v>40105</c:v>
                </c:pt>
                <c:pt idx="1362">
                  <c:v>40106</c:v>
                </c:pt>
                <c:pt idx="1363">
                  <c:v>40107</c:v>
                </c:pt>
                <c:pt idx="1364">
                  <c:v>40108</c:v>
                </c:pt>
                <c:pt idx="1365">
                  <c:v>40109</c:v>
                </c:pt>
                <c:pt idx="1366">
                  <c:v>40112</c:v>
                </c:pt>
                <c:pt idx="1367">
                  <c:v>40113</c:v>
                </c:pt>
                <c:pt idx="1368">
                  <c:v>40114</c:v>
                </c:pt>
                <c:pt idx="1369">
                  <c:v>40115</c:v>
                </c:pt>
                <c:pt idx="1370">
                  <c:v>40116</c:v>
                </c:pt>
                <c:pt idx="1371">
                  <c:v>40119</c:v>
                </c:pt>
                <c:pt idx="1372">
                  <c:v>40121</c:v>
                </c:pt>
                <c:pt idx="1373">
                  <c:v>40122</c:v>
                </c:pt>
                <c:pt idx="1374">
                  <c:v>40123</c:v>
                </c:pt>
                <c:pt idx="1375">
                  <c:v>40126</c:v>
                </c:pt>
                <c:pt idx="1376">
                  <c:v>40127</c:v>
                </c:pt>
                <c:pt idx="1377">
                  <c:v>40128</c:v>
                </c:pt>
                <c:pt idx="1378">
                  <c:v>40129</c:v>
                </c:pt>
                <c:pt idx="1379">
                  <c:v>40130</c:v>
                </c:pt>
                <c:pt idx="1380">
                  <c:v>40133</c:v>
                </c:pt>
                <c:pt idx="1381">
                  <c:v>40134</c:v>
                </c:pt>
                <c:pt idx="1382">
                  <c:v>40135</c:v>
                </c:pt>
                <c:pt idx="1383">
                  <c:v>40136</c:v>
                </c:pt>
                <c:pt idx="1384">
                  <c:v>40137</c:v>
                </c:pt>
                <c:pt idx="1385">
                  <c:v>40141</c:v>
                </c:pt>
                <c:pt idx="1386">
                  <c:v>40142</c:v>
                </c:pt>
                <c:pt idx="1387">
                  <c:v>40143</c:v>
                </c:pt>
                <c:pt idx="1388">
                  <c:v>40144</c:v>
                </c:pt>
                <c:pt idx="1389">
                  <c:v>40147</c:v>
                </c:pt>
                <c:pt idx="1390">
                  <c:v>40148</c:v>
                </c:pt>
                <c:pt idx="1391">
                  <c:v>40149</c:v>
                </c:pt>
                <c:pt idx="1392">
                  <c:v>40150</c:v>
                </c:pt>
                <c:pt idx="1393">
                  <c:v>40151</c:v>
                </c:pt>
                <c:pt idx="1394">
                  <c:v>40154</c:v>
                </c:pt>
                <c:pt idx="1395">
                  <c:v>40155</c:v>
                </c:pt>
                <c:pt idx="1396">
                  <c:v>40156</c:v>
                </c:pt>
                <c:pt idx="1397">
                  <c:v>40157</c:v>
                </c:pt>
                <c:pt idx="1398">
                  <c:v>40158</c:v>
                </c:pt>
                <c:pt idx="1399">
                  <c:v>40161</c:v>
                </c:pt>
                <c:pt idx="1400">
                  <c:v>40162</c:v>
                </c:pt>
                <c:pt idx="1401">
                  <c:v>40163</c:v>
                </c:pt>
                <c:pt idx="1402">
                  <c:v>40164</c:v>
                </c:pt>
                <c:pt idx="1403">
                  <c:v>40165</c:v>
                </c:pt>
                <c:pt idx="1404">
                  <c:v>40168</c:v>
                </c:pt>
                <c:pt idx="1405">
                  <c:v>40169</c:v>
                </c:pt>
                <c:pt idx="1406">
                  <c:v>40171</c:v>
                </c:pt>
                <c:pt idx="1407">
                  <c:v>40172</c:v>
                </c:pt>
                <c:pt idx="1408">
                  <c:v>40175</c:v>
                </c:pt>
                <c:pt idx="1409">
                  <c:v>40176</c:v>
                </c:pt>
                <c:pt idx="1410">
                  <c:v>40177</c:v>
                </c:pt>
                <c:pt idx="1411">
                  <c:v>40182</c:v>
                </c:pt>
                <c:pt idx="1412">
                  <c:v>40183</c:v>
                </c:pt>
                <c:pt idx="1413">
                  <c:v>40184</c:v>
                </c:pt>
                <c:pt idx="1414">
                  <c:v>40185</c:v>
                </c:pt>
                <c:pt idx="1415">
                  <c:v>40186</c:v>
                </c:pt>
                <c:pt idx="1416">
                  <c:v>40190</c:v>
                </c:pt>
                <c:pt idx="1417">
                  <c:v>40191</c:v>
                </c:pt>
                <c:pt idx="1418">
                  <c:v>40192</c:v>
                </c:pt>
                <c:pt idx="1419">
                  <c:v>40193</c:v>
                </c:pt>
                <c:pt idx="1420">
                  <c:v>40196</c:v>
                </c:pt>
                <c:pt idx="1421">
                  <c:v>40197</c:v>
                </c:pt>
                <c:pt idx="1422">
                  <c:v>40198</c:v>
                </c:pt>
                <c:pt idx="1423">
                  <c:v>40199</c:v>
                </c:pt>
                <c:pt idx="1424">
                  <c:v>40200</c:v>
                </c:pt>
                <c:pt idx="1425">
                  <c:v>40203</c:v>
                </c:pt>
                <c:pt idx="1426">
                  <c:v>40204</c:v>
                </c:pt>
                <c:pt idx="1427">
                  <c:v>40205</c:v>
                </c:pt>
                <c:pt idx="1428">
                  <c:v>40206</c:v>
                </c:pt>
                <c:pt idx="1429">
                  <c:v>40207</c:v>
                </c:pt>
                <c:pt idx="1430">
                  <c:v>40210</c:v>
                </c:pt>
                <c:pt idx="1431">
                  <c:v>40211</c:v>
                </c:pt>
                <c:pt idx="1432">
                  <c:v>40212</c:v>
                </c:pt>
                <c:pt idx="1433">
                  <c:v>40213</c:v>
                </c:pt>
                <c:pt idx="1434">
                  <c:v>40214</c:v>
                </c:pt>
                <c:pt idx="1435">
                  <c:v>40217</c:v>
                </c:pt>
                <c:pt idx="1436">
                  <c:v>40218</c:v>
                </c:pt>
                <c:pt idx="1437">
                  <c:v>40219</c:v>
                </c:pt>
                <c:pt idx="1438">
                  <c:v>40221</c:v>
                </c:pt>
                <c:pt idx="1439">
                  <c:v>40224</c:v>
                </c:pt>
                <c:pt idx="1440">
                  <c:v>40225</c:v>
                </c:pt>
                <c:pt idx="1441">
                  <c:v>40226</c:v>
                </c:pt>
                <c:pt idx="1442">
                  <c:v>40227</c:v>
                </c:pt>
                <c:pt idx="1443">
                  <c:v>40228</c:v>
                </c:pt>
                <c:pt idx="1444">
                  <c:v>40231</c:v>
                </c:pt>
                <c:pt idx="1445">
                  <c:v>40232</c:v>
                </c:pt>
                <c:pt idx="1446">
                  <c:v>40233</c:v>
                </c:pt>
                <c:pt idx="1447">
                  <c:v>40234</c:v>
                </c:pt>
                <c:pt idx="1448">
                  <c:v>40235</c:v>
                </c:pt>
                <c:pt idx="1449">
                  <c:v>40238</c:v>
                </c:pt>
                <c:pt idx="1450">
                  <c:v>40239</c:v>
                </c:pt>
                <c:pt idx="1451">
                  <c:v>40240</c:v>
                </c:pt>
                <c:pt idx="1452">
                  <c:v>40241</c:v>
                </c:pt>
                <c:pt idx="1453">
                  <c:v>40242</c:v>
                </c:pt>
                <c:pt idx="1454">
                  <c:v>40245</c:v>
                </c:pt>
                <c:pt idx="1455">
                  <c:v>40246</c:v>
                </c:pt>
                <c:pt idx="1456">
                  <c:v>40247</c:v>
                </c:pt>
                <c:pt idx="1457">
                  <c:v>40248</c:v>
                </c:pt>
                <c:pt idx="1458">
                  <c:v>40249</c:v>
                </c:pt>
                <c:pt idx="1459">
                  <c:v>40252</c:v>
                </c:pt>
                <c:pt idx="1460">
                  <c:v>40253</c:v>
                </c:pt>
                <c:pt idx="1461">
                  <c:v>40254</c:v>
                </c:pt>
                <c:pt idx="1462">
                  <c:v>40255</c:v>
                </c:pt>
                <c:pt idx="1463">
                  <c:v>40256</c:v>
                </c:pt>
                <c:pt idx="1464">
                  <c:v>40260</c:v>
                </c:pt>
                <c:pt idx="1465">
                  <c:v>40261</c:v>
                </c:pt>
                <c:pt idx="1466">
                  <c:v>40262</c:v>
                </c:pt>
                <c:pt idx="1467">
                  <c:v>40263</c:v>
                </c:pt>
                <c:pt idx="1468">
                  <c:v>40266</c:v>
                </c:pt>
                <c:pt idx="1469">
                  <c:v>40267</c:v>
                </c:pt>
                <c:pt idx="1470">
                  <c:v>40268</c:v>
                </c:pt>
                <c:pt idx="1471">
                  <c:v>40269</c:v>
                </c:pt>
                <c:pt idx="1472">
                  <c:v>40270</c:v>
                </c:pt>
                <c:pt idx="1473">
                  <c:v>40273</c:v>
                </c:pt>
                <c:pt idx="1474">
                  <c:v>40274</c:v>
                </c:pt>
                <c:pt idx="1475">
                  <c:v>40275</c:v>
                </c:pt>
                <c:pt idx="1476">
                  <c:v>40276</c:v>
                </c:pt>
                <c:pt idx="1477">
                  <c:v>40277</c:v>
                </c:pt>
                <c:pt idx="1478">
                  <c:v>40280</c:v>
                </c:pt>
                <c:pt idx="1479">
                  <c:v>40281</c:v>
                </c:pt>
                <c:pt idx="1480">
                  <c:v>40282</c:v>
                </c:pt>
                <c:pt idx="1481">
                  <c:v>40283</c:v>
                </c:pt>
                <c:pt idx="1482">
                  <c:v>40284</c:v>
                </c:pt>
                <c:pt idx="1483">
                  <c:v>40287</c:v>
                </c:pt>
                <c:pt idx="1484">
                  <c:v>40288</c:v>
                </c:pt>
                <c:pt idx="1485">
                  <c:v>40289</c:v>
                </c:pt>
                <c:pt idx="1486">
                  <c:v>40290</c:v>
                </c:pt>
                <c:pt idx="1487">
                  <c:v>40291</c:v>
                </c:pt>
                <c:pt idx="1488">
                  <c:v>40294</c:v>
                </c:pt>
                <c:pt idx="1489">
                  <c:v>40295</c:v>
                </c:pt>
                <c:pt idx="1490">
                  <c:v>40296</c:v>
                </c:pt>
                <c:pt idx="1491">
                  <c:v>40298</c:v>
                </c:pt>
                <c:pt idx="1492">
                  <c:v>40304</c:v>
                </c:pt>
                <c:pt idx="1493">
                  <c:v>40305</c:v>
                </c:pt>
                <c:pt idx="1494">
                  <c:v>40308</c:v>
                </c:pt>
                <c:pt idx="1495">
                  <c:v>40309</c:v>
                </c:pt>
                <c:pt idx="1496">
                  <c:v>40310</c:v>
                </c:pt>
                <c:pt idx="1497">
                  <c:v>40311</c:v>
                </c:pt>
                <c:pt idx="1498">
                  <c:v>40312</c:v>
                </c:pt>
                <c:pt idx="1499">
                  <c:v>40315</c:v>
                </c:pt>
                <c:pt idx="1500">
                  <c:v>40316</c:v>
                </c:pt>
                <c:pt idx="1501">
                  <c:v>40317</c:v>
                </c:pt>
                <c:pt idx="1502">
                  <c:v>40318</c:v>
                </c:pt>
                <c:pt idx="1503">
                  <c:v>40319</c:v>
                </c:pt>
                <c:pt idx="1504">
                  <c:v>40322</c:v>
                </c:pt>
                <c:pt idx="1505">
                  <c:v>40323</c:v>
                </c:pt>
                <c:pt idx="1506">
                  <c:v>40324</c:v>
                </c:pt>
                <c:pt idx="1507">
                  <c:v>40325</c:v>
                </c:pt>
                <c:pt idx="1508">
                  <c:v>40326</c:v>
                </c:pt>
                <c:pt idx="1509">
                  <c:v>40329</c:v>
                </c:pt>
                <c:pt idx="1510">
                  <c:v>40330</c:v>
                </c:pt>
                <c:pt idx="1511">
                  <c:v>40331</c:v>
                </c:pt>
                <c:pt idx="1512">
                  <c:v>40332</c:v>
                </c:pt>
                <c:pt idx="1513">
                  <c:v>40333</c:v>
                </c:pt>
                <c:pt idx="1514">
                  <c:v>40336</c:v>
                </c:pt>
                <c:pt idx="1515">
                  <c:v>40337</c:v>
                </c:pt>
                <c:pt idx="1516">
                  <c:v>40338</c:v>
                </c:pt>
                <c:pt idx="1517">
                  <c:v>40339</c:v>
                </c:pt>
                <c:pt idx="1518">
                  <c:v>40340</c:v>
                </c:pt>
                <c:pt idx="1519">
                  <c:v>40343</c:v>
                </c:pt>
                <c:pt idx="1520">
                  <c:v>40344</c:v>
                </c:pt>
                <c:pt idx="1521">
                  <c:v>40345</c:v>
                </c:pt>
                <c:pt idx="1522">
                  <c:v>40346</c:v>
                </c:pt>
                <c:pt idx="1523">
                  <c:v>40347</c:v>
                </c:pt>
                <c:pt idx="1524">
                  <c:v>40350</c:v>
                </c:pt>
                <c:pt idx="1525">
                  <c:v>40351</c:v>
                </c:pt>
                <c:pt idx="1526">
                  <c:v>40352</c:v>
                </c:pt>
                <c:pt idx="1527">
                  <c:v>40353</c:v>
                </c:pt>
                <c:pt idx="1528">
                  <c:v>40354</c:v>
                </c:pt>
                <c:pt idx="1529">
                  <c:v>40357</c:v>
                </c:pt>
                <c:pt idx="1530">
                  <c:v>40358</c:v>
                </c:pt>
                <c:pt idx="1531">
                  <c:v>40359</c:v>
                </c:pt>
                <c:pt idx="1532">
                  <c:v>40360</c:v>
                </c:pt>
                <c:pt idx="1533">
                  <c:v>40361</c:v>
                </c:pt>
                <c:pt idx="1534">
                  <c:v>40364</c:v>
                </c:pt>
                <c:pt idx="1535">
                  <c:v>40365</c:v>
                </c:pt>
                <c:pt idx="1536">
                  <c:v>40366</c:v>
                </c:pt>
                <c:pt idx="1537">
                  <c:v>40367</c:v>
                </c:pt>
                <c:pt idx="1538">
                  <c:v>40368</c:v>
                </c:pt>
                <c:pt idx="1539">
                  <c:v>40371</c:v>
                </c:pt>
                <c:pt idx="1540">
                  <c:v>40372</c:v>
                </c:pt>
                <c:pt idx="1541">
                  <c:v>40373</c:v>
                </c:pt>
                <c:pt idx="1542">
                  <c:v>40374</c:v>
                </c:pt>
                <c:pt idx="1543">
                  <c:v>40375</c:v>
                </c:pt>
                <c:pt idx="1544">
                  <c:v>40379</c:v>
                </c:pt>
                <c:pt idx="1545">
                  <c:v>40380</c:v>
                </c:pt>
                <c:pt idx="1546">
                  <c:v>40381</c:v>
                </c:pt>
                <c:pt idx="1547">
                  <c:v>40382</c:v>
                </c:pt>
                <c:pt idx="1548">
                  <c:v>40385</c:v>
                </c:pt>
                <c:pt idx="1549">
                  <c:v>40386</c:v>
                </c:pt>
                <c:pt idx="1550">
                  <c:v>40387</c:v>
                </c:pt>
                <c:pt idx="1551">
                  <c:v>40388</c:v>
                </c:pt>
                <c:pt idx="1552">
                  <c:v>40389</c:v>
                </c:pt>
                <c:pt idx="1553">
                  <c:v>40392</c:v>
                </c:pt>
                <c:pt idx="1554">
                  <c:v>40393</c:v>
                </c:pt>
                <c:pt idx="1555">
                  <c:v>40394</c:v>
                </c:pt>
                <c:pt idx="1556">
                  <c:v>40395</c:v>
                </c:pt>
                <c:pt idx="1557">
                  <c:v>40396</c:v>
                </c:pt>
                <c:pt idx="1558">
                  <c:v>40399</c:v>
                </c:pt>
                <c:pt idx="1559">
                  <c:v>40400</c:v>
                </c:pt>
                <c:pt idx="1560">
                  <c:v>40401</c:v>
                </c:pt>
                <c:pt idx="1561">
                  <c:v>40402</c:v>
                </c:pt>
                <c:pt idx="1562">
                  <c:v>40403</c:v>
                </c:pt>
                <c:pt idx="1563">
                  <c:v>40406</c:v>
                </c:pt>
                <c:pt idx="1564">
                  <c:v>40407</c:v>
                </c:pt>
                <c:pt idx="1565">
                  <c:v>40408</c:v>
                </c:pt>
                <c:pt idx="1566">
                  <c:v>40409</c:v>
                </c:pt>
                <c:pt idx="1567">
                  <c:v>40410</c:v>
                </c:pt>
                <c:pt idx="1568">
                  <c:v>40413</c:v>
                </c:pt>
                <c:pt idx="1569">
                  <c:v>40414</c:v>
                </c:pt>
                <c:pt idx="1570">
                  <c:v>40415</c:v>
                </c:pt>
                <c:pt idx="1571">
                  <c:v>40416</c:v>
                </c:pt>
                <c:pt idx="1572">
                  <c:v>40417</c:v>
                </c:pt>
                <c:pt idx="1573">
                  <c:v>40420</c:v>
                </c:pt>
                <c:pt idx="1574">
                  <c:v>40421</c:v>
                </c:pt>
                <c:pt idx="1575">
                  <c:v>40422</c:v>
                </c:pt>
                <c:pt idx="1576">
                  <c:v>40423</c:v>
                </c:pt>
                <c:pt idx="1577">
                  <c:v>40424</c:v>
                </c:pt>
                <c:pt idx="1578">
                  <c:v>40427</c:v>
                </c:pt>
                <c:pt idx="1579">
                  <c:v>40428</c:v>
                </c:pt>
                <c:pt idx="1580">
                  <c:v>40429</c:v>
                </c:pt>
                <c:pt idx="1581">
                  <c:v>40430</c:v>
                </c:pt>
                <c:pt idx="1582">
                  <c:v>40431</c:v>
                </c:pt>
                <c:pt idx="1583">
                  <c:v>40434</c:v>
                </c:pt>
                <c:pt idx="1584">
                  <c:v>40435</c:v>
                </c:pt>
                <c:pt idx="1585">
                  <c:v>40436</c:v>
                </c:pt>
                <c:pt idx="1586">
                  <c:v>40437</c:v>
                </c:pt>
                <c:pt idx="1587">
                  <c:v>40438</c:v>
                </c:pt>
                <c:pt idx="1588">
                  <c:v>40442</c:v>
                </c:pt>
                <c:pt idx="1589">
                  <c:v>40443</c:v>
                </c:pt>
                <c:pt idx="1590">
                  <c:v>40445</c:v>
                </c:pt>
                <c:pt idx="1591">
                  <c:v>40448</c:v>
                </c:pt>
                <c:pt idx="1592">
                  <c:v>40449</c:v>
                </c:pt>
                <c:pt idx="1593">
                  <c:v>40450</c:v>
                </c:pt>
                <c:pt idx="1594">
                  <c:v>40451</c:v>
                </c:pt>
                <c:pt idx="1595">
                  <c:v>40452</c:v>
                </c:pt>
                <c:pt idx="1596">
                  <c:v>40455</c:v>
                </c:pt>
                <c:pt idx="1597">
                  <c:v>40456</c:v>
                </c:pt>
                <c:pt idx="1598">
                  <c:v>40457</c:v>
                </c:pt>
                <c:pt idx="1599">
                  <c:v>40458</c:v>
                </c:pt>
                <c:pt idx="1600">
                  <c:v>40459</c:v>
                </c:pt>
                <c:pt idx="1601">
                  <c:v>40463</c:v>
                </c:pt>
                <c:pt idx="1602">
                  <c:v>40464</c:v>
                </c:pt>
                <c:pt idx="1603">
                  <c:v>40465</c:v>
                </c:pt>
                <c:pt idx="1604">
                  <c:v>40466</c:v>
                </c:pt>
                <c:pt idx="1605">
                  <c:v>40469</c:v>
                </c:pt>
                <c:pt idx="1606">
                  <c:v>40470</c:v>
                </c:pt>
                <c:pt idx="1607">
                  <c:v>40471</c:v>
                </c:pt>
                <c:pt idx="1608">
                  <c:v>40472</c:v>
                </c:pt>
                <c:pt idx="1609">
                  <c:v>40473</c:v>
                </c:pt>
                <c:pt idx="1610">
                  <c:v>40476</c:v>
                </c:pt>
                <c:pt idx="1611">
                  <c:v>40477</c:v>
                </c:pt>
                <c:pt idx="1612">
                  <c:v>40478</c:v>
                </c:pt>
                <c:pt idx="1613">
                  <c:v>40479</c:v>
                </c:pt>
                <c:pt idx="1614">
                  <c:v>40480</c:v>
                </c:pt>
                <c:pt idx="1615">
                  <c:v>40483</c:v>
                </c:pt>
                <c:pt idx="1616">
                  <c:v>40484</c:v>
                </c:pt>
                <c:pt idx="1617">
                  <c:v>40486</c:v>
                </c:pt>
                <c:pt idx="1618">
                  <c:v>40487</c:v>
                </c:pt>
                <c:pt idx="1619">
                  <c:v>40490</c:v>
                </c:pt>
                <c:pt idx="1620">
                  <c:v>40491</c:v>
                </c:pt>
                <c:pt idx="1621">
                  <c:v>40492</c:v>
                </c:pt>
                <c:pt idx="1622">
                  <c:v>40493</c:v>
                </c:pt>
                <c:pt idx="1623">
                  <c:v>40494</c:v>
                </c:pt>
                <c:pt idx="1624">
                  <c:v>40497</c:v>
                </c:pt>
                <c:pt idx="1625">
                  <c:v>40498</c:v>
                </c:pt>
                <c:pt idx="1626">
                  <c:v>40499</c:v>
                </c:pt>
                <c:pt idx="1627">
                  <c:v>40500</c:v>
                </c:pt>
                <c:pt idx="1628">
                  <c:v>40501</c:v>
                </c:pt>
                <c:pt idx="1629">
                  <c:v>40504</c:v>
                </c:pt>
                <c:pt idx="1630">
                  <c:v>40506</c:v>
                </c:pt>
                <c:pt idx="1631">
                  <c:v>40507</c:v>
                </c:pt>
                <c:pt idx="1632">
                  <c:v>40508</c:v>
                </c:pt>
                <c:pt idx="1633">
                  <c:v>40511</c:v>
                </c:pt>
                <c:pt idx="1634">
                  <c:v>40512</c:v>
                </c:pt>
                <c:pt idx="1635">
                  <c:v>40513</c:v>
                </c:pt>
                <c:pt idx="1636">
                  <c:v>40514</c:v>
                </c:pt>
                <c:pt idx="1637">
                  <c:v>40515</c:v>
                </c:pt>
                <c:pt idx="1638">
                  <c:v>40518</c:v>
                </c:pt>
                <c:pt idx="1639">
                  <c:v>40519</c:v>
                </c:pt>
                <c:pt idx="1640">
                  <c:v>40520</c:v>
                </c:pt>
                <c:pt idx="1641">
                  <c:v>40521</c:v>
                </c:pt>
                <c:pt idx="1642">
                  <c:v>40522</c:v>
                </c:pt>
                <c:pt idx="1643">
                  <c:v>40525</c:v>
                </c:pt>
                <c:pt idx="1644">
                  <c:v>40526</c:v>
                </c:pt>
                <c:pt idx="1645">
                  <c:v>40527</c:v>
                </c:pt>
                <c:pt idx="1646">
                  <c:v>40528</c:v>
                </c:pt>
                <c:pt idx="1647">
                  <c:v>40529</c:v>
                </c:pt>
                <c:pt idx="1648">
                  <c:v>40532</c:v>
                </c:pt>
                <c:pt idx="1649">
                  <c:v>40533</c:v>
                </c:pt>
                <c:pt idx="1650">
                  <c:v>40534</c:v>
                </c:pt>
                <c:pt idx="1651">
                  <c:v>40536</c:v>
                </c:pt>
                <c:pt idx="1652">
                  <c:v>40539</c:v>
                </c:pt>
                <c:pt idx="1653">
                  <c:v>40540</c:v>
                </c:pt>
                <c:pt idx="1654">
                  <c:v>40541</c:v>
                </c:pt>
                <c:pt idx="1655">
                  <c:v>40542</c:v>
                </c:pt>
                <c:pt idx="1656">
                  <c:v>40547</c:v>
                </c:pt>
                <c:pt idx="1657">
                  <c:v>40548</c:v>
                </c:pt>
                <c:pt idx="1658">
                  <c:v>40549</c:v>
                </c:pt>
                <c:pt idx="1659">
                  <c:v>40550</c:v>
                </c:pt>
                <c:pt idx="1660">
                  <c:v>40554</c:v>
                </c:pt>
                <c:pt idx="1661">
                  <c:v>40555</c:v>
                </c:pt>
                <c:pt idx="1662">
                  <c:v>40556</c:v>
                </c:pt>
                <c:pt idx="1663">
                  <c:v>40557</c:v>
                </c:pt>
                <c:pt idx="1664">
                  <c:v>40560</c:v>
                </c:pt>
                <c:pt idx="1665">
                  <c:v>40561</c:v>
                </c:pt>
                <c:pt idx="1666">
                  <c:v>40562</c:v>
                </c:pt>
                <c:pt idx="1667">
                  <c:v>40563</c:v>
                </c:pt>
                <c:pt idx="1668">
                  <c:v>40564</c:v>
                </c:pt>
                <c:pt idx="1669">
                  <c:v>40567</c:v>
                </c:pt>
                <c:pt idx="1670">
                  <c:v>40568</c:v>
                </c:pt>
                <c:pt idx="1671">
                  <c:v>40569</c:v>
                </c:pt>
                <c:pt idx="1672">
                  <c:v>40570</c:v>
                </c:pt>
                <c:pt idx="1673">
                  <c:v>40571</c:v>
                </c:pt>
                <c:pt idx="1674">
                  <c:v>40574</c:v>
                </c:pt>
                <c:pt idx="1675">
                  <c:v>40575</c:v>
                </c:pt>
                <c:pt idx="1676">
                  <c:v>40576</c:v>
                </c:pt>
                <c:pt idx="1677">
                  <c:v>40577</c:v>
                </c:pt>
                <c:pt idx="1678">
                  <c:v>40578</c:v>
                </c:pt>
                <c:pt idx="1679">
                  <c:v>40581</c:v>
                </c:pt>
                <c:pt idx="1680">
                  <c:v>40582</c:v>
                </c:pt>
                <c:pt idx="1681">
                  <c:v>40583</c:v>
                </c:pt>
                <c:pt idx="1682">
                  <c:v>40584</c:v>
                </c:pt>
                <c:pt idx="1683">
                  <c:v>40588</c:v>
                </c:pt>
                <c:pt idx="1684">
                  <c:v>40589</c:v>
                </c:pt>
                <c:pt idx="1685">
                  <c:v>40590</c:v>
                </c:pt>
                <c:pt idx="1686">
                  <c:v>40591</c:v>
                </c:pt>
                <c:pt idx="1687">
                  <c:v>40592</c:v>
                </c:pt>
                <c:pt idx="1688">
                  <c:v>40595</c:v>
                </c:pt>
                <c:pt idx="1689">
                  <c:v>40596</c:v>
                </c:pt>
                <c:pt idx="1690">
                  <c:v>40597</c:v>
                </c:pt>
                <c:pt idx="1691">
                  <c:v>40598</c:v>
                </c:pt>
                <c:pt idx="1692">
                  <c:v>40599</c:v>
                </c:pt>
                <c:pt idx="1693">
                  <c:v>40602</c:v>
                </c:pt>
                <c:pt idx="1694">
                  <c:v>40603</c:v>
                </c:pt>
                <c:pt idx="1695">
                  <c:v>40604</c:v>
                </c:pt>
                <c:pt idx="1696">
                  <c:v>40605</c:v>
                </c:pt>
                <c:pt idx="1697">
                  <c:v>40606</c:v>
                </c:pt>
                <c:pt idx="1698">
                  <c:v>40609</c:v>
                </c:pt>
                <c:pt idx="1699">
                  <c:v>40610</c:v>
                </c:pt>
                <c:pt idx="1700">
                  <c:v>40611</c:v>
                </c:pt>
                <c:pt idx="1701">
                  <c:v>40612</c:v>
                </c:pt>
                <c:pt idx="1702">
                  <c:v>40613</c:v>
                </c:pt>
                <c:pt idx="1703">
                  <c:v>40616</c:v>
                </c:pt>
                <c:pt idx="1704">
                  <c:v>40617</c:v>
                </c:pt>
                <c:pt idx="1705">
                  <c:v>40618</c:v>
                </c:pt>
                <c:pt idx="1706">
                  <c:v>40619</c:v>
                </c:pt>
                <c:pt idx="1707">
                  <c:v>40620</c:v>
                </c:pt>
                <c:pt idx="1708">
                  <c:v>40624</c:v>
                </c:pt>
                <c:pt idx="1709">
                  <c:v>40625</c:v>
                </c:pt>
                <c:pt idx="1710">
                  <c:v>40626</c:v>
                </c:pt>
                <c:pt idx="1711">
                  <c:v>40627</c:v>
                </c:pt>
                <c:pt idx="1712">
                  <c:v>40630</c:v>
                </c:pt>
                <c:pt idx="1713">
                  <c:v>40631</c:v>
                </c:pt>
                <c:pt idx="1714">
                  <c:v>40632</c:v>
                </c:pt>
                <c:pt idx="1715">
                  <c:v>40633</c:v>
                </c:pt>
                <c:pt idx="1716">
                  <c:v>40634</c:v>
                </c:pt>
                <c:pt idx="1717">
                  <c:v>40637</c:v>
                </c:pt>
                <c:pt idx="1718">
                  <c:v>40638</c:v>
                </c:pt>
                <c:pt idx="1719">
                  <c:v>40639</c:v>
                </c:pt>
                <c:pt idx="1720">
                  <c:v>40640</c:v>
                </c:pt>
                <c:pt idx="1721">
                  <c:v>40641</c:v>
                </c:pt>
                <c:pt idx="1722">
                  <c:v>40644</c:v>
                </c:pt>
                <c:pt idx="1723">
                  <c:v>40645</c:v>
                </c:pt>
                <c:pt idx="1724">
                  <c:v>40646</c:v>
                </c:pt>
                <c:pt idx="1725">
                  <c:v>40647</c:v>
                </c:pt>
                <c:pt idx="1726">
                  <c:v>40648</c:v>
                </c:pt>
                <c:pt idx="1727">
                  <c:v>40651</c:v>
                </c:pt>
                <c:pt idx="1728">
                  <c:v>40652</c:v>
                </c:pt>
                <c:pt idx="1729">
                  <c:v>40653</c:v>
                </c:pt>
                <c:pt idx="1730">
                  <c:v>40654</c:v>
                </c:pt>
                <c:pt idx="1731">
                  <c:v>40655</c:v>
                </c:pt>
                <c:pt idx="1732">
                  <c:v>40658</c:v>
                </c:pt>
                <c:pt idx="1733">
                  <c:v>40659</c:v>
                </c:pt>
                <c:pt idx="1734">
                  <c:v>40660</c:v>
                </c:pt>
                <c:pt idx="1735">
                  <c:v>40661</c:v>
                </c:pt>
                <c:pt idx="1736">
                  <c:v>40665</c:v>
                </c:pt>
                <c:pt idx="1737">
                  <c:v>40669</c:v>
                </c:pt>
                <c:pt idx="1738">
                  <c:v>40672</c:v>
                </c:pt>
                <c:pt idx="1739">
                  <c:v>40673</c:v>
                </c:pt>
                <c:pt idx="1740">
                  <c:v>40674</c:v>
                </c:pt>
                <c:pt idx="1741">
                  <c:v>40675</c:v>
                </c:pt>
                <c:pt idx="1742">
                  <c:v>40676</c:v>
                </c:pt>
                <c:pt idx="1743">
                  <c:v>40679</c:v>
                </c:pt>
                <c:pt idx="1744">
                  <c:v>40680</c:v>
                </c:pt>
                <c:pt idx="1745">
                  <c:v>40681</c:v>
                </c:pt>
                <c:pt idx="1746">
                  <c:v>40682</c:v>
                </c:pt>
                <c:pt idx="1747">
                  <c:v>40683</c:v>
                </c:pt>
                <c:pt idx="1748">
                  <c:v>40686</c:v>
                </c:pt>
                <c:pt idx="1749">
                  <c:v>40687</c:v>
                </c:pt>
                <c:pt idx="1750">
                  <c:v>40688</c:v>
                </c:pt>
                <c:pt idx="1751">
                  <c:v>40689</c:v>
                </c:pt>
                <c:pt idx="1752">
                  <c:v>40690</c:v>
                </c:pt>
                <c:pt idx="1753">
                  <c:v>40693</c:v>
                </c:pt>
                <c:pt idx="1754">
                  <c:v>40694</c:v>
                </c:pt>
                <c:pt idx="1755">
                  <c:v>40695</c:v>
                </c:pt>
                <c:pt idx="1756">
                  <c:v>40696</c:v>
                </c:pt>
                <c:pt idx="1757">
                  <c:v>40697</c:v>
                </c:pt>
                <c:pt idx="1758">
                  <c:v>40700</c:v>
                </c:pt>
                <c:pt idx="1759">
                  <c:v>40701</c:v>
                </c:pt>
                <c:pt idx="1760">
                  <c:v>40702</c:v>
                </c:pt>
                <c:pt idx="1761">
                  <c:v>40703</c:v>
                </c:pt>
                <c:pt idx="1762">
                  <c:v>40704</c:v>
                </c:pt>
                <c:pt idx="1763">
                  <c:v>40707</c:v>
                </c:pt>
                <c:pt idx="1764">
                  <c:v>40708</c:v>
                </c:pt>
                <c:pt idx="1765">
                  <c:v>40709</c:v>
                </c:pt>
                <c:pt idx="1766">
                  <c:v>40710</c:v>
                </c:pt>
                <c:pt idx="1767">
                  <c:v>40711</c:v>
                </c:pt>
                <c:pt idx="1768">
                  <c:v>40714</c:v>
                </c:pt>
                <c:pt idx="1769">
                  <c:v>40715</c:v>
                </c:pt>
                <c:pt idx="1770">
                  <c:v>40716</c:v>
                </c:pt>
                <c:pt idx="1771">
                  <c:v>40717</c:v>
                </c:pt>
                <c:pt idx="1772">
                  <c:v>40718</c:v>
                </c:pt>
                <c:pt idx="1773">
                  <c:v>40721</c:v>
                </c:pt>
                <c:pt idx="1774">
                  <c:v>40722</c:v>
                </c:pt>
                <c:pt idx="1775">
                  <c:v>40723</c:v>
                </c:pt>
                <c:pt idx="1776">
                  <c:v>40724</c:v>
                </c:pt>
                <c:pt idx="1777">
                  <c:v>40725</c:v>
                </c:pt>
                <c:pt idx="1778">
                  <c:v>40728</c:v>
                </c:pt>
                <c:pt idx="1779">
                  <c:v>40729</c:v>
                </c:pt>
                <c:pt idx="1780">
                  <c:v>40730</c:v>
                </c:pt>
                <c:pt idx="1781">
                  <c:v>40731</c:v>
                </c:pt>
                <c:pt idx="1782">
                  <c:v>40732</c:v>
                </c:pt>
                <c:pt idx="1783">
                  <c:v>40735</c:v>
                </c:pt>
                <c:pt idx="1784">
                  <c:v>40736</c:v>
                </c:pt>
                <c:pt idx="1785">
                  <c:v>40737</c:v>
                </c:pt>
                <c:pt idx="1786">
                  <c:v>40738</c:v>
                </c:pt>
                <c:pt idx="1787">
                  <c:v>40739</c:v>
                </c:pt>
                <c:pt idx="1788">
                  <c:v>40743</c:v>
                </c:pt>
                <c:pt idx="1789">
                  <c:v>40744</c:v>
                </c:pt>
                <c:pt idx="1790">
                  <c:v>40745</c:v>
                </c:pt>
                <c:pt idx="1791">
                  <c:v>40746</c:v>
                </c:pt>
                <c:pt idx="1792">
                  <c:v>40749</c:v>
                </c:pt>
                <c:pt idx="1793">
                  <c:v>40750</c:v>
                </c:pt>
                <c:pt idx="1794">
                  <c:v>40751</c:v>
                </c:pt>
                <c:pt idx="1795">
                  <c:v>40752</c:v>
                </c:pt>
                <c:pt idx="1796">
                  <c:v>40753</c:v>
                </c:pt>
                <c:pt idx="1797">
                  <c:v>40756</c:v>
                </c:pt>
                <c:pt idx="1798">
                  <c:v>40757</c:v>
                </c:pt>
                <c:pt idx="1799">
                  <c:v>40758</c:v>
                </c:pt>
                <c:pt idx="1800">
                  <c:v>40759</c:v>
                </c:pt>
                <c:pt idx="1801">
                  <c:v>40760</c:v>
                </c:pt>
                <c:pt idx="1802">
                  <c:v>40763</c:v>
                </c:pt>
                <c:pt idx="1803">
                  <c:v>40764</c:v>
                </c:pt>
                <c:pt idx="1804">
                  <c:v>40765</c:v>
                </c:pt>
                <c:pt idx="1805">
                  <c:v>40766</c:v>
                </c:pt>
                <c:pt idx="1806">
                  <c:v>40767</c:v>
                </c:pt>
                <c:pt idx="1807">
                  <c:v>40770</c:v>
                </c:pt>
                <c:pt idx="1808">
                  <c:v>40771</c:v>
                </c:pt>
                <c:pt idx="1809">
                  <c:v>40772</c:v>
                </c:pt>
                <c:pt idx="1810">
                  <c:v>40773</c:v>
                </c:pt>
                <c:pt idx="1811">
                  <c:v>40774</c:v>
                </c:pt>
                <c:pt idx="1812">
                  <c:v>40777</c:v>
                </c:pt>
                <c:pt idx="1813">
                  <c:v>40778</c:v>
                </c:pt>
                <c:pt idx="1814">
                  <c:v>40779</c:v>
                </c:pt>
                <c:pt idx="1815">
                  <c:v>40780</c:v>
                </c:pt>
                <c:pt idx="1816">
                  <c:v>40781</c:v>
                </c:pt>
                <c:pt idx="1817">
                  <c:v>40784</c:v>
                </c:pt>
                <c:pt idx="1818">
                  <c:v>40785</c:v>
                </c:pt>
                <c:pt idx="1819">
                  <c:v>40786</c:v>
                </c:pt>
                <c:pt idx="1820">
                  <c:v>40787</c:v>
                </c:pt>
                <c:pt idx="1821">
                  <c:v>40788</c:v>
                </c:pt>
                <c:pt idx="1822">
                  <c:v>40791</c:v>
                </c:pt>
                <c:pt idx="1823">
                  <c:v>40792</c:v>
                </c:pt>
                <c:pt idx="1824">
                  <c:v>40793</c:v>
                </c:pt>
                <c:pt idx="1825">
                  <c:v>40794</c:v>
                </c:pt>
                <c:pt idx="1826">
                  <c:v>40795</c:v>
                </c:pt>
                <c:pt idx="1827">
                  <c:v>40798</c:v>
                </c:pt>
                <c:pt idx="1828">
                  <c:v>40799</c:v>
                </c:pt>
                <c:pt idx="1829">
                  <c:v>40800</c:v>
                </c:pt>
                <c:pt idx="1830">
                  <c:v>40801</c:v>
                </c:pt>
                <c:pt idx="1831">
                  <c:v>40802</c:v>
                </c:pt>
                <c:pt idx="1832">
                  <c:v>40806</c:v>
                </c:pt>
                <c:pt idx="1833">
                  <c:v>40807</c:v>
                </c:pt>
                <c:pt idx="1834">
                  <c:v>40808</c:v>
                </c:pt>
                <c:pt idx="1835">
                  <c:v>40812</c:v>
                </c:pt>
                <c:pt idx="1836">
                  <c:v>40813</c:v>
                </c:pt>
                <c:pt idx="1837">
                  <c:v>40814</c:v>
                </c:pt>
                <c:pt idx="1838">
                  <c:v>40815</c:v>
                </c:pt>
                <c:pt idx="1839">
                  <c:v>40816</c:v>
                </c:pt>
                <c:pt idx="1840">
                  <c:v>40819</c:v>
                </c:pt>
                <c:pt idx="1841">
                  <c:v>40820</c:v>
                </c:pt>
                <c:pt idx="1842">
                  <c:v>40821</c:v>
                </c:pt>
                <c:pt idx="1843">
                  <c:v>40822</c:v>
                </c:pt>
                <c:pt idx="1844">
                  <c:v>40823</c:v>
                </c:pt>
                <c:pt idx="1845">
                  <c:v>40827</c:v>
                </c:pt>
                <c:pt idx="1846">
                  <c:v>40828</c:v>
                </c:pt>
                <c:pt idx="1847">
                  <c:v>40829</c:v>
                </c:pt>
                <c:pt idx="1848">
                  <c:v>40830</c:v>
                </c:pt>
                <c:pt idx="1849">
                  <c:v>40833</c:v>
                </c:pt>
                <c:pt idx="1850">
                  <c:v>40834</c:v>
                </c:pt>
                <c:pt idx="1851">
                  <c:v>40835</c:v>
                </c:pt>
                <c:pt idx="1852">
                  <c:v>40836</c:v>
                </c:pt>
                <c:pt idx="1853">
                  <c:v>40837</c:v>
                </c:pt>
                <c:pt idx="1854">
                  <c:v>40840</c:v>
                </c:pt>
                <c:pt idx="1855">
                  <c:v>40841</c:v>
                </c:pt>
                <c:pt idx="1856">
                  <c:v>40842</c:v>
                </c:pt>
                <c:pt idx="1857">
                  <c:v>40843</c:v>
                </c:pt>
                <c:pt idx="1858">
                  <c:v>40844</c:v>
                </c:pt>
                <c:pt idx="1859">
                  <c:v>40847</c:v>
                </c:pt>
                <c:pt idx="1860">
                  <c:v>40848</c:v>
                </c:pt>
                <c:pt idx="1861">
                  <c:v>40849</c:v>
                </c:pt>
                <c:pt idx="1862">
                  <c:v>40851</c:v>
                </c:pt>
                <c:pt idx="1863">
                  <c:v>40854</c:v>
                </c:pt>
                <c:pt idx="1864">
                  <c:v>40855</c:v>
                </c:pt>
                <c:pt idx="1865">
                  <c:v>40856</c:v>
                </c:pt>
                <c:pt idx="1866">
                  <c:v>40857</c:v>
                </c:pt>
                <c:pt idx="1867">
                  <c:v>40858</c:v>
                </c:pt>
                <c:pt idx="1868">
                  <c:v>40861</c:v>
                </c:pt>
                <c:pt idx="1869">
                  <c:v>40862</c:v>
                </c:pt>
                <c:pt idx="1870">
                  <c:v>40863</c:v>
                </c:pt>
                <c:pt idx="1871">
                  <c:v>40864</c:v>
                </c:pt>
                <c:pt idx="1872">
                  <c:v>40865</c:v>
                </c:pt>
                <c:pt idx="1873">
                  <c:v>40868</c:v>
                </c:pt>
                <c:pt idx="1874">
                  <c:v>40869</c:v>
                </c:pt>
                <c:pt idx="1875">
                  <c:v>40871</c:v>
                </c:pt>
                <c:pt idx="1876">
                  <c:v>40872</c:v>
                </c:pt>
                <c:pt idx="1877">
                  <c:v>40875</c:v>
                </c:pt>
                <c:pt idx="1878">
                  <c:v>40876</c:v>
                </c:pt>
                <c:pt idx="1879">
                  <c:v>40877</c:v>
                </c:pt>
                <c:pt idx="1880">
                  <c:v>40878</c:v>
                </c:pt>
                <c:pt idx="1881">
                  <c:v>40879</c:v>
                </c:pt>
                <c:pt idx="1882">
                  <c:v>40882</c:v>
                </c:pt>
                <c:pt idx="1883">
                  <c:v>40883</c:v>
                </c:pt>
                <c:pt idx="1884">
                  <c:v>40884</c:v>
                </c:pt>
                <c:pt idx="1885">
                  <c:v>40885</c:v>
                </c:pt>
                <c:pt idx="1886">
                  <c:v>40886</c:v>
                </c:pt>
                <c:pt idx="1887">
                  <c:v>40889</c:v>
                </c:pt>
                <c:pt idx="1888">
                  <c:v>40890</c:v>
                </c:pt>
                <c:pt idx="1889">
                  <c:v>40891</c:v>
                </c:pt>
                <c:pt idx="1890">
                  <c:v>40892</c:v>
                </c:pt>
                <c:pt idx="1891">
                  <c:v>40893</c:v>
                </c:pt>
                <c:pt idx="1892">
                  <c:v>40896</c:v>
                </c:pt>
                <c:pt idx="1893">
                  <c:v>40897</c:v>
                </c:pt>
                <c:pt idx="1894">
                  <c:v>40898</c:v>
                </c:pt>
                <c:pt idx="1895">
                  <c:v>40899</c:v>
                </c:pt>
                <c:pt idx="1896">
                  <c:v>40903</c:v>
                </c:pt>
                <c:pt idx="1897">
                  <c:v>40904</c:v>
                </c:pt>
                <c:pt idx="1898">
                  <c:v>40905</c:v>
                </c:pt>
                <c:pt idx="1899">
                  <c:v>40906</c:v>
                </c:pt>
                <c:pt idx="1900">
                  <c:v>40907</c:v>
                </c:pt>
                <c:pt idx="1901">
                  <c:v>40912</c:v>
                </c:pt>
                <c:pt idx="1902">
                  <c:v>40913</c:v>
                </c:pt>
                <c:pt idx="1903">
                  <c:v>40914</c:v>
                </c:pt>
                <c:pt idx="1904">
                  <c:v>40918</c:v>
                </c:pt>
                <c:pt idx="1905">
                  <c:v>40919</c:v>
                </c:pt>
                <c:pt idx="1906">
                  <c:v>40920</c:v>
                </c:pt>
                <c:pt idx="1907">
                  <c:v>40921</c:v>
                </c:pt>
                <c:pt idx="1908">
                  <c:v>40924</c:v>
                </c:pt>
                <c:pt idx="1909">
                  <c:v>40925</c:v>
                </c:pt>
                <c:pt idx="1910">
                  <c:v>40926</c:v>
                </c:pt>
                <c:pt idx="1911">
                  <c:v>40927</c:v>
                </c:pt>
                <c:pt idx="1912">
                  <c:v>40928</c:v>
                </c:pt>
                <c:pt idx="1913">
                  <c:v>40931</c:v>
                </c:pt>
                <c:pt idx="1914">
                  <c:v>40932</c:v>
                </c:pt>
                <c:pt idx="1915">
                  <c:v>40933</c:v>
                </c:pt>
                <c:pt idx="1916">
                  <c:v>40934</c:v>
                </c:pt>
                <c:pt idx="1917">
                  <c:v>40935</c:v>
                </c:pt>
                <c:pt idx="1918">
                  <c:v>40938</c:v>
                </c:pt>
                <c:pt idx="1919">
                  <c:v>40939</c:v>
                </c:pt>
                <c:pt idx="1920">
                  <c:v>40940</c:v>
                </c:pt>
                <c:pt idx="1921">
                  <c:v>40941</c:v>
                </c:pt>
                <c:pt idx="1922">
                  <c:v>40942</c:v>
                </c:pt>
                <c:pt idx="1923">
                  <c:v>40945</c:v>
                </c:pt>
                <c:pt idx="1924">
                  <c:v>40946</c:v>
                </c:pt>
                <c:pt idx="1925">
                  <c:v>40947</c:v>
                </c:pt>
                <c:pt idx="1926">
                  <c:v>40948</c:v>
                </c:pt>
                <c:pt idx="1927">
                  <c:v>40949</c:v>
                </c:pt>
                <c:pt idx="1928">
                  <c:v>40952</c:v>
                </c:pt>
                <c:pt idx="1929">
                  <c:v>40953</c:v>
                </c:pt>
                <c:pt idx="1930">
                  <c:v>40954</c:v>
                </c:pt>
                <c:pt idx="1931">
                  <c:v>40955</c:v>
                </c:pt>
                <c:pt idx="1932">
                  <c:v>40956</c:v>
                </c:pt>
                <c:pt idx="1933">
                  <c:v>40959</c:v>
                </c:pt>
                <c:pt idx="1934">
                  <c:v>40960</c:v>
                </c:pt>
                <c:pt idx="1935">
                  <c:v>40961</c:v>
                </c:pt>
                <c:pt idx="1936">
                  <c:v>40962</c:v>
                </c:pt>
                <c:pt idx="1937">
                  <c:v>40963</c:v>
                </c:pt>
                <c:pt idx="1938">
                  <c:v>40966</c:v>
                </c:pt>
                <c:pt idx="1939">
                  <c:v>40967</c:v>
                </c:pt>
                <c:pt idx="1940">
                  <c:v>40968</c:v>
                </c:pt>
                <c:pt idx="1941">
                  <c:v>40969</c:v>
                </c:pt>
                <c:pt idx="1942">
                  <c:v>40970</c:v>
                </c:pt>
                <c:pt idx="1943">
                  <c:v>40973</c:v>
                </c:pt>
                <c:pt idx="1944">
                  <c:v>40974</c:v>
                </c:pt>
                <c:pt idx="1945">
                  <c:v>40975</c:v>
                </c:pt>
                <c:pt idx="1946">
                  <c:v>40976</c:v>
                </c:pt>
                <c:pt idx="1947">
                  <c:v>40977</c:v>
                </c:pt>
                <c:pt idx="1948">
                  <c:v>40980</c:v>
                </c:pt>
                <c:pt idx="1949">
                  <c:v>40981</c:v>
                </c:pt>
                <c:pt idx="1950">
                  <c:v>40982</c:v>
                </c:pt>
                <c:pt idx="1951">
                  <c:v>40983</c:v>
                </c:pt>
                <c:pt idx="1952">
                  <c:v>40984</c:v>
                </c:pt>
                <c:pt idx="1953">
                  <c:v>40987</c:v>
                </c:pt>
                <c:pt idx="1954">
                  <c:v>40989</c:v>
                </c:pt>
                <c:pt idx="1955">
                  <c:v>40990</c:v>
                </c:pt>
                <c:pt idx="1956">
                  <c:v>40991</c:v>
                </c:pt>
                <c:pt idx="1957">
                  <c:v>40994</c:v>
                </c:pt>
                <c:pt idx="1958">
                  <c:v>40995</c:v>
                </c:pt>
                <c:pt idx="1959">
                  <c:v>40996</c:v>
                </c:pt>
                <c:pt idx="1960">
                  <c:v>40997</c:v>
                </c:pt>
                <c:pt idx="1961">
                  <c:v>40998</c:v>
                </c:pt>
                <c:pt idx="1962">
                  <c:v>41001</c:v>
                </c:pt>
                <c:pt idx="1963">
                  <c:v>41002</c:v>
                </c:pt>
                <c:pt idx="1964">
                  <c:v>41003</c:v>
                </c:pt>
                <c:pt idx="1965">
                  <c:v>41004</c:v>
                </c:pt>
                <c:pt idx="1966">
                  <c:v>41005</c:v>
                </c:pt>
                <c:pt idx="1967">
                  <c:v>41008</c:v>
                </c:pt>
                <c:pt idx="1968">
                  <c:v>41009</c:v>
                </c:pt>
                <c:pt idx="1969">
                  <c:v>41010</c:v>
                </c:pt>
                <c:pt idx="1970">
                  <c:v>41011</c:v>
                </c:pt>
                <c:pt idx="1971">
                  <c:v>41012</c:v>
                </c:pt>
                <c:pt idx="1972">
                  <c:v>41015</c:v>
                </c:pt>
                <c:pt idx="1973">
                  <c:v>41016</c:v>
                </c:pt>
                <c:pt idx="1974">
                  <c:v>41017</c:v>
                </c:pt>
                <c:pt idx="1975">
                  <c:v>41018</c:v>
                </c:pt>
                <c:pt idx="1976">
                  <c:v>41019</c:v>
                </c:pt>
                <c:pt idx="1977">
                  <c:v>41022</c:v>
                </c:pt>
                <c:pt idx="1978">
                  <c:v>41023</c:v>
                </c:pt>
                <c:pt idx="1979">
                  <c:v>41024</c:v>
                </c:pt>
                <c:pt idx="1980">
                  <c:v>41025</c:v>
                </c:pt>
                <c:pt idx="1981">
                  <c:v>41026</c:v>
                </c:pt>
                <c:pt idx="1982">
                  <c:v>41030</c:v>
                </c:pt>
                <c:pt idx="1983">
                  <c:v>41031</c:v>
                </c:pt>
                <c:pt idx="1984">
                  <c:v>41036</c:v>
                </c:pt>
                <c:pt idx="1985">
                  <c:v>41037</c:v>
                </c:pt>
                <c:pt idx="1986">
                  <c:v>41038</c:v>
                </c:pt>
                <c:pt idx="1987">
                  <c:v>41039</c:v>
                </c:pt>
                <c:pt idx="1988">
                  <c:v>41040</c:v>
                </c:pt>
                <c:pt idx="1989">
                  <c:v>41043</c:v>
                </c:pt>
                <c:pt idx="1990">
                  <c:v>41044</c:v>
                </c:pt>
                <c:pt idx="1991">
                  <c:v>41045</c:v>
                </c:pt>
                <c:pt idx="1992">
                  <c:v>41046</c:v>
                </c:pt>
                <c:pt idx="1993">
                  <c:v>41047</c:v>
                </c:pt>
                <c:pt idx="1994">
                  <c:v>41050</c:v>
                </c:pt>
                <c:pt idx="1995">
                  <c:v>41051</c:v>
                </c:pt>
                <c:pt idx="1996">
                  <c:v>41052</c:v>
                </c:pt>
                <c:pt idx="1997">
                  <c:v>41053</c:v>
                </c:pt>
                <c:pt idx="1998">
                  <c:v>41054</c:v>
                </c:pt>
                <c:pt idx="1999">
                  <c:v>41057</c:v>
                </c:pt>
                <c:pt idx="2000">
                  <c:v>41058</c:v>
                </c:pt>
                <c:pt idx="2001">
                  <c:v>41059</c:v>
                </c:pt>
                <c:pt idx="2002">
                  <c:v>41060</c:v>
                </c:pt>
                <c:pt idx="2003">
                  <c:v>41061</c:v>
                </c:pt>
                <c:pt idx="2004">
                  <c:v>41064</c:v>
                </c:pt>
                <c:pt idx="2005">
                  <c:v>41065</c:v>
                </c:pt>
                <c:pt idx="2006">
                  <c:v>41066</c:v>
                </c:pt>
                <c:pt idx="2007">
                  <c:v>41067</c:v>
                </c:pt>
                <c:pt idx="2008">
                  <c:v>41068</c:v>
                </c:pt>
                <c:pt idx="2009">
                  <c:v>41071</c:v>
                </c:pt>
                <c:pt idx="2010">
                  <c:v>41072</c:v>
                </c:pt>
                <c:pt idx="2011">
                  <c:v>41073</c:v>
                </c:pt>
                <c:pt idx="2012">
                  <c:v>41074</c:v>
                </c:pt>
                <c:pt idx="2013">
                  <c:v>41075</c:v>
                </c:pt>
                <c:pt idx="2014">
                  <c:v>41078</c:v>
                </c:pt>
                <c:pt idx="2015">
                  <c:v>41079</c:v>
                </c:pt>
                <c:pt idx="2016">
                  <c:v>41080</c:v>
                </c:pt>
                <c:pt idx="2017">
                  <c:v>41081</c:v>
                </c:pt>
                <c:pt idx="2018">
                  <c:v>41082</c:v>
                </c:pt>
                <c:pt idx="2019">
                  <c:v>41085</c:v>
                </c:pt>
                <c:pt idx="2020">
                  <c:v>41086</c:v>
                </c:pt>
                <c:pt idx="2021">
                  <c:v>41087</c:v>
                </c:pt>
                <c:pt idx="2022">
                  <c:v>41088</c:v>
                </c:pt>
                <c:pt idx="2023">
                  <c:v>41089</c:v>
                </c:pt>
                <c:pt idx="2024">
                  <c:v>41092</c:v>
                </c:pt>
                <c:pt idx="2025">
                  <c:v>41093</c:v>
                </c:pt>
                <c:pt idx="2026">
                  <c:v>41094</c:v>
                </c:pt>
                <c:pt idx="2027">
                  <c:v>41095</c:v>
                </c:pt>
                <c:pt idx="2028">
                  <c:v>41096</c:v>
                </c:pt>
                <c:pt idx="2029">
                  <c:v>41099</c:v>
                </c:pt>
                <c:pt idx="2030">
                  <c:v>41100</c:v>
                </c:pt>
                <c:pt idx="2031">
                  <c:v>41101</c:v>
                </c:pt>
                <c:pt idx="2032">
                  <c:v>41102</c:v>
                </c:pt>
                <c:pt idx="2033">
                  <c:v>41103</c:v>
                </c:pt>
                <c:pt idx="2034">
                  <c:v>41107</c:v>
                </c:pt>
                <c:pt idx="2035">
                  <c:v>41108</c:v>
                </c:pt>
                <c:pt idx="2036">
                  <c:v>41109</c:v>
                </c:pt>
                <c:pt idx="2037">
                  <c:v>41110</c:v>
                </c:pt>
                <c:pt idx="2038">
                  <c:v>41113</c:v>
                </c:pt>
                <c:pt idx="2039">
                  <c:v>41114</c:v>
                </c:pt>
                <c:pt idx="2040">
                  <c:v>41115</c:v>
                </c:pt>
                <c:pt idx="2041">
                  <c:v>41116</c:v>
                </c:pt>
                <c:pt idx="2042">
                  <c:v>41117</c:v>
                </c:pt>
                <c:pt idx="2043">
                  <c:v>41120</c:v>
                </c:pt>
                <c:pt idx="2044">
                  <c:v>41121</c:v>
                </c:pt>
                <c:pt idx="2045">
                  <c:v>41122</c:v>
                </c:pt>
                <c:pt idx="2046">
                  <c:v>41123</c:v>
                </c:pt>
                <c:pt idx="2047">
                  <c:v>41124</c:v>
                </c:pt>
                <c:pt idx="2048">
                  <c:v>41127</c:v>
                </c:pt>
                <c:pt idx="2049">
                  <c:v>41128</c:v>
                </c:pt>
                <c:pt idx="2050">
                  <c:v>41129</c:v>
                </c:pt>
                <c:pt idx="2051">
                  <c:v>41130</c:v>
                </c:pt>
                <c:pt idx="2052">
                  <c:v>41131</c:v>
                </c:pt>
                <c:pt idx="2053">
                  <c:v>41134</c:v>
                </c:pt>
                <c:pt idx="2054">
                  <c:v>41135</c:v>
                </c:pt>
                <c:pt idx="2055">
                  <c:v>41136</c:v>
                </c:pt>
                <c:pt idx="2056">
                  <c:v>41137</c:v>
                </c:pt>
                <c:pt idx="2057">
                  <c:v>41138</c:v>
                </c:pt>
                <c:pt idx="2058">
                  <c:v>41141</c:v>
                </c:pt>
                <c:pt idx="2059">
                  <c:v>41142</c:v>
                </c:pt>
                <c:pt idx="2060">
                  <c:v>41143</c:v>
                </c:pt>
                <c:pt idx="2061">
                  <c:v>41144</c:v>
                </c:pt>
                <c:pt idx="2062">
                  <c:v>41145</c:v>
                </c:pt>
                <c:pt idx="2063">
                  <c:v>41148</c:v>
                </c:pt>
                <c:pt idx="2064">
                  <c:v>41149</c:v>
                </c:pt>
                <c:pt idx="2065">
                  <c:v>41150</c:v>
                </c:pt>
                <c:pt idx="2066">
                  <c:v>41151</c:v>
                </c:pt>
                <c:pt idx="2067">
                  <c:v>41152</c:v>
                </c:pt>
                <c:pt idx="2068">
                  <c:v>41155</c:v>
                </c:pt>
                <c:pt idx="2069">
                  <c:v>41156</c:v>
                </c:pt>
                <c:pt idx="2070">
                  <c:v>41157</c:v>
                </c:pt>
                <c:pt idx="2071">
                  <c:v>41158</c:v>
                </c:pt>
                <c:pt idx="2072">
                  <c:v>41159</c:v>
                </c:pt>
                <c:pt idx="2073">
                  <c:v>41162</c:v>
                </c:pt>
                <c:pt idx="2074">
                  <c:v>41163</c:v>
                </c:pt>
                <c:pt idx="2075">
                  <c:v>41164</c:v>
                </c:pt>
                <c:pt idx="2076">
                  <c:v>41165</c:v>
                </c:pt>
                <c:pt idx="2077">
                  <c:v>41166</c:v>
                </c:pt>
                <c:pt idx="2078">
                  <c:v>41170</c:v>
                </c:pt>
                <c:pt idx="2079">
                  <c:v>41171</c:v>
                </c:pt>
                <c:pt idx="2080">
                  <c:v>41172</c:v>
                </c:pt>
                <c:pt idx="2081">
                  <c:v>41173</c:v>
                </c:pt>
                <c:pt idx="2082">
                  <c:v>41176</c:v>
                </c:pt>
                <c:pt idx="2083">
                  <c:v>41177</c:v>
                </c:pt>
                <c:pt idx="2084">
                  <c:v>41178</c:v>
                </c:pt>
                <c:pt idx="2085">
                  <c:v>41179</c:v>
                </c:pt>
                <c:pt idx="2086">
                  <c:v>41180</c:v>
                </c:pt>
                <c:pt idx="2087">
                  <c:v>41183</c:v>
                </c:pt>
                <c:pt idx="2088">
                  <c:v>41184</c:v>
                </c:pt>
                <c:pt idx="2089">
                  <c:v>41185</c:v>
                </c:pt>
                <c:pt idx="2090">
                  <c:v>41186</c:v>
                </c:pt>
                <c:pt idx="2091">
                  <c:v>41187</c:v>
                </c:pt>
                <c:pt idx="2092">
                  <c:v>41191</c:v>
                </c:pt>
                <c:pt idx="2093">
                  <c:v>41192</c:v>
                </c:pt>
                <c:pt idx="2094">
                  <c:v>41193</c:v>
                </c:pt>
                <c:pt idx="2095">
                  <c:v>41194</c:v>
                </c:pt>
                <c:pt idx="2096">
                  <c:v>41197</c:v>
                </c:pt>
                <c:pt idx="2097">
                  <c:v>41198</c:v>
                </c:pt>
                <c:pt idx="2098">
                  <c:v>41199</c:v>
                </c:pt>
                <c:pt idx="2099">
                  <c:v>41200</c:v>
                </c:pt>
                <c:pt idx="2100">
                  <c:v>41201</c:v>
                </c:pt>
                <c:pt idx="2101">
                  <c:v>41204</c:v>
                </c:pt>
                <c:pt idx="2102">
                  <c:v>41205</c:v>
                </c:pt>
                <c:pt idx="2103">
                  <c:v>41206</c:v>
                </c:pt>
                <c:pt idx="2104">
                  <c:v>41207</c:v>
                </c:pt>
                <c:pt idx="2105">
                  <c:v>41208</c:v>
                </c:pt>
                <c:pt idx="2106">
                  <c:v>41211</c:v>
                </c:pt>
                <c:pt idx="2107">
                  <c:v>41212</c:v>
                </c:pt>
                <c:pt idx="2108">
                  <c:v>41213</c:v>
                </c:pt>
                <c:pt idx="2109">
                  <c:v>41214</c:v>
                </c:pt>
                <c:pt idx="2110">
                  <c:v>41215</c:v>
                </c:pt>
                <c:pt idx="2111">
                  <c:v>41218</c:v>
                </c:pt>
                <c:pt idx="2112">
                  <c:v>41219</c:v>
                </c:pt>
                <c:pt idx="2113">
                  <c:v>41220</c:v>
                </c:pt>
                <c:pt idx="2114">
                  <c:v>41221</c:v>
                </c:pt>
                <c:pt idx="2115">
                  <c:v>41222</c:v>
                </c:pt>
                <c:pt idx="2116">
                  <c:v>41225</c:v>
                </c:pt>
                <c:pt idx="2117">
                  <c:v>41226</c:v>
                </c:pt>
                <c:pt idx="2118">
                  <c:v>41227</c:v>
                </c:pt>
                <c:pt idx="2119">
                  <c:v>41228</c:v>
                </c:pt>
                <c:pt idx="2120">
                  <c:v>41229</c:v>
                </c:pt>
                <c:pt idx="2121">
                  <c:v>41232</c:v>
                </c:pt>
                <c:pt idx="2122">
                  <c:v>41233</c:v>
                </c:pt>
                <c:pt idx="2123">
                  <c:v>41234</c:v>
                </c:pt>
                <c:pt idx="2124">
                  <c:v>41235</c:v>
                </c:pt>
                <c:pt idx="2125">
                  <c:v>41239</c:v>
                </c:pt>
                <c:pt idx="2126">
                  <c:v>41240</c:v>
                </c:pt>
                <c:pt idx="2127">
                  <c:v>41241</c:v>
                </c:pt>
                <c:pt idx="2128">
                  <c:v>41242</c:v>
                </c:pt>
                <c:pt idx="2129">
                  <c:v>41243</c:v>
                </c:pt>
                <c:pt idx="2130">
                  <c:v>41246</c:v>
                </c:pt>
                <c:pt idx="2131">
                  <c:v>41247</c:v>
                </c:pt>
                <c:pt idx="2132">
                  <c:v>41248</c:v>
                </c:pt>
                <c:pt idx="2133">
                  <c:v>41249</c:v>
                </c:pt>
                <c:pt idx="2134">
                  <c:v>41250</c:v>
                </c:pt>
                <c:pt idx="2135">
                  <c:v>41253</c:v>
                </c:pt>
                <c:pt idx="2136">
                  <c:v>41254</c:v>
                </c:pt>
                <c:pt idx="2137">
                  <c:v>41255</c:v>
                </c:pt>
                <c:pt idx="2138">
                  <c:v>41256</c:v>
                </c:pt>
                <c:pt idx="2139">
                  <c:v>41257</c:v>
                </c:pt>
                <c:pt idx="2140">
                  <c:v>41260</c:v>
                </c:pt>
                <c:pt idx="2141">
                  <c:v>41261</c:v>
                </c:pt>
                <c:pt idx="2142">
                  <c:v>41262</c:v>
                </c:pt>
                <c:pt idx="2143">
                  <c:v>41263</c:v>
                </c:pt>
                <c:pt idx="2144">
                  <c:v>41264</c:v>
                </c:pt>
                <c:pt idx="2145">
                  <c:v>41268</c:v>
                </c:pt>
                <c:pt idx="2146">
                  <c:v>41269</c:v>
                </c:pt>
                <c:pt idx="2147">
                  <c:v>41270</c:v>
                </c:pt>
                <c:pt idx="2148">
                  <c:v>41271</c:v>
                </c:pt>
                <c:pt idx="2149">
                  <c:v>41278</c:v>
                </c:pt>
                <c:pt idx="2150">
                  <c:v>41281</c:v>
                </c:pt>
                <c:pt idx="2151">
                  <c:v>41282</c:v>
                </c:pt>
                <c:pt idx="2152">
                  <c:v>41283</c:v>
                </c:pt>
                <c:pt idx="2153">
                  <c:v>41284</c:v>
                </c:pt>
                <c:pt idx="2154">
                  <c:v>41285</c:v>
                </c:pt>
                <c:pt idx="2155">
                  <c:v>41289</c:v>
                </c:pt>
                <c:pt idx="2156">
                  <c:v>41290</c:v>
                </c:pt>
                <c:pt idx="2157">
                  <c:v>41291</c:v>
                </c:pt>
                <c:pt idx="2158">
                  <c:v>41292</c:v>
                </c:pt>
                <c:pt idx="2159">
                  <c:v>41295</c:v>
                </c:pt>
                <c:pt idx="2160">
                  <c:v>41296</c:v>
                </c:pt>
                <c:pt idx="2161">
                  <c:v>41297</c:v>
                </c:pt>
                <c:pt idx="2162">
                  <c:v>41298</c:v>
                </c:pt>
                <c:pt idx="2163">
                  <c:v>41299</c:v>
                </c:pt>
                <c:pt idx="2164">
                  <c:v>41302</c:v>
                </c:pt>
                <c:pt idx="2165">
                  <c:v>41303</c:v>
                </c:pt>
                <c:pt idx="2166">
                  <c:v>41304</c:v>
                </c:pt>
                <c:pt idx="2167">
                  <c:v>41305</c:v>
                </c:pt>
                <c:pt idx="2168">
                  <c:v>41306</c:v>
                </c:pt>
                <c:pt idx="2169">
                  <c:v>41309</c:v>
                </c:pt>
                <c:pt idx="2170">
                  <c:v>41310</c:v>
                </c:pt>
                <c:pt idx="2171">
                  <c:v>41311</c:v>
                </c:pt>
                <c:pt idx="2172">
                  <c:v>41312</c:v>
                </c:pt>
                <c:pt idx="2173">
                  <c:v>41313</c:v>
                </c:pt>
                <c:pt idx="2174">
                  <c:v>41317</c:v>
                </c:pt>
                <c:pt idx="2175">
                  <c:v>41318</c:v>
                </c:pt>
                <c:pt idx="2176">
                  <c:v>41319</c:v>
                </c:pt>
                <c:pt idx="2177">
                  <c:v>41320</c:v>
                </c:pt>
                <c:pt idx="2178">
                  <c:v>41323</c:v>
                </c:pt>
                <c:pt idx="2179">
                  <c:v>41324</c:v>
                </c:pt>
                <c:pt idx="2180">
                  <c:v>41325</c:v>
                </c:pt>
                <c:pt idx="2181">
                  <c:v>41326</c:v>
                </c:pt>
                <c:pt idx="2182">
                  <c:v>41327</c:v>
                </c:pt>
                <c:pt idx="2183">
                  <c:v>41330</c:v>
                </c:pt>
                <c:pt idx="2184">
                  <c:v>41331</c:v>
                </c:pt>
                <c:pt idx="2185">
                  <c:v>41332</c:v>
                </c:pt>
                <c:pt idx="2186">
                  <c:v>41333</c:v>
                </c:pt>
                <c:pt idx="2187">
                  <c:v>41334</c:v>
                </c:pt>
                <c:pt idx="2188">
                  <c:v>41337</c:v>
                </c:pt>
                <c:pt idx="2189">
                  <c:v>41338</c:v>
                </c:pt>
                <c:pt idx="2190">
                  <c:v>41339</c:v>
                </c:pt>
                <c:pt idx="2191">
                  <c:v>41340</c:v>
                </c:pt>
                <c:pt idx="2192">
                  <c:v>41341</c:v>
                </c:pt>
                <c:pt idx="2193">
                  <c:v>41344</c:v>
                </c:pt>
                <c:pt idx="2194">
                  <c:v>41345</c:v>
                </c:pt>
                <c:pt idx="2195">
                  <c:v>41346</c:v>
                </c:pt>
                <c:pt idx="2196">
                  <c:v>41347</c:v>
                </c:pt>
                <c:pt idx="2197">
                  <c:v>41348</c:v>
                </c:pt>
                <c:pt idx="2198">
                  <c:v>41351</c:v>
                </c:pt>
                <c:pt idx="2199">
                  <c:v>41352</c:v>
                </c:pt>
                <c:pt idx="2200">
                  <c:v>41354</c:v>
                </c:pt>
                <c:pt idx="2201">
                  <c:v>41355</c:v>
                </c:pt>
                <c:pt idx="2202">
                  <c:v>41358</c:v>
                </c:pt>
                <c:pt idx="2203">
                  <c:v>41359</c:v>
                </c:pt>
                <c:pt idx="2204">
                  <c:v>41360</c:v>
                </c:pt>
                <c:pt idx="2205">
                  <c:v>41361</c:v>
                </c:pt>
                <c:pt idx="2206">
                  <c:v>41362</c:v>
                </c:pt>
                <c:pt idx="2207">
                  <c:v>41365</c:v>
                </c:pt>
                <c:pt idx="2208">
                  <c:v>41366</c:v>
                </c:pt>
                <c:pt idx="2209">
                  <c:v>41367</c:v>
                </c:pt>
                <c:pt idx="2210">
                  <c:v>41368</c:v>
                </c:pt>
                <c:pt idx="2211">
                  <c:v>41369</c:v>
                </c:pt>
                <c:pt idx="2212">
                  <c:v>41372</c:v>
                </c:pt>
                <c:pt idx="2213">
                  <c:v>41373</c:v>
                </c:pt>
                <c:pt idx="2214">
                  <c:v>41374</c:v>
                </c:pt>
                <c:pt idx="2215">
                  <c:v>41375</c:v>
                </c:pt>
                <c:pt idx="2216">
                  <c:v>41376</c:v>
                </c:pt>
                <c:pt idx="2217">
                  <c:v>41379</c:v>
                </c:pt>
                <c:pt idx="2218">
                  <c:v>41380</c:v>
                </c:pt>
                <c:pt idx="2219">
                  <c:v>41381</c:v>
                </c:pt>
                <c:pt idx="2220">
                  <c:v>41382</c:v>
                </c:pt>
                <c:pt idx="2221">
                  <c:v>41383</c:v>
                </c:pt>
                <c:pt idx="2222">
                  <c:v>41386</c:v>
                </c:pt>
                <c:pt idx="2223">
                  <c:v>41387</c:v>
                </c:pt>
                <c:pt idx="2224">
                  <c:v>41388</c:v>
                </c:pt>
                <c:pt idx="2225">
                  <c:v>41389</c:v>
                </c:pt>
                <c:pt idx="2226">
                  <c:v>41390</c:v>
                </c:pt>
                <c:pt idx="2227">
                  <c:v>41394</c:v>
                </c:pt>
                <c:pt idx="2228">
                  <c:v>41395</c:v>
                </c:pt>
                <c:pt idx="2229">
                  <c:v>41396</c:v>
                </c:pt>
                <c:pt idx="2230">
                  <c:v>41401</c:v>
                </c:pt>
                <c:pt idx="2231">
                  <c:v>41402</c:v>
                </c:pt>
                <c:pt idx="2232">
                  <c:v>41403</c:v>
                </c:pt>
                <c:pt idx="2233">
                  <c:v>41404</c:v>
                </c:pt>
                <c:pt idx="2234">
                  <c:v>41407</c:v>
                </c:pt>
                <c:pt idx="2235">
                  <c:v>41408</c:v>
                </c:pt>
                <c:pt idx="2236">
                  <c:v>41409</c:v>
                </c:pt>
                <c:pt idx="2237">
                  <c:v>41410</c:v>
                </c:pt>
                <c:pt idx="2238">
                  <c:v>41411</c:v>
                </c:pt>
                <c:pt idx="2239">
                  <c:v>41414</c:v>
                </c:pt>
                <c:pt idx="2240">
                  <c:v>41415</c:v>
                </c:pt>
                <c:pt idx="2241">
                  <c:v>41416</c:v>
                </c:pt>
                <c:pt idx="2242">
                  <c:v>41417</c:v>
                </c:pt>
                <c:pt idx="2243">
                  <c:v>41418</c:v>
                </c:pt>
                <c:pt idx="2244">
                  <c:v>41421</c:v>
                </c:pt>
                <c:pt idx="2245">
                  <c:v>41422</c:v>
                </c:pt>
                <c:pt idx="2246">
                  <c:v>41423</c:v>
                </c:pt>
                <c:pt idx="2247">
                  <c:v>41424</c:v>
                </c:pt>
                <c:pt idx="2248">
                  <c:v>41425</c:v>
                </c:pt>
                <c:pt idx="2249">
                  <c:v>41428</c:v>
                </c:pt>
                <c:pt idx="2250">
                  <c:v>41429</c:v>
                </c:pt>
                <c:pt idx="2251">
                  <c:v>41430</c:v>
                </c:pt>
                <c:pt idx="2252">
                  <c:v>41431</c:v>
                </c:pt>
                <c:pt idx="2253">
                  <c:v>41432</c:v>
                </c:pt>
                <c:pt idx="2254">
                  <c:v>41435</c:v>
                </c:pt>
                <c:pt idx="2255">
                  <c:v>41436</c:v>
                </c:pt>
                <c:pt idx="2256">
                  <c:v>41437</c:v>
                </c:pt>
                <c:pt idx="2257">
                  <c:v>41438</c:v>
                </c:pt>
                <c:pt idx="2258">
                  <c:v>41439</c:v>
                </c:pt>
                <c:pt idx="2259">
                  <c:v>41442</c:v>
                </c:pt>
                <c:pt idx="2260">
                  <c:v>41443</c:v>
                </c:pt>
                <c:pt idx="2261">
                  <c:v>41444</c:v>
                </c:pt>
                <c:pt idx="2262">
                  <c:v>41445</c:v>
                </c:pt>
                <c:pt idx="2263">
                  <c:v>41446</c:v>
                </c:pt>
                <c:pt idx="2264">
                  <c:v>41449</c:v>
                </c:pt>
                <c:pt idx="2265">
                  <c:v>41450</c:v>
                </c:pt>
                <c:pt idx="2266">
                  <c:v>41451</c:v>
                </c:pt>
                <c:pt idx="2267">
                  <c:v>41452</c:v>
                </c:pt>
                <c:pt idx="2268">
                  <c:v>41453</c:v>
                </c:pt>
                <c:pt idx="2269">
                  <c:v>41456</c:v>
                </c:pt>
                <c:pt idx="2270">
                  <c:v>41457</c:v>
                </c:pt>
                <c:pt idx="2271">
                  <c:v>41458</c:v>
                </c:pt>
                <c:pt idx="2272">
                  <c:v>41459</c:v>
                </c:pt>
                <c:pt idx="2273">
                  <c:v>41460</c:v>
                </c:pt>
                <c:pt idx="2274">
                  <c:v>41463</c:v>
                </c:pt>
                <c:pt idx="2275">
                  <c:v>41464</c:v>
                </c:pt>
                <c:pt idx="2276">
                  <c:v>41465</c:v>
                </c:pt>
                <c:pt idx="2277">
                  <c:v>41466</c:v>
                </c:pt>
                <c:pt idx="2278">
                  <c:v>41467</c:v>
                </c:pt>
                <c:pt idx="2279">
                  <c:v>41471</c:v>
                </c:pt>
                <c:pt idx="2280">
                  <c:v>41472</c:v>
                </c:pt>
                <c:pt idx="2281">
                  <c:v>41473</c:v>
                </c:pt>
                <c:pt idx="2282">
                  <c:v>41474</c:v>
                </c:pt>
                <c:pt idx="2283">
                  <c:v>41477</c:v>
                </c:pt>
                <c:pt idx="2284">
                  <c:v>41478</c:v>
                </c:pt>
                <c:pt idx="2285">
                  <c:v>41479</c:v>
                </c:pt>
                <c:pt idx="2286">
                  <c:v>41480</c:v>
                </c:pt>
                <c:pt idx="2287">
                  <c:v>41481</c:v>
                </c:pt>
                <c:pt idx="2288">
                  <c:v>41484</c:v>
                </c:pt>
                <c:pt idx="2289">
                  <c:v>41485</c:v>
                </c:pt>
                <c:pt idx="2290">
                  <c:v>41486</c:v>
                </c:pt>
                <c:pt idx="2291">
                  <c:v>41487</c:v>
                </c:pt>
                <c:pt idx="2292">
                  <c:v>41488</c:v>
                </c:pt>
                <c:pt idx="2293">
                  <c:v>41491</c:v>
                </c:pt>
                <c:pt idx="2294">
                  <c:v>41492</c:v>
                </c:pt>
                <c:pt idx="2295">
                  <c:v>41493</c:v>
                </c:pt>
                <c:pt idx="2296">
                  <c:v>41494</c:v>
                </c:pt>
                <c:pt idx="2297">
                  <c:v>41495</c:v>
                </c:pt>
                <c:pt idx="2298">
                  <c:v>41498</c:v>
                </c:pt>
                <c:pt idx="2299">
                  <c:v>41499</c:v>
                </c:pt>
                <c:pt idx="2300">
                  <c:v>41500</c:v>
                </c:pt>
                <c:pt idx="2301">
                  <c:v>41501</c:v>
                </c:pt>
                <c:pt idx="2302">
                  <c:v>41502</c:v>
                </c:pt>
                <c:pt idx="2303">
                  <c:v>41505</c:v>
                </c:pt>
                <c:pt idx="2304">
                  <c:v>41506</c:v>
                </c:pt>
                <c:pt idx="2305">
                  <c:v>41507</c:v>
                </c:pt>
                <c:pt idx="2306">
                  <c:v>41508</c:v>
                </c:pt>
                <c:pt idx="2307">
                  <c:v>41509</c:v>
                </c:pt>
                <c:pt idx="2308">
                  <c:v>41512</c:v>
                </c:pt>
                <c:pt idx="2309">
                  <c:v>41513</c:v>
                </c:pt>
                <c:pt idx="2310">
                  <c:v>41514</c:v>
                </c:pt>
                <c:pt idx="2311">
                  <c:v>41515</c:v>
                </c:pt>
                <c:pt idx="2312">
                  <c:v>41516</c:v>
                </c:pt>
                <c:pt idx="2313">
                  <c:v>41519</c:v>
                </c:pt>
                <c:pt idx="2314">
                  <c:v>41520</c:v>
                </c:pt>
                <c:pt idx="2315">
                  <c:v>41521</c:v>
                </c:pt>
                <c:pt idx="2316">
                  <c:v>41522</c:v>
                </c:pt>
                <c:pt idx="2317">
                  <c:v>41523</c:v>
                </c:pt>
                <c:pt idx="2318">
                  <c:v>41526</c:v>
                </c:pt>
                <c:pt idx="2319">
                  <c:v>41527</c:v>
                </c:pt>
                <c:pt idx="2320">
                  <c:v>41528</c:v>
                </c:pt>
                <c:pt idx="2321">
                  <c:v>41529</c:v>
                </c:pt>
                <c:pt idx="2322">
                  <c:v>41530</c:v>
                </c:pt>
                <c:pt idx="2323">
                  <c:v>41534</c:v>
                </c:pt>
                <c:pt idx="2324">
                  <c:v>41535</c:v>
                </c:pt>
                <c:pt idx="2325">
                  <c:v>41536</c:v>
                </c:pt>
                <c:pt idx="2326">
                  <c:v>41537</c:v>
                </c:pt>
                <c:pt idx="2327">
                  <c:v>41541</c:v>
                </c:pt>
                <c:pt idx="2328">
                  <c:v>41542</c:v>
                </c:pt>
                <c:pt idx="2329">
                  <c:v>41543</c:v>
                </c:pt>
                <c:pt idx="2330">
                  <c:v>41544</c:v>
                </c:pt>
                <c:pt idx="2331">
                  <c:v>41547</c:v>
                </c:pt>
                <c:pt idx="2332">
                  <c:v>41548</c:v>
                </c:pt>
                <c:pt idx="2333">
                  <c:v>41549</c:v>
                </c:pt>
                <c:pt idx="2334">
                  <c:v>41550</c:v>
                </c:pt>
                <c:pt idx="2335">
                  <c:v>41551</c:v>
                </c:pt>
                <c:pt idx="2336">
                  <c:v>41554</c:v>
                </c:pt>
                <c:pt idx="2337">
                  <c:v>41555</c:v>
                </c:pt>
                <c:pt idx="2338">
                  <c:v>41556</c:v>
                </c:pt>
                <c:pt idx="2339">
                  <c:v>41557</c:v>
                </c:pt>
                <c:pt idx="2340">
                  <c:v>41558</c:v>
                </c:pt>
                <c:pt idx="2341">
                  <c:v>41562</c:v>
                </c:pt>
                <c:pt idx="2342">
                  <c:v>41563</c:v>
                </c:pt>
                <c:pt idx="2343">
                  <c:v>41564</c:v>
                </c:pt>
                <c:pt idx="2344">
                  <c:v>41565</c:v>
                </c:pt>
                <c:pt idx="2345">
                  <c:v>41568</c:v>
                </c:pt>
                <c:pt idx="2346">
                  <c:v>41569</c:v>
                </c:pt>
                <c:pt idx="2347">
                  <c:v>41570</c:v>
                </c:pt>
                <c:pt idx="2348">
                  <c:v>41571</c:v>
                </c:pt>
                <c:pt idx="2349">
                  <c:v>41572</c:v>
                </c:pt>
                <c:pt idx="2350">
                  <c:v>41575</c:v>
                </c:pt>
                <c:pt idx="2351">
                  <c:v>41576</c:v>
                </c:pt>
                <c:pt idx="2352">
                  <c:v>41577</c:v>
                </c:pt>
                <c:pt idx="2353">
                  <c:v>41578</c:v>
                </c:pt>
                <c:pt idx="2354">
                  <c:v>41579</c:v>
                </c:pt>
                <c:pt idx="2355">
                  <c:v>41583</c:v>
                </c:pt>
                <c:pt idx="2356">
                  <c:v>41584</c:v>
                </c:pt>
                <c:pt idx="2357">
                  <c:v>41585</c:v>
                </c:pt>
                <c:pt idx="2358">
                  <c:v>41586</c:v>
                </c:pt>
                <c:pt idx="2359">
                  <c:v>41589</c:v>
                </c:pt>
                <c:pt idx="2360">
                  <c:v>41590</c:v>
                </c:pt>
                <c:pt idx="2361">
                  <c:v>41591</c:v>
                </c:pt>
                <c:pt idx="2362">
                  <c:v>41592</c:v>
                </c:pt>
                <c:pt idx="2363">
                  <c:v>41593</c:v>
                </c:pt>
                <c:pt idx="2364">
                  <c:v>41596</c:v>
                </c:pt>
                <c:pt idx="2365">
                  <c:v>41597</c:v>
                </c:pt>
                <c:pt idx="2366">
                  <c:v>41598</c:v>
                </c:pt>
                <c:pt idx="2367">
                  <c:v>41599</c:v>
                </c:pt>
                <c:pt idx="2368">
                  <c:v>41600</c:v>
                </c:pt>
                <c:pt idx="2369">
                  <c:v>41603</c:v>
                </c:pt>
                <c:pt idx="2370">
                  <c:v>41604</c:v>
                </c:pt>
                <c:pt idx="2371">
                  <c:v>41605</c:v>
                </c:pt>
                <c:pt idx="2372">
                  <c:v>41606</c:v>
                </c:pt>
                <c:pt idx="2373">
                  <c:v>41607</c:v>
                </c:pt>
                <c:pt idx="2374">
                  <c:v>41610</c:v>
                </c:pt>
                <c:pt idx="2375">
                  <c:v>41611</c:v>
                </c:pt>
                <c:pt idx="2376">
                  <c:v>41612</c:v>
                </c:pt>
                <c:pt idx="2377">
                  <c:v>41613</c:v>
                </c:pt>
                <c:pt idx="2378">
                  <c:v>41614</c:v>
                </c:pt>
                <c:pt idx="2379">
                  <c:v>41617</c:v>
                </c:pt>
                <c:pt idx="2380">
                  <c:v>41618</c:v>
                </c:pt>
                <c:pt idx="2381">
                  <c:v>41619</c:v>
                </c:pt>
                <c:pt idx="2382">
                  <c:v>41620</c:v>
                </c:pt>
                <c:pt idx="2383">
                  <c:v>41621</c:v>
                </c:pt>
                <c:pt idx="2384">
                  <c:v>41624</c:v>
                </c:pt>
                <c:pt idx="2385">
                  <c:v>41625</c:v>
                </c:pt>
                <c:pt idx="2386">
                  <c:v>41626</c:v>
                </c:pt>
                <c:pt idx="2387">
                  <c:v>41627</c:v>
                </c:pt>
                <c:pt idx="2388">
                  <c:v>41628</c:v>
                </c:pt>
                <c:pt idx="2389">
                  <c:v>41632</c:v>
                </c:pt>
                <c:pt idx="2390">
                  <c:v>41633</c:v>
                </c:pt>
                <c:pt idx="2391">
                  <c:v>41634</c:v>
                </c:pt>
                <c:pt idx="2392">
                  <c:v>41635</c:v>
                </c:pt>
                <c:pt idx="2393">
                  <c:v>41638</c:v>
                </c:pt>
                <c:pt idx="2394">
                  <c:v>41645</c:v>
                </c:pt>
                <c:pt idx="2395">
                  <c:v>41646</c:v>
                </c:pt>
                <c:pt idx="2396">
                  <c:v>41647</c:v>
                </c:pt>
                <c:pt idx="2397">
                  <c:v>41648</c:v>
                </c:pt>
                <c:pt idx="2398">
                  <c:v>41649</c:v>
                </c:pt>
                <c:pt idx="2399">
                  <c:v>41653</c:v>
                </c:pt>
                <c:pt idx="2400">
                  <c:v>41654</c:v>
                </c:pt>
                <c:pt idx="2401">
                  <c:v>41655</c:v>
                </c:pt>
                <c:pt idx="2402">
                  <c:v>41656</c:v>
                </c:pt>
                <c:pt idx="2403">
                  <c:v>41659</c:v>
                </c:pt>
                <c:pt idx="2404">
                  <c:v>41660</c:v>
                </c:pt>
                <c:pt idx="2405">
                  <c:v>41661</c:v>
                </c:pt>
                <c:pt idx="2406">
                  <c:v>41662</c:v>
                </c:pt>
                <c:pt idx="2407">
                  <c:v>41663</c:v>
                </c:pt>
                <c:pt idx="2408">
                  <c:v>41666</c:v>
                </c:pt>
                <c:pt idx="2409">
                  <c:v>41667</c:v>
                </c:pt>
                <c:pt idx="2410">
                  <c:v>41668</c:v>
                </c:pt>
                <c:pt idx="2411">
                  <c:v>41669</c:v>
                </c:pt>
                <c:pt idx="2412">
                  <c:v>41670</c:v>
                </c:pt>
                <c:pt idx="2413">
                  <c:v>41673</c:v>
                </c:pt>
                <c:pt idx="2414">
                  <c:v>41674</c:v>
                </c:pt>
                <c:pt idx="2415">
                  <c:v>41675</c:v>
                </c:pt>
                <c:pt idx="2416">
                  <c:v>41676</c:v>
                </c:pt>
                <c:pt idx="2417">
                  <c:v>41677</c:v>
                </c:pt>
                <c:pt idx="2418">
                  <c:v>41680</c:v>
                </c:pt>
                <c:pt idx="2419">
                  <c:v>41682</c:v>
                </c:pt>
                <c:pt idx="2420">
                  <c:v>41683</c:v>
                </c:pt>
                <c:pt idx="2421">
                  <c:v>41684</c:v>
                </c:pt>
                <c:pt idx="2422">
                  <c:v>41687</c:v>
                </c:pt>
                <c:pt idx="2423">
                  <c:v>41688</c:v>
                </c:pt>
                <c:pt idx="2424">
                  <c:v>41689</c:v>
                </c:pt>
                <c:pt idx="2425">
                  <c:v>41690</c:v>
                </c:pt>
                <c:pt idx="2426">
                  <c:v>41691</c:v>
                </c:pt>
                <c:pt idx="2427">
                  <c:v>41694</c:v>
                </c:pt>
                <c:pt idx="2428">
                  <c:v>41695</c:v>
                </c:pt>
                <c:pt idx="2429">
                  <c:v>41696</c:v>
                </c:pt>
                <c:pt idx="2430">
                  <c:v>41697</c:v>
                </c:pt>
                <c:pt idx="2431">
                  <c:v>41698</c:v>
                </c:pt>
                <c:pt idx="2432">
                  <c:v>41701</c:v>
                </c:pt>
                <c:pt idx="2433">
                  <c:v>41702</c:v>
                </c:pt>
                <c:pt idx="2434">
                  <c:v>41703</c:v>
                </c:pt>
                <c:pt idx="2435">
                  <c:v>41704</c:v>
                </c:pt>
                <c:pt idx="2436">
                  <c:v>41705</c:v>
                </c:pt>
                <c:pt idx="2437">
                  <c:v>41708</c:v>
                </c:pt>
                <c:pt idx="2438">
                  <c:v>41709</c:v>
                </c:pt>
                <c:pt idx="2439">
                  <c:v>41710</c:v>
                </c:pt>
                <c:pt idx="2440">
                  <c:v>41711</c:v>
                </c:pt>
                <c:pt idx="2441">
                  <c:v>41712</c:v>
                </c:pt>
                <c:pt idx="2442">
                  <c:v>41715</c:v>
                </c:pt>
                <c:pt idx="2443">
                  <c:v>41716</c:v>
                </c:pt>
                <c:pt idx="2444">
                  <c:v>41717</c:v>
                </c:pt>
                <c:pt idx="2445">
                  <c:v>41718</c:v>
                </c:pt>
                <c:pt idx="2446">
                  <c:v>41722</c:v>
                </c:pt>
                <c:pt idx="2447">
                  <c:v>41723</c:v>
                </c:pt>
                <c:pt idx="2448">
                  <c:v>41724</c:v>
                </c:pt>
                <c:pt idx="2449">
                  <c:v>41725</c:v>
                </c:pt>
                <c:pt idx="2450">
                  <c:v>41726</c:v>
                </c:pt>
                <c:pt idx="2451">
                  <c:v>41729</c:v>
                </c:pt>
                <c:pt idx="2452">
                  <c:v>41730</c:v>
                </c:pt>
                <c:pt idx="2453">
                  <c:v>41731</c:v>
                </c:pt>
                <c:pt idx="2454">
                  <c:v>41732</c:v>
                </c:pt>
                <c:pt idx="2455">
                  <c:v>41733</c:v>
                </c:pt>
                <c:pt idx="2456">
                  <c:v>41736</c:v>
                </c:pt>
                <c:pt idx="2457">
                  <c:v>41737</c:v>
                </c:pt>
                <c:pt idx="2458">
                  <c:v>41738</c:v>
                </c:pt>
                <c:pt idx="2459">
                  <c:v>41739</c:v>
                </c:pt>
                <c:pt idx="2460">
                  <c:v>41740</c:v>
                </c:pt>
                <c:pt idx="2461">
                  <c:v>41743</c:v>
                </c:pt>
                <c:pt idx="2462">
                  <c:v>41744</c:v>
                </c:pt>
                <c:pt idx="2463">
                  <c:v>41745</c:v>
                </c:pt>
                <c:pt idx="2464">
                  <c:v>41746</c:v>
                </c:pt>
                <c:pt idx="2465">
                  <c:v>41747</c:v>
                </c:pt>
                <c:pt idx="2466">
                  <c:v>41750</c:v>
                </c:pt>
                <c:pt idx="2467">
                  <c:v>41751</c:v>
                </c:pt>
                <c:pt idx="2468">
                  <c:v>41752</c:v>
                </c:pt>
                <c:pt idx="2469">
                  <c:v>41753</c:v>
                </c:pt>
                <c:pt idx="2470">
                  <c:v>41754</c:v>
                </c:pt>
                <c:pt idx="2471">
                  <c:v>41757</c:v>
                </c:pt>
                <c:pt idx="2472">
                  <c:v>41759</c:v>
                </c:pt>
                <c:pt idx="2473">
                  <c:v>41760</c:v>
                </c:pt>
                <c:pt idx="2474">
                  <c:v>41761</c:v>
                </c:pt>
                <c:pt idx="2475">
                  <c:v>41766</c:v>
                </c:pt>
                <c:pt idx="2476">
                  <c:v>41767</c:v>
                </c:pt>
                <c:pt idx="2477">
                  <c:v>41768</c:v>
                </c:pt>
                <c:pt idx="2478">
                  <c:v>41771</c:v>
                </c:pt>
                <c:pt idx="2479">
                  <c:v>41772</c:v>
                </c:pt>
                <c:pt idx="2480">
                  <c:v>41773</c:v>
                </c:pt>
                <c:pt idx="2481">
                  <c:v>41774</c:v>
                </c:pt>
                <c:pt idx="2482">
                  <c:v>41775</c:v>
                </c:pt>
                <c:pt idx="2483">
                  <c:v>41778</c:v>
                </c:pt>
                <c:pt idx="2484">
                  <c:v>41779</c:v>
                </c:pt>
                <c:pt idx="2485">
                  <c:v>41780</c:v>
                </c:pt>
                <c:pt idx="2486">
                  <c:v>41781</c:v>
                </c:pt>
                <c:pt idx="2487">
                  <c:v>41782</c:v>
                </c:pt>
                <c:pt idx="2488">
                  <c:v>41785</c:v>
                </c:pt>
                <c:pt idx="2489">
                  <c:v>41786</c:v>
                </c:pt>
                <c:pt idx="2490">
                  <c:v>41787</c:v>
                </c:pt>
                <c:pt idx="2491">
                  <c:v>41788</c:v>
                </c:pt>
                <c:pt idx="2492">
                  <c:v>41789</c:v>
                </c:pt>
                <c:pt idx="2493">
                  <c:v>41792</c:v>
                </c:pt>
                <c:pt idx="2494">
                  <c:v>41793</c:v>
                </c:pt>
                <c:pt idx="2495">
                  <c:v>41794</c:v>
                </c:pt>
                <c:pt idx="2496">
                  <c:v>41795</c:v>
                </c:pt>
                <c:pt idx="2497">
                  <c:v>41796</c:v>
                </c:pt>
                <c:pt idx="2498">
                  <c:v>41799</c:v>
                </c:pt>
                <c:pt idx="2499">
                  <c:v>41800</c:v>
                </c:pt>
                <c:pt idx="2500">
                  <c:v>41801</c:v>
                </c:pt>
                <c:pt idx="2501">
                  <c:v>41802</c:v>
                </c:pt>
                <c:pt idx="2502">
                  <c:v>41803</c:v>
                </c:pt>
                <c:pt idx="2503">
                  <c:v>41806</c:v>
                </c:pt>
                <c:pt idx="2504">
                  <c:v>41807</c:v>
                </c:pt>
                <c:pt idx="2505">
                  <c:v>41808</c:v>
                </c:pt>
                <c:pt idx="2506">
                  <c:v>41809</c:v>
                </c:pt>
                <c:pt idx="2507">
                  <c:v>41810</c:v>
                </c:pt>
                <c:pt idx="2508">
                  <c:v>41813</c:v>
                </c:pt>
                <c:pt idx="2509">
                  <c:v>41814</c:v>
                </c:pt>
                <c:pt idx="2510">
                  <c:v>41815</c:v>
                </c:pt>
                <c:pt idx="2511">
                  <c:v>41816</c:v>
                </c:pt>
                <c:pt idx="2512">
                  <c:v>41817</c:v>
                </c:pt>
                <c:pt idx="2513">
                  <c:v>41820</c:v>
                </c:pt>
                <c:pt idx="2514">
                  <c:v>41821</c:v>
                </c:pt>
                <c:pt idx="2515">
                  <c:v>41822</c:v>
                </c:pt>
                <c:pt idx="2516">
                  <c:v>41823</c:v>
                </c:pt>
                <c:pt idx="2517">
                  <c:v>41824</c:v>
                </c:pt>
                <c:pt idx="2518">
                  <c:v>41827</c:v>
                </c:pt>
                <c:pt idx="2519">
                  <c:v>41828</c:v>
                </c:pt>
                <c:pt idx="2520">
                  <c:v>41829</c:v>
                </c:pt>
                <c:pt idx="2521">
                  <c:v>41830</c:v>
                </c:pt>
                <c:pt idx="2522">
                  <c:v>41831</c:v>
                </c:pt>
                <c:pt idx="2523">
                  <c:v>41834</c:v>
                </c:pt>
                <c:pt idx="2524">
                  <c:v>41835</c:v>
                </c:pt>
                <c:pt idx="2525">
                  <c:v>41836</c:v>
                </c:pt>
                <c:pt idx="2526">
                  <c:v>41837</c:v>
                </c:pt>
                <c:pt idx="2527">
                  <c:v>41838</c:v>
                </c:pt>
                <c:pt idx="2528">
                  <c:v>41842</c:v>
                </c:pt>
                <c:pt idx="2529">
                  <c:v>41843</c:v>
                </c:pt>
                <c:pt idx="2530">
                  <c:v>41844</c:v>
                </c:pt>
                <c:pt idx="2531">
                  <c:v>41845</c:v>
                </c:pt>
                <c:pt idx="2532">
                  <c:v>41848</c:v>
                </c:pt>
                <c:pt idx="2533">
                  <c:v>41849</c:v>
                </c:pt>
                <c:pt idx="2534">
                  <c:v>41850</c:v>
                </c:pt>
                <c:pt idx="2535">
                  <c:v>41851</c:v>
                </c:pt>
                <c:pt idx="2536">
                  <c:v>41852</c:v>
                </c:pt>
                <c:pt idx="2537">
                  <c:v>41855</c:v>
                </c:pt>
                <c:pt idx="2538">
                  <c:v>41856</c:v>
                </c:pt>
                <c:pt idx="2539">
                  <c:v>41857</c:v>
                </c:pt>
                <c:pt idx="2540">
                  <c:v>41858</c:v>
                </c:pt>
                <c:pt idx="2541">
                  <c:v>41859</c:v>
                </c:pt>
                <c:pt idx="2542">
                  <c:v>41862</c:v>
                </c:pt>
                <c:pt idx="2543">
                  <c:v>41863</c:v>
                </c:pt>
                <c:pt idx="2544">
                  <c:v>41864</c:v>
                </c:pt>
                <c:pt idx="2545">
                  <c:v>41865</c:v>
                </c:pt>
                <c:pt idx="2546">
                  <c:v>41866</c:v>
                </c:pt>
                <c:pt idx="2547">
                  <c:v>41869</c:v>
                </c:pt>
                <c:pt idx="2548">
                  <c:v>41870</c:v>
                </c:pt>
                <c:pt idx="2549">
                  <c:v>41871</c:v>
                </c:pt>
                <c:pt idx="2550">
                  <c:v>41872</c:v>
                </c:pt>
                <c:pt idx="2551">
                  <c:v>41873</c:v>
                </c:pt>
                <c:pt idx="2552">
                  <c:v>41876</c:v>
                </c:pt>
                <c:pt idx="2553">
                  <c:v>41877</c:v>
                </c:pt>
                <c:pt idx="2554">
                  <c:v>41878</c:v>
                </c:pt>
                <c:pt idx="2555">
                  <c:v>41879</c:v>
                </c:pt>
                <c:pt idx="2556">
                  <c:v>41880</c:v>
                </c:pt>
                <c:pt idx="2557">
                  <c:v>41883</c:v>
                </c:pt>
                <c:pt idx="2558">
                  <c:v>41884</c:v>
                </c:pt>
                <c:pt idx="2559">
                  <c:v>41885</c:v>
                </c:pt>
                <c:pt idx="2560">
                  <c:v>41886</c:v>
                </c:pt>
                <c:pt idx="2561">
                  <c:v>41887</c:v>
                </c:pt>
                <c:pt idx="2562">
                  <c:v>41890</c:v>
                </c:pt>
                <c:pt idx="2563">
                  <c:v>41891</c:v>
                </c:pt>
                <c:pt idx="2564">
                  <c:v>41892</c:v>
                </c:pt>
                <c:pt idx="2565">
                  <c:v>41893</c:v>
                </c:pt>
                <c:pt idx="2566">
                  <c:v>41894</c:v>
                </c:pt>
                <c:pt idx="2567">
                  <c:v>41898</c:v>
                </c:pt>
                <c:pt idx="2568">
                  <c:v>41899</c:v>
                </c:pt>
                <c:pt idx="2569">
                  <c:v>41900</c:v>
                </c:pt>
                <c:pt idx="2570">
                  <c:v>41901</c:v>
                </c:pt>
                <c:pt idx="2571">
                  <c:v>41904</c:v>
                </c:pt>
                <c:pt idx="2572">
                  <c:v>41906</c:v>
                </c:pt>
                <c:pt idx="2573">
                  <c:v>41907</c:v>
                </c:pt>
                <c:pt idx="2574">
                  <c:v>41908</c:v>
                </c:pt>
                <c:pt idx="2575">
                  <c:v>41911</c:v>
                </c:pt>
                <c:pt idx="2576">
                  <c:v>41912</c:v>
                </c:pt>
                <c:pt idx="2577">
                  <c:v>41913</c:v>
                </c:pt>
                <c:pt idx="2578">
                  <c:v>41914</c:v>
                </c:pt>
                <c:pt idx="2579">
                  <c:v>41915</c:v>
                </c:pt>
                <c:pt idx="2580">
                  <c:v>41918</c:v>
                </c:pt>
                <c:pt idx="2581">
                  <c:v>41919</c:v>
                </c:pt>
                <c:pt idx="2582">
                  <c:v>41920</c:v>
                </c:pt>
                <c:pt idx="2583">
                  <c:v>41921</c:v>
                </c:pt>
                <c:pt idx="2584">
                  <c:v>41922</c:v>
                </c:pt>
                <c:pt idx="2585">
                  <c:v>41926</c:v>
                </c:pt>
                <c:pt idx="2586">
                  <c:v>41927</c:v>
                </c:pt>
                <c:pt idx="2587">
                  <c:v>41928</c:v>
                </c:pt>
                <c:pt idx="2588">
                  <c:v>41929</c:v>
                </c:pt>
                <c:pt idx="2589">
                  <c:v>41932</c:v>
                </c:pt>
                <c:pt idx="2590">
                  <c:v>41933</c:v>
                </c:pt>
                <c:pt idx="2591">
                  <c:v>41934</c:v>
                </c:pt>
                <c:pt idx="2592">
                  <c:v>41935</c:v>
                </c:pt>
                <c:pt idx="2593">
                  <c:v>41936</c:v>
                </c:pt>
                <c:pt idx="2594">
                  <c:v>41939</c:v>
                </c:pt>
                <c:pt idx="2595">
                  <c:v>41940</c:v>
                </c:pt>
                <c:pt idx="2596">
                  <c:v>41941</c:v>
                </c:pt>
                <c:pt idx="2597">
                  <c:v>41942</c:v>
                </c:pt>
                <c:pt idx="2598">
                  <c:v>41943</c:v>
                </c:pt>
                <c:pt idx="2599">
                  <c:v>41947</c:v>
                </c:pt>
                <c:pt idx="2600">
                  <c:v>41948</c:v>
                </c:pt>
                <c:pt idx="2601">
                  <c:v>41949</c:v>
                </c:pt>
                <c:pt idx="2602">
                  <c:v>41950</c:v>
                </c:pt>
                <c:pt idx="2603">
                  <c:v>41953</c:v>
                </c:pt>
                <c:pt idx="2604">
                  <c:v>41954</c:v>
                </c:pt>
                <c:pt idx="2605">
                  <c:v>41955</c:v>
                </c:pt>
                <c:pt idx="2606">
                  <c:v>41956</c:v>
                </c:pt>
                <c:pt idx="2607">
                  <c:v>41957</c:v>
                </c:pt>
                <c:pt idx="2608">
                  <c:v>41960</c:v>
                </c:pt>
                <c:pt idx="2609">
                  <c:v>41961</c:v>
                </c:pt>
                <c:pt idx="2610">
                  <c:v>41962</c:v>
                </c:pt>
                <c:pt idx="2611">
                  <c:v>41963</c:v>
                </c:pt>
                <c:pt idx="2612">
                  <c:v>41964</c:v>
                </c:pt>
                <c:pt idx="2613">
                  <c:v>41968</c:v>
                </c:pt>
                <c:pt idx="2614">
                  <c:v>41969</c:v>
                </c:pt>
                <c:pt idx="2615">
                  <c:v>41970</c:v>
                </c:pt>
                <c:pt idx="2616">
                  <c:v>41971</c:v>
                </c:pt>
                <c:pt idx="2617">
                  <c:v>41974</c:v>
                </c:pt>
                <c:pt idx="2618">
                  <c:v>41975</c:v>
                </c:pt>
                <c:pt idx="2619">
                  <c:v>41976</c:v>
                </c:pt>
                <c:pt idx="2620">
                  <c:v>41977</c:v>
                </c:pt>
                <c:pt idx="2621">
                  <c:v>41978</c:v>
                </c:pt>
                <c:pt idx="2622">
                  <c:v>41981</c:v>
                </c:pt>
                <c:pt idx="2623">
                  <c:v>41982</c:v>
                </c:pt>
                <c:pt idx="2624">
                  <c:v>41983</c:v>
                </c:pt>
                <c:pt idx="2625">
                  <c:v>41984</c:v>
                </c:pt>
                <c:pt idx="2626">
                  <c:v>41985</c:v>
                </c:pt>
                <c:pt idx="2627">
                  <c:v>41988</c:v>
                </c:pt>
                <c:pt idx="2628">
                  <c:v>41989</c:v>
                </c:pt>
                <c:pt idx="2629">
                  <c:v>41990</c:v>
                </c:pt>
                <c:pt idx="2630">
                  <c:v>41991</c:v>
                </c:pt>
                <c:pt idx="2631">
                  <c:v>41992</c:v>
                </c:pt>
                <c:pt idx="2632">
                  <c:v>41995</c:v>
                </c:pt>
                <c:pt idx="2633">
                  <c:v>41997</c:v>
                </c:pt>
                <c:pt idx="2634">
                  <c:v>41998</c:v>
                </c:pt>
                <c:pt idx="2635">
                  <c:v>41999</c:v>
                </c:pt>
                <c:pt idx="2636">
                  <c:v>42002</c:v>
                </c:pt>
                <c:pt idx="2637">
                  <c:v>42003</c:v>
                </c:pt>
                <c:pt idx="2638">
                  <c:v>42009</c:v>
                </c:pt>
                <c:pt idx="2639">
                  <c:v>42010</c:v>
                </c:pt>
                <c:pt idx="2640">
                  <c:v>42011</c:v>
                </c:pt>
                <c:pt idx="2641">
                  <c:v>42012</c:v>
                </c:pt>
                <c:pt idx="2642">
                  <c:v>42013</c:v>
                </c:pt>
                <c:pt idx="2643">
                  <c:v>42017</c:v>
                </c:pt>
                <c:pt idx="2644">
                  <c:v>42018</c:v>
                </c:pt>
                <c:pt idx="2645">
                  <c:v>42019</c:v>
                </c:pt>
                <c:pt idx="2646">
                  <c:v>42020</c:v>
                </c:pt>
                <c:pt idx="2647">
                  <c:v>42023</c:v>
                </c:pt>
                <c:pt idx="2648">
                  <c:v>42024</c:v>
                </c:pt>
                <c:pt idx="2649">
                  <c:v>42025</c:v>
                </c:pt>
                <c:pt idx="2650">
                  <c:v>42026</c:v>
                </c:pt>
                <c:pt idx="2651">
                  <c:v>42027</c:v>
                </c:pt>
                <c:pt idx="2652">
                  <c:v>42030</c:v>
                </c:pt>
                <c:pt idx="2653">
                  <c:v>42031</c:v>
                </c:pt>
                <c:pt idx="2654">
                  <c:v>42032</c:v>
                </c:pt>
                <c:pt idx="2655">
                  <c:v>42033</c:v>
                </c:pt>
                <c:pt idx="2656">
                  <c:v>42034</c:v>
                </c:pt>
                <c:pt idx="2657">
                  <c:v>42037</c:v>
                </c:pt>
                <c:pt idx="2658">
                  <c:v>42038</c:v>
                </c:pt>
                <c:pt idx="2659">
                  <c:v>42039</c:v>
                </c:pt>
                <c:pt idx="2660">
                  <c:v>42040</c:v>
                </c:pt>
                <c:pt idx="2661">
                  <c:v>42041</c:v>
                </c:pt>
                <c:pt idx="2662">
                  <c:v>42044</c:v>
                </c:pt>
                <c:pt idx="2663">
                  <c:v>42045</c:v>
                </c:pt>
                <c:pt idx="2664">
                  <c:v>42047</c:v>
                </c:pt>
                <c:pt idx="2665">
                  <c:v>42048</c:v>
                </c:pt>
                <c:pt idx="2666">
                  <c:v>42051</c:v>
                </c:pt>
                <c:pt idx="2667">
                  <c:v>42052</c:v>
                </c:pt>
                <c:pt idx="2668">
                  <c:v>42053</c:v>
                </c:pt>
                <c:pt idx="2669">
                  <c:v>42054</c:v>
                </c:pt>
                <c:pt idx="2670">
                  <c:v>42055</c:v>
                </c:pt>
                <c:pt idx="2671">
                  <c:v>42058</c:v>
                </c:pt>
                <c:pt idx="2672">
                  <c:v>42059</c:v>
                </c:pt>
                <c:pt idx="2673">
                  <c:v>42060</c:v>
                </c:pt>
                <c:pt idx="2674">
                  <c:v>42061</c:v>
                </c:pt>
                <c:pt idx="2675">
                  <c:v>42062</c:v>
                </c:pt>
                <c:pt idx="2676">
                  <c:v>42065</c:v>
                </c:pt>
                <c:pt idx="2677">
                  <c:v>42066</c:v>
                </c:pt>
                <c:pt idx="2678">
                  <c:v>42067</c:v>
                </c:pt>
                <c:pt idx="2679">
                  <c:v>42068</c:v>
                </c:pt>
                <c:pt idx="2680">
                  <c:v>42069</c:v>
                </c:pt>
                <c:pt idx="2681">
                  <c:v>42072</c:v>
                </c:pt>
                <c:pt idx="2682">
                  <c:v>42073</c:v>
                </c:pt>
                <c:pt idx="2683">
                  <c:v>42074</c:v>
                </c:pt>
                <c:pt idx="2684">
                  <c:v>42075</c:v>
                </c:pt>
                <c:pt idx="2685">
                  <c:v>42076</c:v>
                </c:pt>
                <c:pt idx="2686">
                  <c:v>42079</c:v>
                </c:pt>
                <c:pt idx="2687">
                  <c:v>42080</c:v>
                </c:pt>
                <c:pt idx="2688">
                  <c:v>42081</c:v>
                </c:pt>
                <c:pt idx="2689">
                  <c:v>42082</c:v>
                </c:pt>
                <c:pt idx="2690">
                  <c:v>42083</c:v>
                </c:pt>
                <c:pt idx="2691">
                  <c:v>42086</c:v>
                </c:pt>
                <c:pt idx="2692">
                  <c:v>42087</c:v>
                </c:pt>
                <c:pt idx="2693">
                  <c:v>42088</c:v>
                </c:pt>
                <c:pt idx="2694">
                  <c:v>42089</c:v>
                </c:pt>
                <c:pt idx="2695">
                  <c:v>42090</c:v>
                </c:pt>
                <c:pt idx="2696">
                  <c:v>42093</c:v>
                </c:pt>
                <c:pt idx="2697">
                  <c:v>42094</c:v>
                </c:pt>
                <c:pt idx="2698">
                  <c:v>42095</c:v>
                </c:pt>
                <c:pt idx="2699">
                  <c:v>42096</c:v>
                </c:pt>
                <c:pt idx="2700">
                  <c:v>42097</c:v>
                </c:pt>
                <c:pt idx="2701">
                  <c:v>42100</c:v>
                </c:pt>
                <c:pt idx="2702">
                  <c:v>42101</c:v>
                </c:pt>
                <c:pt idx="2703">
                  <c:v>42102</c:v>
                </c:pt>
                <c:pt idx="2704">
                  <c:v>42103</c:v>
                </c:pt>
                <c:pt idx="2705">
                  <c:v>42104</c:v>
                </c:pt>
                <c:pt idx="2706">
                  <c:v>42107</c:v>
                </c:pt>
                <c:pt idx="2707">
                  <c:v>42108</c:v>
                </c:pt>
                <c:pt idx="2708">
                  <c:v>42109</c:v>
                </c:pt>
                <c:pt idx="2709">
                  <c:v>42110</c:v>
                </c:pt>
                <c:pt idx="2710">
                  <c:v>42111</c:v>
                </c:pt>
                <c:pt idx="2711">
                  <c:v>42114</c:v>
                </c:pt>
                <c:pt idx="2712">
                  <c:v>42115</c:v>
                </c:pt>
                <c:pt idx="2713">
                  <c:v>42116</c:v>
                </c:pt>
                <c:pt idx="2714">
                  <c:v>42117</c:v>
                </c:pt>
                <c:pt idx="2715">
                  <c:v>42118</c:v>
                </c:pt>
                <c:pt idx="2716">
                  <c:v>42121</c:v>
                </c:pt>
                <c:pt idx="2717">
                  <c:v>42122</c:v>
                </c:pt>
                <c:pt idx="2718">
                  <c:v>42124</c:v>
                </c:pt>
                <c:pt idx="2719">
                  <c:v>42125</c:v>
                </c:pt>
                <c:pt idx="2720">
                  <c:v>42131</c:v>
                </c:pt>
                <c:pt idx="2721">
                  <c:v>42132</c:v>
                </c:pt>
                <c:pt idx="2722">
                  <c:v>42135</c:v>
                </c:pt>
                <c:pt idx="2723">
                  <c:v>42136</c:v>
                </c:pt>
                <c:pt idx="2724">
                  <c:v>42137</c:v>
                </c:pt>
                <c:pt idx="2725">
                  <c:v>42138</c:v>
                </c:pt>
                <c:pt idx="2726">
                  <c:v>42139</c:v>
                </c:pt>
                <c:pt idx="2727">
                  <c:v>42142</c:v>
                </c:pt>
                <c:pt idx="2728">
                  <c:v>42143</c:v>
                </c:pt>
                <c:pt idx="2729">
                  <c:v>42144</c:v>
                </c:pt>
                <c:pt idx="2730">
                  <c:v>42145</c:v>
                </c:pt>
                <c:pt idx="2731">
                  <c:v>42146</c:v>
                </c:pt>
                <c:pt idx="2732">
                  <c:v>42149</c:v>
                </c:pt>
                <c:pt idx="2733">
                  <c:v>42150</c:v>
                </c:pt>
                <c:pt idx="2734">
                  <c:v>42151</c:v>
                </c:pt>
                <c:pt idx="2735">
                  <c:v>42152</c:v>
                </c:pt>
                <c:pt idx="2736">
                  <c:v>42153</c:v>
                </c:pt>
                <c:pt idx="2737">
                  <c:v>42156</c:v>
                </c:pt>
                <c:pt idx="2738">
                  <c:v>42157</c:v>
                </c:pt>
                <c:pt idx="2739">
                  <c:v>42158</c:v>
                </c:pt>
                <c:pt idx="2740">
                  <c:v>42159</c:v>
                </c:pt>
                <c:pt idx="2741">
                  <c:v>42160</c:v>
                </c:pt>
                <c:pt idx="2742">
                  <c:v>42163</c:v>
                </c:pt>
                <c:pt idx="2743">
                  <c:v>42164</c:v>
                </c:pt>
                <c:pt idx="2744">
                  <c:v>42165</c:v>
                </c:pt>
                <c:pt idx="2745">
                  <c:v>42166</c:v>
                </c:pt>
                <c:pt idx="2746">
                  <c:v>42167</c:v>
                </c:pt>
                <c:pt idx="2747">
                  <c:v>42170</c:v>
                </c:pt>
                <c:pt idx="2748">
                  <c:v>42171</c:v>
                </c:pt>
                <c:pt idx="2749">
                  <c:v>42172</c:v>
                </c:pt>
                <c:pt idx="2750">
                  <c:v>42173</c:v>
                </c:pt>
                <c:pt idx="2751">
                  <c:v>42174</c:v>
                </c:pt>
                <c:pt idx="2752">
                  <c:v>42177</c:v>
                </c:pt>
                <c:pt idx="2753">
                  <c:v>42178</c:v>
                </c:pt>
                <c:pt idx="2754">
                  <c:v>42179</c:v>
                </c:pt>
                <c:pt idx="2755">
                  <c:v>42180</c:v>
                </c:pt>
                <c:pt idx="2756">
                  <c:v>42181</c:v>
                </c:pt>
                <c:pt idx="2757">
                  <c:v>42184</c:v>
                </c:pt>
                <c:pt idx="2758">
                  <c:v>42185</c:v>
                </c:pt>
                <c:pt idx="2759">
                  <c:v>42186</c:v>
                </c:pt>
                <c:pt idx="2760">
                  <c:v>42187</c:v>
                </c:pt>
                <c:pt idx="2761">
                  <c:v>42188</c:v>
                </c:pt>
                <c:pt idx="2762">
                  <c:v>42191</c:v>
                </c:pt>
                <c:pt idx="2763">
                  <c:v>42192</c:v>
                </c:pt>
                <c:pt idx="2764">
                  <c:v>42193</c:v>
                </c:pt>
                <c:pt idx="2765">
                  <c:v>42194</c:v>
                </c:pt>
                <c:pt idx="2766">
                  <c:v>42195</c:v>
                </c:pt>
                <c:pt idx="2767">
                  <c:v>42198</c:v>
                </c:pt>
                <c:pt idx="2768">
                  <c:v>42199</c:v>
                </c:pt>
                <c:pt idx="2769">
                  <c:v>42200</c:v>
                </c:pt>
                <c:pt idx="2770">
                  <c:v>42201</c:v>
                </c:pt>
                <c:pt idx="2771">
                  <c:v>42202</c:v>
                </c:pt>
                <c:pt idx="2772">
                  <c:v>42206</c:v>
                </c:pt>
                <c:pt idx="2773">
                  <c:v>42207</c:v>
                </c:pt>
                <c:pt idx="2774">
                  <c:v>42208</c:v>
                </c:pt>
                <c:pt idx="2775">
                  <c:v>42209</c:v>
                </c:pt>
                <c:pt idx="2776">
                  <c:v>42212</c:v>
                </c:pt>
                <c:pt idx="2777">
                  <c:v>42213</c:v>
                </c:pt>
                <c:pt idx="2778">
                  <c:v>42214</c:v>
                </c:pt>
                <c:pt idx="2779">
                  <c:v>42215</c:v>
                </c:pt>
                <c:pt idx="2780">
                  <c:v>42216</c:v>
                </c:pt>
                <c:pt idx="2781">
                  <c:v>42219</c:v>
                </c:pt>
                <c:pt idx="2782">
                  <c:v>42220</c:v>
                </c:pt>
                <c:pt idx="2783">
                  <c:v>42221</c:v>
                </c:pt>
                <c:pt idx="2784">
                  <c:v>42222</c:v>
                </c:pt>
                <c:pt idx="2785">
                  <c:v>42223</c:v>
                </c:pt>
                <c:pt idx="2786">
                  <c:v>42226</c:v>
                </c:pt>
                <c:pt idx="2787">
                  <c:v>42227</c:v>
                </c:pt>
                <c:pt idx="2788">
                  <c:v>42228</c:v>
                </c:pt>
                <c:pt idx="2789">
                  <c:v>42229</c:v>
                </c:pt>
                <c:pt idx="2790">
                  <c:v>42230</c:v>
                </c:pt>
                <c:pt idx="2791">
                  <c:v>42233</c:v>
                </c:pt>
                <c:pt idx="2792">
                  <c:v>42234</c:v>
                </c:pt>
                <c:pt idx="2793">
                  <c:v>42235</c:v>
                </c:pt>
                <c:pt idx="2794">
                  <c:v>42236</c:v>
                </c:pt>
                <c:pt idx="2795">
                  <c:v>42237</c:v>
                </c:pt>
                <c:pt idx="2796">
                  <c:v>42240</c:v>
                </c:pt>
                <c:pt idx="2797">
                  <c:v>42241</c:v>
                </c:pt>
                <c:pt idx="2798">
                  <c:v>42242</c:v>
                </c:pt>
                <c:pt idx="2799">
                  <c:v>42243</c:v>
                </c:pt>
                <c:pt idx="2800">
                  <c:v>42244</c:v>
                </c:pt>
                <c:pt idx="2801">
                  <c:v>42247</c:v>
                </c:pt>
                <c:pt idx="2802">
                  <c:v>42248</c:v>
                </c:pt>
                <c:pt idx="2803">
                  <c:v>42249</c:v>
                </c:pt>
                <c:pt idx="2804">
                  <c:v>42250</c:v>
                </c:pt>
                <c:pt idx="2805">
                  <c:v>42251</c:v>
                </c:pt>
                <c:pt idx="2806">
                  <c:v>42254</c:v>
                </c:pt>
                <c:pt idx="2807">
                  <c:v>42255</c:v>
                </c:pt>
                <c:pt idx="2808">
                  <c:v>42256</c:v>
                </c:pt>
                <c:pt idx="2809">
                  <c:v>42257</c:v>
                </c:pt>
                <c:pt idx="2810">
                  <c:v>42258</c:v>
                </c:pt>
                <c:pt idx="2811">
                  <c:v>42261</c:v>
                </c:pt>
                <c:pt idx="2812">
                  <c:v>42262</c:v>
                </c:pt>
                <c:pt idx="2813">
                  <c:v>42263</c:v>
                </c:pt>
                <c:pt idx="2814">
                  <c:v>42264</c:v>
                </c:pt>
                <c:pt idx="2815">
                  <c:v>42265</c:v>
                </c:pt>
                <c:pt idx="2816">
                  <c:v>42271</c:v>
                </c:pt>
                <c:pt idx="2817">
                  <c:v>42272</c:v>
                </c:pt>
                <c:pt idx="2818">
                  <c:v>42275</c:v>
                </c:pt>
                <c:pt idx="2819">
                  <c:v>42276</c:v>
                </c:pt>
                <c:pt idx="2820">
                  <c:v>42277</c:v>
                </c:pt>
                <c:pt idx="2821">
                  <c:v>42278</c:v>
                </c:pt>
                <c:pt idx="2822">
                  <c:v>42279</c:v>
                </c:pt>
                <c:pt idx="2823">
                  <c:v>42282</c:v>
                </c:pt>
                <c:pt idx="2824">
                  <c:v>42283</c:v>
                </c:pt>
                <c:pt idx="2825">
                  <c:v>42284</c:v>
                </c:pt>
                <c:pt idx="2826">
                  <c:v>42285</c:v>
                </c:pt>
                <c:pt idx="2827">
                  <c:v>42286</c:v>
                </c:pt>
                <c:pt idx="2828">
                  <c:v>42290</c:v>
                </c:pt>
                <c:pt idx="2829">
                  <c:v>42291</c:v>
                </c:pt>
                <c:pt idx="2830">
                  <c:v>42292</c:v>
                </c:pt>
                <c:pt idx="2831">
                  <c:v>42293</c:v>
                </c:pt>
                <c:pt idx="2832">
                  <c:v>42296</c:v>
                </c:pt>
                <c:pt idx="2833">
                  <c:v>42297</c:v>
                </c:pt>
                <c:pt idx="2834">
                  <c:v>42298</c:v>
                </c:pt>
                <c:pt idx="2835">
                  <c:v>42299</c:v>
                </c:pt>
                <c:pt idx="2836">
                  <c:v>42300</c:v>
                </c:pt>
                <c:pt idx="2837">
                  <c:v>42303</c:v>
                </c:pt>
                <c:pt idx="2838">
                  <c:v>42304</c:v>
                </c:pt>
                <c:pt idx="2839">
                  <c:v>42305</c:v>
                </c:pt>
                <c:pt idx="2840">
                  <c:v>42306</c:v>
                </c:pt>
                <c:pt idx="2841">
                  <c:v>42307</c:v>
                </c:pt>
                <c:pt idx="2842">
                  <c:v>42310</c:v>
                </c:pt>
                <c:pt idx="2843">
                  <c:v>42312</c:v>
                </c:pt>
                <c:pt idx="2844">
                  <c:v>42313</c:v>
                </c:pt>
                <c:pt idx="2845">
                  <c:v>42314</c:v>
                </c:pt>
                <c:pt idx="2846">
                  <c:v>42317</c:v>
                </c:pt>
                <c:pt idx="2847">
                  <c:v>42318</c:v>
                </c:pt>
                <c:pt idx="2848">
                  <c:v>42319</c:v>
                </c:pt>
                <c:pt idx="2849">
                  <c:v>42320</c:v>
                </c:pt>
                <c:pt idx="2850">
                  <c:v>42321</c:v>
                </c:pt>
                <c:pt idx="2851">
                  <c:v>42324</c:v>
                </c:pt>
                <c:pt idx="2852">
                  <c:v>42325</c:v>
                </c:pt>
                <c:pt idx="2853">
                  <c:v>42326</c:v>
                </c:pt>
                <c:pt idx="2854">
                  <c:v>42327</c:v>
                </c:pt>
                <c:pt idx="2855">
                  <c:v>42328</c:v>
                </c:pt>
                <c:pt idx="2856">
                  <c:v>42332</c:v>
                </c:pt>
                <c:pt idx="2857">
                  <c:v>42333</c:v>
                </c:pt>
                <c:pt idx="2858">
                  <c:v>42334</c:v>
                </c:pt>
                <c:pt idx="2859">
                  <c:v>42335</c:v>
                </c:pt>
                <c:pt idx="2860">
                  <c:v>42338</c:v>
                </c:pt>
                <c:pt idx="2861">
                  <c:v>42339</c:v>
                </c:pt>
                <c:pt idx="2862">
                  <c:v>42340</c:v>
                </c:pt>
                <c:pt idx="2863">
                  <c:v>42341</c:v>
                </c:pt>
                <c:pt idx="2864">
                  <c:v>42342</c:v>
                </c:pt>
                <c:pt idx="2865">
                  <c:v>42345</c:v>
                </c:pt>
                <c:pt idx="2866">
                  <c:v>42346</c:v>
                </c:pt>
                <c:pt idx="2867">
                  <c:v>42347</c:v>
                </c:pt>
                <c:pt idx="2868">
                  <c:v>42348</c:v>
                </c:pt>
                <c:pt idx="2869">
                  <c:v>42349</c:v>
                </c:pt>
                <c:pt idx="2870">
                  <c:v>42352</c:v>
                </c:pt>
                <c:pt idx="2871">
                  <c:v>42353</c:v>
                </c:pt>
                <c:pt idx="2872">
                  <c:v>42354</c:v>
                </c:pt>
                <c:pt idx="2873">
                  <c:v>42355</c:v>
                </c:pt>
                <c:pt idx="2874">
                  <c:v>42356</c:v>
                </c:pt>
                <c:pt idx="2875">
                  <c:v>42359</c:v>
                </c:pt>
                <c:pt idx="2876">
                  <c:v>42360</c:v>
                </c:pt>
                <c:pt idx="2877">
                  <c:v>42362</c:v>
                </c:pt>
                <c:pt idx="2878">
                  <c:v>42363</c:v>
                </c:pt>
                <c:pt idx="2879">
                  <c:v>42366</c:v>
                </c:pt>
                <c:pt idx="2880">
                  <c:v>42367</c:v>
                </c:pt>
                <c:pt idx="2881">
                  <c:v>42368</c:v>
                </c:pt>
                <c:pt idx="2882">
                  <c:v>42373</c:v>
                </c:pt>
                <c:pt idx="2883">
                  <c:v>42374</c:v>
                </c:pt>
                <c:pt idx="2884">
                  <c:v>42375</c:v>
                </c:pt>
                <c:pt idx="2885">
                  <c:v>42376</c:v>
                </c:pt>
                <c:pt idx="2886">
                  <c:v>42377</c:v>
                </c:pt>
                <c:pt idx="2887">
                  <c:v>42381</c:v>
                </c:pt>
                <c:pt idx="2888">
                  <c:v>42382</c:v>
                </c:pt>
                <c:pt idx="2889">
                  <c:v>42383</c:v>
                </c:pt>
                <c:pt idx="2890">
                  <c:v>42384</c:v>
                </c:pt>
                <c:pt idx="2891">
                  <c:v>42387</c:v>
                </c:pt>
                <c:pt idx="2892">
                  <c:v>42388</c:v>
                </c:pt>
                <c:pt idx="2893">
                  <c:v>42389</c:v>
                </c:pt>
                <c:pt idx="2894">
                  <c:v>42390</c:v>
                </c:pt>
                <c:pt idx="2895">
                  <c:v>42391</c:v>
                </c:pt>
                <c:pt idx="2896">
                  <c:v>42394</c:v>
                </c:pt>
                <c:pt idx="2897">
                  <c:v>42395</c:v>
                </c:pt>
                <c:pt idx="2898">
                  <c:v>42396</c:v>
                </c:pt>
                <c:pt idx="2899">
                  <c:v>42397</c:v>
                </c:pt>
                <c:pt idx="2900">
                  <c:v>42398</c:v>
                </c:pt>
                <c:pt idx="2901">
                  <c:v>42401</c:v>
                </c:pt>
                <c:pt idx="2902">
                  <c:v>42402</c:v>
                </c:pt>
                <c:pt idx="2903">
                  <c:v>42403</c:v>
                </c:pt>
                <c:pt idx="2904">
                  <c:v>42404</c:v>
                </c:pt>
                <c:pt idx="2905">
                  <c:v>42405</c:v>
                </c:pt>
                <c:pt idx="2906">
                  <c:v>42408</c:v>
                </c:pt>
                <c:pt idx="2907">
                  <c:v>42409</c:v>
                </c:pt>
                <c:pt idx="2908">
                  <c:v>42410</c:v>
                </c:pt>
                <c:pt idx="2909">
                  <c:v>42412</c:v>
                </c:pt>
                <c:pt idx="2910">
                  <c:v>42415</c:v>
                </c:pt>
                <c:pt idx="2911">
                  <c:v>42416</c:v>
                </c:pt>
                <c:pt idx="2912">
                  <c:v>42417</c:v>
                </c:pt>
                <c:pt idx="2913">
                  <c:v>42418</c:v>
                </c:pt>
                <c:pt idx="2914">
                  <c:v>42419</c:v>
                </c:pt>
                <c:pt idx="2915">
                  <c:v>42422</c:v>
                </c:pt>
                <c:pt idx="2916">
                  <c:v>42423</c:v>
                </c:pt>
                <c:pt idx="2917">
                  <c:v>42424</c:v>
                </c:pt>
                <c:pt idx="2918">
                  <c:v>42425</c:v>
                </c:pt>
                <c:pt idx="2919">
                  <c:v>42426</c:v>
                </c:pt>
                <c:pt idx="2920">
                  <c:v>42429</c:v>
                </c:pt>
                <c:pt idx="2921">
                  <c:v>42430</c:v>
                </c:pt>
                <c:pt idx="2922">
                  <c:v>42431</c:v>
                </c:pt>
                <c:pt idx="2923">
                  <c:v>42432</c:v>
                </c:pt>
                <c:pt idx="2924">
                  <c:v>42433</c:v>
                </c:pt>
                <c:pt idx="2925">
                  <c:v>42436</c:v>
                </c:pt>
                <c:pt idx="2926">
                  <c:v>42437</c:v>
                </c:pt>
                <c:pt idx="2927">
                  <c:v>42438</c:v>
                </c:pt>
                <c:pt idx="2928">
                  <c:v>42439</c:v>
                </c:pt>
                <c:pt idx="2929">
                  <c:v>42440</c:v>
                </c:pt>
                <c:pt idx="2930">
                  <c:v>42443</c:v>
                </c:pt>
                <c:pt idx="2931">
                  <c:v>42444</c:v>
                </c:pt>
                <c:pt idx="2932">
                  <c:v>42445</c:v>
                </c:pt>
                <c:pt idx="2933">
                  <c:v>42446</c:v>
                </c:pt>
                <c:pt idx="2934">
                  <c:v>42447</c:v>
                </c:pt>
                <c:pt idx="2935">
                  <c:v>42451</c:v>
                </c:pt>
                <c:pt idx="2936">
                  <c:v>42452</c:v>
                </c:pt>
                <c:pt idx="2937">
                  <c:v>42453</c:v>
                </c:pt>
                <c:pt idx="2938">
                  <c:v>42454</c:v>
                </c:pt>
                <c:pt idx="2939">
                  <c:v>42457</c:v>
                </c:pt>
                <c:pt idx="2940">
                  <c:v>42458</c:v>
                </c:pt>
                <c:pt idx="2941">
                  <c:v>42459</c:v>
                </c:pt>
                <c:pt idx="2942">
                  <c:v>42460</c:v>
                </c:pt>
                <c:pt idx="2943">
                  <c:v>42461</c:v>
                </c:pt>
                <c:pt idx="2944">
                  <c:v>42464</c:v>
                </c:pt>
                <c:pt idx="2945">
                  <c:v>42465</c:v>
                </c:pt>
                <c:pt idx="2946">
                  <c:v>42466</c:v>
                </c:pt>
                <c:pt idx="2947">
                  <c:v>42467</c:v>
                </c:pt>
                <c:pt idx="2948">
                  <c:v>42468</c:v>
                </c:pt>
                <c:pt idx="2949">
                  <c:v>42471</c:v>
                </c:pt>
                <c:pt idx="2950">
                  <c:v>42472</c:v>
                </c:pt>
                <c:pt idx="2951">
                  <c:v>42473</c:v>
                </c:pt>
                <c:pt idx="2952">
                  <c:v>42474</c:v>
                </c:pt>
                <c:pt idx="2953">
                  <c:v>42475</c:v>
                </c:pt>
                <c:pt idx="2954">
                  <c:v>42478</c:v>
                </c:pt>
                <c:pt idx="2955">
                  <c:v>42479</c:v>
                </c:pt>
                <c:pt idx="2956">
                  <c:v>42480</c:v>
                </c:pt>
                <c:pt idx="2957">
                  <c:v>42481</c:v>
                </c:pt>
                <c:pt idx="2958">
                  <c:v>42482</c:v>
                </c:pt>
                <c:pt idx="2959">
                  <c:v>42485</c:v>
                </c:pt>
                <c:pt idx="2960">
                  <c:v>42486</c:v>
                </c:pt>
                <c:pt idx="2961">
                  <c:v>42487</c:v>
                </c:pt>
                <c:pt idx="2962">
                  <c:v>42488</c:v>
                </c:pt>
                <c:pt idx="2963">
                  <c:v>42492</c:v>
                </c:pt>
                <c:pt idx="2964">
                  <c:v>42496</c:v>
                </c:pt>
                <c:pt idx="2965">
                  <c:v>42499</c:v>
                </c:pt>
                <c:pt idx="2966">
                  <c:v>42500</c:v>
                </c:pt>
                <c:pt idx="2967">
                  <c:v>42501</c:v>
                </c:pt>
                <c:pt idx="2968">
                  <c:v>42502</c:v>
                </c:pt>
                <c:pt idx="2969">
                  <c:v>42503</c:v>
                </c:pt>
                <c:pt idx="2970">
                  <c:v>42506</c:v>
                </c:pt>
                <c:pt idx="2971">
                  <c:v>42507</c:v>
                </c:pt>
                <c:pt idx="2972">
                  <c:v>42508</c:v>
                </c:pt>
                <c:pt idx="2973">
                  <c:v>42509</c:v>
                </c:pt>
                <c:pt idx="2974">
                  <c:v>42510</c:v>
                </c:pt>
                <c:pt idx="2975">
                  <c:v>42513</c:v>
                </c:pt>
                <c:pt idx="2976">
                  <c:v>42514</c:v>
                </c:pt>
                <c:pt idx="2977">
                  <c:v>42515</c:v>
                </c:pt>
                <c:pt idx="2978">
                  <c:v>42516</c:v>
                </c:pt>
                <c:pt idx="2979">
                  <c:v>42517</c:v>
                </c:pt>
                <c:pt idx="2980">
                  <c:v>42520</c:v>
                </c:pt>
                <c:pt idx="2981">
                  <c:v>42521</c:v>
                </c:pt>
                <c:pt idx="2982">
                  <c:v>42522</c:v>
                </c:pt>
                <c:pt idx="2983">
                  <c:v>42523</c:v>
                </c:pt>
                <c:pt idx="2984">
                  <c:v>42524</c:v>
                </c:pt>
                <c:pt idx="2985">
                  <c:v>42527</c:v>
                </c:pt>
                <c:pt idx="2986">
                  <c:v>42528</c:v>
                </c:pt>
                <c:pt idx="2987">
                  <c:v>42529</c:v>
                </c:pt>
                <c:pt idx="2988">
                  <c:v>42530</c:v>
                </c:pt>
                <c:pt idx="2989">
                  <c:v>42531</c:v>
                </c:pt>
                <c:pt idx="2990">
                  <c:v>42534</c:v>
                </c:pt>
                <c:pt idx="2991">
                  <c:v>42535</c:v>
                </c:pt>
                <c:pt idx="2992">
                  <c:v>42536</c:v>
                </c:pt>
                <c:pt idx="2993">
                  <c:v>42537</c:v>
                </c:pt>
                <c:pt idx="2994">
                  <c:v>42538</c:v>
                </c:pt>
                <c:pt idx="2995">
                  <c:v>42541</c:v>
                </c:pt>
                <c:pt idx="2996">
                  <c:v>42542</c:v>
                </c:pt>
                <c:pt idx="2997">
                  <c:v>42543</c:v>
                </c:pt>
                <c:pt idx="2998">
                  <c:v>42544</c:v>
                </c:pt>
                <c:pt idx="2999">
                  <c:v>42545</c:v>
                </c:pt>
                <c:pt idx="3000">
                  <c:v>42548</c:v>
                </c:pt>
                <c:pt idx="3001">
                  <c:v>42549</c:v>
                </c:pt>
                <c:pt idx="3002">
                  <c:v>42550</c:v>
                </c:pt>
                <c:pt idx="3003">
                  <c:v>42551</c:v>
                </c:pt>
                <c:pt idx="3004">
                  <c:v>42552</c:v>
                </c:pt>
                <c:pt idx="3005">
                  <c:v>42555</c:v>
                </c:pt>
                <c:pt idx="3006">
                  <c:v>42556</c:v>
                </c:pt>
                <c:pt idx="3007">
                  <c:v>42557</c:v>
                </c:pt>
                <c:pt idx="3008">
                  <c:v>42558</c:v>
                </c:pt>
                <c:pt idx="3009">
                  <c:v>42559</c:v>
                </c:pt>
                <c:pt idx="3010">
                  <c:v>42562</c:v>
                </c:pt>
                <c:pt idx="3011">
                  <c:v>42563</c:v>
                </c:pt>
                <c:pt idx="3012">
                  <c:v>42564</c:v>
                </c:pt>
                <c:pt idx="3013">
                  <c:v>42565</c:v>
                </c:pt>
                <c:pt idx="3014">
                  <c:v>42566</c:v>
                </c:pt>
                <c:pt idx="3015">
                  <c:v>42570</c:v>
                </c:pt>
                <c:pt idx="3016">
                  <c:v>42571</c:v>
                </c:pt>
                <c:pt idx="3017">
                  <c:v>42572</c:v>
                </c:pt>
                <c:pt idx="3018">
                  <c:v>42573</c:v>
                </c:pt>
                <c:pt idx="3019">
                  <c:v>42576</c:v>
                </c:pt>
                <c:pt idx="3020">
                  <c:v>42577</c:v>
                </c:pt>
                <c:pt idx="3021">
                  <c:v>42578</c:v>
                </c:pt>
                <c:pt idx="3022">
                  <c:v>42579</c:v>
                </c:pt>
                <c:pt idx="3023">
                  <c:v>42580</c:v>
                </c:pt>
                <c:pt idx="3024">
                  <c:v>42583</c:v>
                </c:pt>
                <c:pt idx="3025">
                  <c:v>42584</c:v>
                </c:pt>
                <c:pt idx="3026">
                  <c:v>42585</c:v>
                </c:pt>
                <c:pt idx="3027">
                  <c:v>42586</c:v>
                </c:pt>
                <c:pt idx="3028">
                  <c:v>42587</c:v>
                </c:pt>
                <c:pt idx="3029">
                  <c:v>42590</c:v>
                </c:pt>
                <c:pt idx="3030">
                  <c:v>42591</c:v>
                </c:pt>
                <c:pt idx="3031">
                  <c:v>42592</c:v>
                </c:pt>
                <c:pt idx="3032">
                  <c:v>42594</c:v>
                </c:pt>
                <c:pt idx="3033">
                  <c:v>42597</c:v>
                </c:pt>
                <c:pt idx="3034">
                  <c:v>42598</c:v>
                </c:pt>
                <c:pt idx="3035">
                  <c:v>42599</c:v>
                </c:pt>
                <c:pt idx="3036">
                  <c:v>42600</c:v>
                </c:pt>
                <c:pt idx="3037">
                  <c:v>42601</c:v>
                </c:pt>
                <c:pt idx="3038">
                  <c:v>42604</c:v>
                </c:pt>
                <c:pt idx="3039">
                  <c:v>42605</c:v>
                </c:pt>
                <c:pt idx="3040">
                  <c:v>42606</c:v>
                </c:pt>
                <c:pt idx="3041">
                  <c:v>42607</c:v>
                </c:pt>
                <c:pt idx="3042">
                  <c:v>42608</c:v>
                </c:pt>
                <c:pt idx="3043">
                  <c:v>42611</c:v>
                </c:pt>
                <c:pt idx="3044">
                  <c:v>42612</c:v>
                </c:pt>
                <c:pt idx="3045">
                  <c:v>42613</c:v>
                </c:pt>
                <c:pt idx="3046">
                  <c:v>42614</c:v>
                </c:pt>
                <c:pt idx="3047">
                  <c:v>42615</c:v>
                </c:pt>
                <c:pt idx="3048">
                  <c:v>42618</c:v>
                </c:pt>
                <c:pt idx="3049">
                  <c:v>42619</c:v>
                </c:pt>
                <c:pt idx="3050">
                  <c:v>42620</c:v>
                </c:pt>
                <c:pt idx="3051">
                  <c:v>42621</c:v>
                </c:pt>
                <c:pt idx="3052">
                  <c:v>42622</c:v>
                </c:pt>
                <c:pt idx="3053">
                  <c:v>42625</c:v>
                </c:pt>
                <c:pt idx="3054">
                  <c:v>42626</c:v>
                </c:pt>
                <c:pt idx="3055">
                  <c:v>42627</c:v>
                </c:pt>
                <c:pt idx="3056">
                  <c:v>42628</c:v>
                </c:pt>
                <c:pt idx="3057">
                  <c:v>42629</c:v>
                </c:pt>
                <c:pt idx="3058">
                  <c:v>42633</c:v>
                </c:pt>
                <c:pt idx="3059">
                  <c:v>42634</c:v>
                </c:pt>
                <c:pt idx="3060">
                  <c:v>42636</c:v>
                </c:pt>
                <c:pt idx="3061">
                  <c:v>42639</c:v>
                </c:pt>
                <c:pt idx="3062">
                  <c:v>42640</c:v>
                </c:pt>
                <c:pt idx="3063">
                  <c:v>42641</c:v>
                </c:pt>
                <c:pt idx="3064">
                  <c:v>42642</c:v>
                </c:pt>
                <c:pt idx="3065">
                  <c:v>42643</c:v>
                </c:pt>
                <c:pt idx="3066">
                  <c:v>42646</c:v>
                </c:pt>
                <c:pt idx="3067">
                  <c:v>42647</c:v>
                </c:pt>
                <c:pt idx="3068">
                  <c:v>42648</c:v>
                </c:pt>
                <c:pt idx="3069">
                  <c:v>42649</c:v>
                </c:pt>
                <c:pt idx="3070">
                  <c:v>42650</c:v>
                </c:pt>
                <c:pt idx="3071">
                  <c:v>42654</c:v>
                </c:pt>
                <c:pt idx="3072">
                  <c:v>42655</c:v>
                </c:pt>
                <c:pt idx="3073">
                  <c:v>42656</c:v>
                </c:pt>
                <c:pt idx="3074">
                  <c:v>42657</c:v>
                </c:pt>
                <c:pt idx="3075">
                  <c:v>42660</c:v>
                </c:pt>
                <c:pt idx="3076">
                  <c:v>42661</c:v>
                </c:pt>
                <c:pt idx="3077">
                  <c:v>42662</c:v>
                </c:pt>
                <c:pt idx="3078">
                  <c:v>42663</c:v>
                </c:pt>
                <c:pt idx="3079">
                  <c:v>42664</c:v>
                </c:pt>
                <c:pt idx="3080">
                  <c:v>42667</c:v>
                </c:pt>
                <c:pt idx="3081">
                  <c:v>42668</c:v>
                </c:pt>
                <c:pt idx="3082">
                  <c:v>42669</c:v>
                </c:pt>
                <c:pt idx="3083">
                  <c:v>42670</c:v>
                </c:pt>
                <c:pt idx="3084">
                  <c:v>42671</c:v>
                </c:pt>
                <c:pt idx="3085">
                  <c:v>42674</c:v>
                </c:pt>
                <c:pt idx="3086">
                  <c:v>42675</c:v>
                </c:pt>
                <c:pt idx="3087">
                  <c:v>42676</c:v>
                </c:pt>
                <c:pt idx="3088">
                  <c:v>42678</c:v>
                </c:pt>
                <c:pt idx="3089">
                  <c:v>42681</c:v>
                </c:pt>
                <c:pt idx="3090">
                  <c:v>42682</c:v>
                </c:pt>
                <c:pt idx="3091">
                  <c:v>42683</c:v>
                </c:pt>
                <c:pt idx="3092">
                  <c:v>42684</c:v>
                </c:pt>
                <c:pt idx="3093">
                  <c:v>42685</c:v>
                </c:pt>
                <c:pt idx="3094">
                  <c:v>42688</c:v>
                </c:pt>
                <c:pt idx="3095">
                  <c:v>42689</c:v>
                </c:pt>
                <c:pt idx="3096">
                  <c:v>42690</c:v>
                </c:pt>
                <c:pt idx="3097">
                  <c:v>42691</c:v>
                </c:pt>
                <c:pt idx="3098">
                  <c:v>42692</c:v>
                </c:pt>
                <c:pt idx="3099">
                  <c:v>42695</c:v>
                </c:pt>
                <c:pt idx="3100">
                  <c:v>42696</c:v>
                </c:pt>
                <c:pt idx="3101">
                  <c:v>42698</c:v>
                </c:pt>
                <c:pt idx="3102">
                  <c:v>42699</c:v>
                </c:pt>
                <c:pt idx="3103">
                  <c:v>42702</c:v>
                </c:pt>
                <c:pt idx="3104">
                  <c:v>42703</c:v>
                </c:pt>
                <c:pt idx="3105">
                  <c:v>42704</c:v>
                </c:pt>
                <c:pt idx="3106">
                  <c:v>42705</c:v>
                </c:pt>
                <c:pt idx="3107">
                  <c:v>42706</c:v>
                </c:pt>
                <c:pt idx="3108">
                  <c:v>42709</c:v>
                </c:pt>
                <c:pt idx="3109">
                  <c:v>42710</c:v>
                </c:pt>
                <c:pt idx="3110">
                  <c:v>42711</c:v>
                </c:pt>
                <c:pt idx="3111">
                  <c:v>42712</c:v>
                </c:pt>
                <c:pt idx="3112">
                  <c:v>42713</c:v>
                </c:pt>
                <c:pt idx="3113">
                  <c:v>42716</c:v>
                </c:pt>
                <c:pt idx="3114">
                  <c:v>42717</c:v>
                </c:pt>
                <c:pt idx="3115">
                  <c:v>42718</c:v>
                </c:pt>
                <c:pt idx="3116">
                  <c:v>42719</c:v>
                </c:pt>
                <c:pt idx="3117">
                  <c:v>42720</c:v>
                </c:pt>
                <c:pt idx="3118">
                  <c:v>42723</c:v>
                </c:pt>
                <c:pt idx="3119">
                  <c:v>42724</c:v>
                </c:pt>
                <c:pt idx="3120">
                  <c:v>42725</c:v>
                </c:pt>
                <c:pt idx="3121">
                  <c:v>42726</c:v>
                </c:pt>
                <c:pt idx="3122">
                  <c:v>42730</c:v>
                </c:pt>
                <c:pt idx="3123">
                  <c:v>42731</c:v>
                </c:pt>
                <c:pt idx="3124">
                  <c:v>42732</c:v>
                </c:pt>
                <c:pt idx="3125">
                  <c:v>42733</c:v>
                </c:pt>
                <c:pt idx="3126">
                  <c:v>42734</c:v>
                </c:pt>
                <c:pt idx="3127">
                  <c:v>42739</c:v>
                </c:pt>
                <c:pt idx="3128">
                  <c:v>42740</c:v>
                </c:pt>
                <c:pt idx="3129">
                  <c:v>42741</c:v>
                </c:pt>
                <c:pt idx="3130">
                  <c:v>42745</c:v>
                </c:pt>
                <c:pt idx="3131">
                  <c:v>42746</c:v>
                </c:pt>
                <c:pt idx="3132">
                  <c:v>42747</c:v>
                </c:pt>
                <c:pt idx="3133">
                  <c:v>42748</c:v>
                </c:pt>
                <c:pt idx="3134">
                  <c:v>42751</c:v>
                </c:pt>
                <c:pt idx="3135">
                  <c:v>42752</c:v>
                </c:pt>
                <c:pt idx="3136">
                  <c:v>42753</c:v>
                </c:pt>
                <c:pt idx="3137">
                  <c:v>42754</c:v>
                </c:pt>
                <c:pt idx="3138">
                  <c:v>42755</c:v>
                </c:pt>
                <c:pt idx="3139">
                  <c:v>42758</c:v>
                </c:pt>
                <c:pt idx="3140">
                  <c:v>42759</c:v>
                </c:pt>
                <c:pt idx="3141">
                  <c:v>42760</c:v>
                </c:pt>
                <c:pt idx="3142">
                  <c:v>42761</c:v>
                </c:pt>
                <c:pt idx="3143">
                  <c:v>42762</c:v>
                </c:pt>
                <c:pt idx="3144">
                  <c:v>42765</c:v>
                </c:pt>
                <c:pt idx="3145">
                  <c:v>42766</c:v>
                </c:pt>
                <c:pt idx="3146">
                  <c:v>42767</c:v>
                </c:pt>
                <c:pt idx="3147">
                  <c:v>42768</c:v>
                </c:pt>
                <c:pt idx="3148">
                  <c:v>42769</c:v>
                </c:pt>
                <c:pt idx="3149">
                  <c:v>42772</c:v>
                </c:pt>
                <c:pt idx="3150">
                  <c:v>42773</c:v>
                </c:pt>
                <c:pt idx="3151">
                  <c:v>42774</c:v>
                </c:pt>
                <c:pt idx="3152">
                  <c:v>42775</c:v>
                </c:pt>
                <c:pt idx="3153">
                  <c:v>42776</c:v>
                </c:pt>
                <c:pt idx="3154">
                  <c:v>42779</c:v>
                </c:pt>
                <c:pt idx="3155">
                  <c:v>42780</c:v>
                </c:pt>
                <c:pt idx="3156">
                  <c:v>42781</c:v>
                </c:pt>
                <c:pt idx="3157">
                  <c:v>42782</c:v>
                </c:pt>
                <c:pt idx="3158">
                  <c:v>42783</c:v>
                </c:pt>
                <c:pt idx="3159">
                  <c:v>42786</c:v>
                </c:pt>
                <c:pt idx="3160">
                  <c:v>42787</c:v>
                </c:pt>
                <c:pt idx="3161">
                  <c:v>42788</c:v>
                </c:pt>
                <c:pt idx="3162">
                  <c:v>42789</c:v>
                </c:pt>
                <c:pt idx="3163">
                  <c:v>42790</c:v>
                </c:pt>
                <c:pt idx="3164">
                  <c:v>42793</c:v>
                </c:pt>
                <c:pt idx="3165">
                  <c:v>42794</c:v>
                </c:pt>
                <c:pt idx="3166">
                  <c:v>42795</c:v>
                </c:pt>
                <c:pt idx="3167">
                  <c:v>42796</c:v>
                </c:pt>
                <c:pt idx="3168">
                  <c:v>42797</c:v>
                </c:pt>
                <c:pt idx="3169">
                  <c:v>42800</c:v>
                </c:pt>
                <c:pt idx="3170">
                  <c:v>42801</c:v>
                </c:pt>
                <c:pt idx="3171">
                  <c:v>42802</c:v>
                </c:pt>
                <c:pt idx="3172">
                  <c:v>42803</c:v>
                </c:pt>
                <c:pt idx="3173">
                  <c:v>42804</c:v>
                </c:pt>
                <c:pt idx="3174">
                  <c:v>42807</c:v>
                </c:pt>
                <c:pt idx="3175">
                  <c:v>42808</c:v>
                </c:pt>
                <c:pt idx="3176">
                  <c:v>42809</c:v>
                </c:pt>
                <c:pt idx="3177">
                  <c:v>42810</c:v>
                </c:pt>
                <c:pt idx="3178">
                  <c:v>42811</c:v>
                </c:pt>
                <c:pt idx="3179">
                  <c:v>42815</c:v>
                </c:pt>
                <c:pt idx="3180">
                  <c:v>42816</c:v>
                </c:pt>
                <c:pt idx="3181">
                  <c:v>42817</c:v>
                </c:pt>
                <c:pt idx="3182">
                  <c:v>42818</c:v>
                </c:pt>
                <c:pt idx="3183">
                  <c:v>42821</c:v>
                </c:pt>
                <c:pt idx="3184">
                  <c:v>42822</c:v>
                </c:pt>
                <c:pt idx="3185">
                  <c:v>42823</c:v>
                </c:pt>
                <c:pt idx="3186">
                  <c:v>42824</c:v>
                </c:pt>
                <c:pt idx="3187">
                  <c:v>42825</c:v>
                </c:pt>
                <c:pt idx="3188">
                  <c:v>42828</c:v>
                </c:pt>
                <c:pt idx="3189">
                  <c:v>42829</c:v>
                </c:pt>
                <c:pt idx="3190">
                  <c:v>42830</c:v>
                </c:pt>
                <c:pt idx="3191">
                  <c:v>42831</c:v>
                </c:pt>
                <c:pt idx="3192">
                  <c:v>42832</c:v>
                </c:pt>
                <c:pt idx="3193">
                  <c:v>42835</c:v>
                </c:pt>
                <c:pt idx="3194">
                  <c:v>42836</c:v>
                </c:pt>
                <c:pt idx="3195">
                  <c:v>42837</c:v>
                </c:pt>
                <c:pt idx="3196">
                  <c:v>42838</c:v>
                </c:pt>
                <c:pt idx="3197">
                  <c:v>42839</c:v>
                </c:pt>
                <c:pt idx="3198">
                  <c:v>42842</c:v>
                </c:pt>
                <c:pt idx="3199">
                  <c:v>42843</c:v>
                </c:pt>
                <c:pt idx="3200">
                  <c:v>42844</c:v>
                </c:pt>
                <c:pt idx="3201">
                  <c:v>42845</c:v>
                </c:pt>
                <c:pt idx="3202">
                  <c:v>42846</c:v>
                </c:pt>
                <c:pt idx="3203">
                  <c:v>42849</c:v>
                </c:pt>
                <c:pt idx="3204">
                  <c:v>42850</c:v>
                </c:pt>
                <c:pt idx="3205">
                  <c:v>42851</c:v>
                </c:pt>
                <c:pt idx="3206">
                  <c:v>42852</c:v>
                </c:pt>
                <c:pt idx="3207">
                  <c:v>42853</c:v>
                </c:pt>
                <c:pt idx="3208">
                  <c:v>42856</c:v>
                </c:pt>
                <c:pt idx="3209">
                  <c:v>42857</c:v>
                </c:pt>
                <c:pt idx="3210">
                  <c:v>42863</c:v>
                </c:pt>
                <c:pt idx="3211">
                  <c:v>42864</c:v>
                </c:pt>
                <c:pt idx="3212">
                  <c:v>42865</c:v>
                </c:pt>
                <c:pt idx="3213">
                  <c:v>42866</c:v>
                </c:pt>
                <c:pt idx="3214">
                  <c:v>42867</c:v>
                </c:pt>
                <c:pt idx="3215">
                  <c:v>42870</c:v>
                </c:pt>
                <c:pt idx="3216">
                  <c:v>42871</c:v>
                </c:pt>
                <c:pt idx="3217">
                  <c:v>42872</c:v>
                </c:pt>
                <c:pt idx="3218">
                  <c:v>42873</c:v>
                </c:pt>
                <c:pt idx="3219">
                  <c:v>42874</c:v>
                </c:pt>
                <c:pt idx="3220">
                  <c:v>42877</c:v>
                </c:pt>
                <c:pt idx="3221">
                  <c:v>42878</c:v>
                </c:pt>
                <c:pt idx="3222">
                  <c:v>42879</c:v>
                </c:pt>
                <c:pt idx="3223">
                  <c:v>42880</c:v>
                </c:pt>
                <c:pt idx="3224">
                  <c:v>42881</c:v>
                </c:pt>
                <c:pt idx="3225">
                  <c:v>42884</c:v>
                </c:pt>
                <c:pt idx="3226">
                  <c:v>42885</c:v>
                </c:pt>
                <c:pt idx="3227">
                  <c:v>42886</c:v>
                </c:pt>
                <c:pt idx="3228">
                  <c:v>42887</c:v>
                </c:pt>
                <c:pt idx="3229">
                  <c:v>42888</c:v>
                </c:pt>
                <c:pt idx="3230">
                  <c:v>42891</c:v>
                </c:pt>
                <c:pt idx="3231">
                  <c:v>42892</c:v>
                </c:pt>
                <c:pt idx="3232">
                  <c:v>42893</c:v>
                </c:pt>
                <c:pt idx="3233">
                  <c:v>42894</c:v>
                </c:pt>
                <c:pt idx="3234">
                  <c:v>42895</c:v>
                </c:pt>
                <c:pt idx="3235">
                  <c:v>42898</c:v>
                </c:pt>
                <c:pt idx="3236">
                  <c:v>42899</c:v>
                </c:pt>
                <c:pt idx="3237">
                  <c:v>42900</c:v>
                </c:pt>
                <c:pt idx="3238">
                  <c:v>42901</c:v>
                </c:pt>
                <c:pt idx="3239">
                  <c:v>42902</c:v>
                </c:pt>
                <c:pt idx="3240">
                  <c:v>42905</c:v>
                </c:pt>
                <c:pt idx="3241">
                  <c:v>42906</c:v>
                </c:pt>
                <c:pt idx="3242">
                  <c:v>42907</c:v>
                </c:pt>
                <c:pt idx="3243">
                  <c:v>42908</c:v>
                </c:pt>
                <c:pt idx="3244">
                  <c:v>42909</c:v>
                </c:pt>
                <c:pt idx="3245">
                  <c:v>42912</c:v>
                </c:pt>
                <c:pt idx="3246">
                  <c:v>42913</c:v>
                </c:pt>
                <c:pt idx="3247">
                  <c:v>42914</c:v>
                </c:pt>
                <c:pt idx="3248">
                  <c:v>42915</c:v>
                </c:pt>
                <c:pt idx="3249">
                  <c:v>42916</c:v>
                </c:pt>
                <c:pt idx="3250">
                  <c:v>42919</c:v>
                </c:pt>
                <c:pt idx="3251">
                  <c:v>42920</c:v>
                </c:pt>
                <c:pt idx="3252">
                  <c:v>42921</c:v>
                </c:pt>
                <c:pt idx="3253">
                  <c:v>42922</c:v>
                </c:pt>
                <c:pt idx="3254">
                  <c:v>42923</c:v>
                </c:pt>
                <c:pt idx="3255">
                  <c:v>42926</c:v>
                </c:pt>
                <c:pt idx="3256">
                  <c:v>42927</c:v>
                </c:pt>
                <c:pt idx="3257">
                  <c:v>42928</c:v>
                </c:pt>
                <c:pt idx="3258">
                  <c:v>42929</c:v>
                </c:pt>
                <c:pt idx="3259">
                  <c:v>42930</c:v>
                </c:pt>
                <c:pt idx="3260">
                  <c:v>42934</c:v>
                </c:pt>
                <c:pt idx="3261">
                  <c:v>42935</c:v>
                </c:pt>
                <c:pt idx="3262">
                  <c:v>42936</c:v>
                </c:pt>
                <c:pt idx="3263">
                  <c:v>42937</c:v>
                </c:pt>
                <c:pt idx="3264">
                  <c:v>42940</c:v>
                </c:pt>
                <c:pt idx="3265">
                  <c:v>42941</c:v>
                </c:pt>
                <c:pt idx="3266">
                  <c:v>42942</c:v>
                </c:pt>
                <c:pt idx="3267">
                  <c:v>42943</c:v>
                </c:pt>
                <c:pt idx="3268">
                  <c:v>42944</c:v>
                </c:pt>
                <c:pt idx="3269">
                  <c:v>42947</c:v>
                </c:pt>
                <c:pt idx="3270">
                  <c:v>42948</c:v>
                </c:pt>
                <c:pt idx="3271">
                  <c:v>42949</c:v>
                </c:pt>
                <c:pt idx="3272">
                  <c:v>42950</c:v>
                </c:pt>
                <c:pt idx="3273">
                  <c:v>42951</c:v>
                </c:pt>
                <c:pt idx="3274">
                  <c:v>42954</c:v>
                </c:pt>
                <c:pt idx="3275">
                  <c:v>42955</c:v>
                </c:pt>
                <c:pt idx="3276">
                  <c:v>42956</c:v>
                </c:pt>
                <c:pt idx="3277">
                  <c:v>42957</c:v>
                </c:pt>
                <c:pt idx="3278">
                  <c:v>42961</c:v>
                </c:pt>
                <c:pt idx="3279">
                  <c:v>42962</c:v>
                </c:pt>
                <c:pt idx="3280">
                  <c:v>42963</c:v>
                </c:pt>
                <c:pt idx="3281">
                  <c:v>42964</c:v>
                </c:pt>
                <c:pt idx="3282">
                  <c:v>42965</c:v>
                </c:pt>
                <c:pt idx="3283">
                  <c:v>42968</c:v>
                </c:pt>
                <c:pt idx="3284">
                  <c:v>42969</c:v>
                </c:pt>
                <c:pt idx="3285">
                  <c:v>42970</c:v>
                </c:pt>
                <c:pt idx="3286">
                  <c:v>42971</c:v>
                </c:pt>
                <c:pt idx="3287">
                  <c:v>42972</c:v>
                </c:pt>
                <c:pt idx="3288">
                  <c:v>42975</c:v>
                </c:pt>
                <c:pt idx="3289">
                  <c:v>42976</c:v>
                </c:pt>
                <c:pt idx="3290">
                  <c:v>42977</c:v>
                </c:pt>
                <c:pt idx="3291">
                  <c:v>42978</c:v>
                </c:pt>
                <c:pt idx="3292">
                  <c:v>42979</c:v>
                </c:pt>
                <c:pt idx="3293">
                  <c:v>42982</c:v>
                </c:pt>
                <c:pt idx="3294">
                  <c:v>42983</c:v>
                </c:pt>
                <c:pt idx="3295">
                  <c:v>42984</c:v>
                </c:pt>
                <c:pt idx="3296">
                  <c:v>42985</c:v>
                </c:pt>
                <c:pt idx="3297">
                  <c:v>42986</c:v>
                </c:pt>
                <c:pt idx="3298">
                  <c:v>42989</c:v>
                </c:pt>
                <c:pt idx="3299">
                  <c:v>42990</c:v>
                </c:pt>
                <c:pt idx="3300">
                  <c:v>42991</c:v>
                </c:pt>
                <c:pt idx="3301">
                  <c:v>42992</c:v>
                </c:pt>
                <c:pt idx="3302">
                  <c:v>42993</c:v>
                </c:pt>
                <c:pt idx="3303">
                  <c:v>42997</c:v>
                </c:pt>
                <c:pt idx="3304">
                  <c:v>42998</c:v>
                </c:pt>
                <c:pt idx="3305">
                  <c:v>42999</c:v>
                </c:pt>
                <c:pt idx="3306">
                  <c:v>43000</c:v>
                </c:pt>
                <c:pt idx="3307">
                  <c:v>43003</c:v>
                </c:pt>
                <c:pt idx="3308">
                  <c:v>43004</c:v>
                </c:pt>
                <c:pt idx="3309">
                  <c:v>43005</c:v>
                </c:pt>
                <c:pt idx="3310">
                  <c:v>43006</c:v>
                </c:pt>
                <c:pt idx="3311">
                  <c:v>43007</c:v>
                </c:pt>
                <c:pt idx="3312">
                  <c:v>43010</c:v>
                </c:pt>
                <c:pt idx="3313">
                  <c:v>43011</c:v>
                </c:pt>
                <c:pt idx="3314">
                  <c:v>43012</c:v>
                </c:pt>
                <c:pt idx="3315">
                  <c:v>43013</c:v>
                </c:pt>
                <c:pt idx="3316">
                  <c:v>43014</c:v>
                </c:pt>
                <c:pt idx="3317">
                  <c:v>43018</c:v>
                </c:pt>
                <c:pt idx="3318">
                  <c:v>43019</c:v>
                </c:pt>
                <c:pt idx="3319">
                  <c:v>43020</c:v>
                </c:pt>
                <c:pt idx="3320">
                  <c:v>43021</c:v>
                </c:pt>
                <c:pt idx="3321">
                  <c:v>43024</c:v>
                </c:pt>
                <c:pt idx="3322">
                  <c:v>43025</c:v>
                </c:pt>
                <c:pt idx="3323">
                  <c:v>43026</c:v>
                </c:pt>
                <c:pt idx="3324">
                  <c:v>43027</c:v>
                </c:pt>
                <c:pt idx="3325">
                  <c:v>43028</c:v>
                </c:pt>
                <c:pt idx="3326">
                  <c:v>43031</c:v>
                </c:pt>
                <c:pt idx="3327">
                  <c:v>43032</c:v>
                </c:pt>
                <c:pt idx="3328">
                  <c:v>43033</c:v>
                </c:pt>
                <c:pt idx="3329">
                  <c:v>43034</c:v>
                </c:pt>
                <c:pt idx="3330">
                  <c:v>43035</c:v>
                </c:pt>
                <c:pt idx="3331">
                  <c:v>43038</c:v>
                </c:pt>
                <c:pt idx="3332">
                  <c:v>43039</c:v>
                </c:pt>
                <c:pt idx="3333">
                  <c:v>43040</c:v>
                </c:pt>
                <c:pt idx="3334">
                  <c:v>43041</c:v>
                </c:pt>
                <c:pt idx="3335">
                  <c:v>43045</c:v>
                </c:pt>
                <c:pt idx="3336">
                  <c:v>43046</c:v>
                </c:pt>
                <c:pt idx="3337">
                  <c:v>43047</c:v>
                </c:pt>
                <c:pt idx="3338">
                  <c:v>43048</c:v>
                </c:pt>
                <c:pt idx="3339">
                  <c:v>43049</c:v>
                </c:pt>
                <c:pt idx="3340">
                  <c:v>43052</c:v>
                </c:pt>
                <c:pt idx="3341">
                  <c:v>43053</c:v>
                </c:pt>
                <c:pt idx="3342">
                  <c:v>43054</c:v>
                </c:pt>
                <c:pt idx="3343">
                  <c:v>43055</c:v>
                </c:pt>
                <c:pt idx="3344">
                  <c:v>43056</c:v>
                </c:pt>
                <c:pt idx="3345">
                  <c:v>43059</c:v>
                </c:pt>
                <c:pt idx="3346">
                  <c:v>43060</c:v>
                </c:pt>
                <c:pt idx="3347">
                  <c:v>43061</c:v>
                </c:pt>
                <c:pt idx="3348">
                  <c:v>43063</c:v>
                </c:pt>
                <c:pt idx="3349">
                  <c:v>43066</c:v>
                </c:pt>
                <c:pt idx="3350">
                  <c:v>43067</c:v>
                </c:pt>
                <c:pt idx="3351">
                  <c:v>43068</c:v>
                </c:pt>
                <c:pt idx="3352">
                  <c:v>43069</c:v>
                </c:pt>
                <c:pt idx="3353">
                  <c:v>43070</c:v>
                </c:pt>
                <c:pt idx="3354">
                  <c:v>43073</c:v>
                </c:pt>
                <c:pt idx="3355">
                  <c:v>43074</c:v>
                </c:pt>
                <c:pt idx="3356">
                  <c:v>43075</c:v>
                </c:pt>
                <c:pt idx="3357">
                  <c:v>43076</c:v>
                </c:pt>
                <c:pt idx="3358">
                  <c:v>43077</c:v>
                </c:pt>
                <c:pt idx="3359">
                  <c:v>43080</c:v>
                </c:pt>
                <c:pt idx="3360">
                  <c:v>43081</c:v>
                </c:pt>
                <c:pt idx="3361">
                  <c:v>43082</c:v>
                </c:pt>
                <c:pt idx="3362">
                  <c:v>43083</c:v>
                </c:pt>
                <c:pt idx="3363">
                  <c:v>43084</c:v>
                </c:pt>
                <c:pt idx="3364">
                  <c:v>43087</c:v>
                </c:pt>
                <c:pt idx="3365">
                  <c:v>43088</c:v>
                </c:pt>
                <c:pt idx="3366">
                  <c:v>43089</c:v>
                </c:pt>
                <c:pt idx="3367">
                  <c:v>43090</c:v>
                </c:pt>
                <c:pt idx="3368">
                  <c:v>43091</c:v>
                </c:pt>
                <c:pt idx="3369">
                  <c:v>43094</c:v>
                </c:pt>
                <c:pt idx="3370">
                  <c:v>43095</c:v>
                </c:pt>
                <c:pt idx="3371">
                  <c:v>43096</c:v>
                </c:pt>
                <c:pt idx="3372">
                  <c:v>43097</c:v>
                </c:pt>
                <c:pt idx="3373">
                  <c:v>43098</c:v>
                </c:pt>
                <c:pt idx="3374">
                  <c:v>43104</c:v>
                </c:pt>
                <c:pt idx="3375">
                  <c:v>43105</c:v>
                </c:pt>
                <c:pt idx="3376">
                  <c:v>43109</c:v>
                </c:pt>
                <c:pt idx="3377">
                  <c:v>43110</c:v>
                </c:pt>
                <c:pt idx="3378">
                  <c:v>43111</c:v>
                </c:pt>
                <c:pt idx="3379">
                  <c:v>43112</c:v>
                </c:pt>
                <c:pt idx="3380">
                  <c:v>43115</c:v>
                </c:pt>
                <c:pt idx="3381">
                  <c:v>43116</c:v>
                </c:pt>
                <c:pt idx="3382">
                  <c:v>43117</c:v>
                </c:pt>
                <c:pt idx="3383">
                  <c:v>43118</c:v>
                </c:pt>
                <c:pt idx="3384">
                  <c:v>43119</c:v>
                </c:pt>
                <c:pt idx="3385">
                  <c:v>43122</c:v>
                </c:pt>
                <c:pt idx="3386">
                  <c:v>43123</c:v>
                </c:pt>
                <c:pt idx="3387">
                  <c:v>43124</c:v>
                </c:pt>
                <c:pt idx="3388">
                  <c:v>43125</c:v>
                </c:pt>
                <c:pt idx="3389">
                  <c:v>43126</c:v>
                </c:pt>
                <c:pt idx="3390">
                  <c:v>43129</c:v>
                </c:pt>
                <c:pt idx="3391">
                  <c:v>43130</c:v>
                </c:pt>
                <c:pt idx="3392">
                  <c:v>43131</c:v>
                </c:pt>
                <c:pt idx="3393">
                  <c:v>43132</c:v>
                </c:pt>
                <c:pt idx="3394">
                  <c:v>43133</c:v>
                </c:pt>
                <c:pt idx="3395">
                  <c:v>43136</c:v>
                </c:pt>
                <c:pt idx="3396">
                  <c:v>43137</c:v>
                </c:pt>
                <c:pt idx="3397">
                  <c:v>43138</c:v>
                </c:pt>
                <c:pt idx="3398">
                  <c:v>43139</c:v>
                </c:pt>
                <c:pt idx="3399">
                  <c:v>43140</c:v>
                </c:pt>
                <c:pt idx="3400">
                  <c:v>43144</c:v>
                </c:pt>
                <c:pt idx="3401">
                  <c:v>43145</c:v>
                </c:pt>
                <c:pt idx="3402">
                  <c:v>43146</c:v>
                </c:pt>
                <c:pt idx="3403">
                  <c:v>43147</c:v>
                </c:pt>
                <c:pt idx="3404">
                  <c:v>43150</c:v>
                </c:pt>
                <c:pt idx="3405">
                  <c:v>43151</c:v>
                </c:pt>
                <c:pt idx="3406">
                  <c:v>43152</c:v>
                </c:pt>
                <c:pt idx="3407">
                  <c:v>43153</c:v>
                </c:pt>
                <c:pt idx="3408">
                  <c:v>43154</c:v>
                </c:pt>
                <c:pt idx="3409">
                  <c:v>43157</c:v>
                </c:pt>
                <c:pt idx="3410">
                  <c:v>43158</c:v>
                </c:pt>
                <c:pt idx="3411">
                  <c:v>43159</c:v>
                </c:pt>
                <c:pt idx="3412">
                  <c:v>43160</c:v>
                </c:pt>
                <c:pt idx="3413">
                  <c:v>43161</c:v>
                </c:pt>
                <c:pt idx="3414">
                  <c:v>43164</c:v>
                </c:pt>
                <c:pt idx="3415">
                  <c:v>43165</c:v>
                </c:pt>
                <c:pt idx="3416">
                  <c:v>43166</c:v>
                </c:pt>
                <c:pt idx="3417">
                  <c:v>43167</c:v>
                </c:pt>
                <c:pt idx="3418">
                  <c:v>43168</c:v>
                </c:pt>
                <c:pt idx="3419">
                  <c:v>43171</c:v>
                </c:pt>
                <c:pt idx="3420">
                  <c:v>43172</c:v>
                </c:pt>
                <c:pt idx="3421">
                  <c:v>43173</c:v>
                </c:pt>
                <c:pt idx="3422">
                  <c:v>43174</c:v>
                </c:pt>
                <c:pt idx="3423">
                  <c:v>43175</c:v>
                </c:pt>
                <c:pt idx="3424">
                  <c:v>43178</c:v>
                </c:pt>
                <c:pt idx="3425">
                  <c:v>43179</c:v>
                </c:pt>
                <c:pt idx="3426">
                  <c:v>43181</c:v>
                </c:pt>
                <c:pt idx="3427">
                  <c:v>43182</c:v>
                </c:pt>
                <c:pt idx="3428">
                  <c:v>43185</c:v>
                </c:pt>
                <c:pt idx="3429">
                  <c:v>43186</c:v>
                </c:pt>
                <c:pt idx="3430">
                  <c:v>43187</c:v>
                </c:pt>
                <c:pt idx="3431">
                  <c:v>43188</c:v>
                </c:pt>
                <c:pt idx="3432">
                  <c:v>43189</c:v>
                </c:pt>
                <c:pt idx="3433">
                  <c:v>43192</c:v>
                </c:pt>
                <c:pt idx="3434">
                  <c:v>43193</c:v>
                </c:pt>
                <c:pt idx="3435">
                  <c:v>43194</c:v>
                </c:pt>
                <c:pt idx="3436">
                  <c:v>43195</c:v>
                </c:pt>
                <c:pt idx="3437">
                  <c:v>43196</c:v>
                </c:pt>
                <c:pt idx="3438">
                  <c:v>43199</c:v>
                </c:pt>
                <c:pt idx="3439">
                  <c:v>43200</c:v>
                </c:pt>
                <c:pt idx="3440">
                  <c:v>43201</c:v>
                </c:pt>
                <c:pt idx="3441">
                  <c:v>43202</c:v>
                </c:pt>
                <c:pt idx="3442">
                  <c:v>43203</c:v>
                </c:pt>
                <c:pt idx="3443">
                  <c:v>43206</c:v>
                </c:pt>
                <c:pt idx="3444">
                  <c:v>43207</c:v>
                </c:pt>
                <c:pt idx="3445">
                  <c:v>43208</c:v>
                </c:pt>
                <c:pt idx="3446">
                  <c:v>43209</c:v>
                </c:pt>
                <c:pt idx="3447">
                  <c:v>43210</c:v>
                </c:pt>
                <c:pt idx="3448">
                  <c:v>43213</c:v>
                </c:pt>
                <c:pt idx="3449">
                  <c:v>43214</c:v>
                </c:pt>
                <c:pt idx="3450">
                  <c:v>43215</c:v>
                </c:pt>
                <c:pt idx="3451">
                  <c:v>43216</c:v>
                </c:pt>
                <c:pt idx="3452">
                  <c:v>43217</c:v>
                </c:pt>
                <c:pt idx="3453">
                  <c:v>43221</c:v>
                </c:pt>
                <c:pt idx="3454">
                  <c:v>43222</c:v>
                </c:pt>
                <c:pt idx="3455">
                  <c:v>43227</c:v>
                </c:pt>
                <c:pt idx="3456">
                  <c:v>43228</c:v>
                </c:pt>
                <c:pt idx="3457">
                  <c:v>43229</c:v>
                </c:pt>
                <c:pt idx="3458">
                  <c:v>43230</c:v>
                </c:pt>
                <c:pt idx="3459">
                  <c:v>43231</c:v>
                </c:pt>
                <c:pt idx="3460">
                  <c:v>43234</c:v>
                </c:pt>
                <c:pt idx="3461">
                  <c:v>43235</c:v>
                </c:pt>
                <c:pt idx="3462">
                  <c:v>43236</c:v>
                </c:pt>
                <c:pt idx="3463">
                  <c:v>43237</c:v>
                </c:pt>
                <c:pt idx="3464">
                  <c:v>43238</c:v>
                </c:pt>
                <c:pt idx="3465">
                  <c:v>43241</c:v>
                </c:pt>
                <c:pt idx="3466">
                  <c:v>43242</c:v>
                </c:pt>
                <c:pt idx="3467">
                  <c:v>43243</c:v>
                </c:pt>
                <c:pt idx="3468">
                  <c:v>43244</c:v>
                </c:pt>
                <c:pt idx="3469">
                  <c:v>43245</c:v>
                </c:pt>
                <c:pt idx="3470">
                  <c:v>43248</c:v>
                </c:pt>
                <c:pt idx="3471">
                  <c:v>43249</c:v>
                </c:pt>
                <c:pt idx="3472">
                  <c:v>43250</c:v>
                </c:pt>
                <c:pt idx="3473">
                  <c:v>43251</c:v>
                </c:pt>
                <c:pt idx="3474">
                  <c:v>43252</c:v>
                </c:pt>
                <c:pt idx="3475">
                  <c:v>43255</c:v>
                </c:pt>
                <c:pt idx="3476">
                  <c:v>43256</c:v>
                </c:pt>
                <c:pt idx="3477">
                  <c:v>43257</c:v>
                </c:pt>
                <c:pt idx="3478">
                  <c:v>43258</c:v>
                </c:pt>
                <c:pt idx="3479">
                  <c:v>43259</c:v>
                </c:pt>
                <c:pt idx="3480">
                  <c:v>43262</c:v>
                </c:pt>
                <c:pt idx="3481">
                  <c:v>43263</c:v>
                </c:pt>
                <c:pt idx="3482">
                  <c:v>43264</c:v>
                </c:pt>
                <c:pt idx="3483">
                  <c:v>43265</c:v>
                </c:pt>
                <c:pt idx="3484">
                  <c:v>43266</c:v>
                </c:pt>
                <c:pt idx="3485">
                  <c:v>43269</c:v>
                </c:pt>
                <c:pt idx="3486">
                  <c:v>43270</c:v>
                </c:pt>
                <c:pt idx="3487">
                  <c:v>43271</c:v>
                </c:pt>
                <c:pt idx="3488">
                  <c:v>43272</c:v>
                </c:pt>
                <c:pt idx="3489">
                  <c:v>43273</c:v>
                </c:pt>
                <c:pt idx="3490">
                  <c:v>43276</c:v>
                </c:pt>
                <c:pt idx="3491">
                  <c:v>43277</c:v>
                </c:pt>
                <c:pt idx="3492">
                  <c:v>43278</c:v>
                </c:pt>
                <c:pt idx="3493">
                  <c:v>43279</c:v>
                </c:pt>
                <c:pt idx="3494">
                  <c:v>43280</c:v>
                </c:pt>
                <c:pt idx="3495">
                  <c:v>43283</c:v>
                </c:pt>
                <c:pt idx="3496">
                  <c:v>43284</c:v>
                </c:pt>
                <c:pt idx="3497">
                  <c:v>43285</c:v>
                </c:pt>
                <c:pt idx="3498">
                  <c:v>43286</c:v>
                </c:pt>
                <c:pt idx="3499">
                  <c:v>43287</c:v>
                </c:pt>
                <c:pt idx="3500">
                  <c:v>43290</c:v>
                </c:pt>
                <c:pt idx="3501">
                  <c:v>43291</c:v>
                </c:pt>
                <c:pt idx="3502">
                  <c:v>43292</c:v>
                </c:pt>
                <c:pt idx="3503">
                  <c:v>43293</c:v>
                </c:pt>
                <c:pt idx="3504">
                  <c:v>43294</c:v>
                </c:pt>
                <c:pt idx="3505">
                  <c:v>43298</c:v>
                </c:pt>
                <c:pt idx="3506">
                  <c:v>43299</c:v>
                </c:pt>
                <c:pt idx="3507">
                  <c:v>43300</c:v>
                </c:pt>
                <c:pt idx="3508">
                  <c:v>43301</c:v>
                </c:pt>
                <c:pt idx="3509">
                  <c:v>43304</c:v>
                </c:pt>
                <c:pt idx="3510">
                  <c:v>43305</c:v>
                </c:pt>
                <c:pt idx="3511">
                  <c:v>43306</c:v>
                </c:pt>
                <c:pt idx="3512">
                  <c:v>43307</c:v>
                </c:pt>
                <c:pt idx="3513">
                  <c:v>43308</c:v>
                </c:pt>
                <c:pt idx="3514">
                  <c:v>43311</c:v>
                </c:pt>
                <c:pt idx="3515">
                  <c:v>43312</c:v>
                </c:pt>
                <c:pt idx="3516">
                  <c:v>43313</c:v>
                </c:pt>
                <c:pt idx="3517">
                  <c:v>43314</c:v>
                </c:pt>
                <c:pt idx="3518">
                  <c:v>43315</c:v>
                </c:pt>
                <c:pt idx="3519">
                  <c:v>43318</c:v>
                </c:pt>
                <c:pt idx="3520">
                  <c:v>43319</c:v>
                </c:pt>
                <c:pt idx="3521">
                  <c:v>43320</c:v>
                </c:pt>
                <c:pt idx="3522">
                  <c:v>43321</c:v>
                </c:pt>
                <c:pt idx="3523">
                  <c:v>43322</c:v>
                </c:pt>
                <c:pt idx="3524">
                  <c:v>43325</c:v>
                </c:pt>
                <c:pt idx="3525">
                  <c:v>43326</c:v>
                </c:pt>
                <c:pt idx="3526">
                  <c:v>43327</c:v>
                </c:pt>
                <c:pt idx="3527">
                  <c:v>43328</c:v>
                </c:pt>
                <c:pt idx="3528">
                  <c:v>43329</c:v>
                </c:pt>
                <c:pt idx="3529">
                  <c:v>43332</c:v>
                </c:pt>
                <c:pt idx="3530">
                  <c:v>43333</c:v>
                </c:pt>
                <c:pt idx="3531">
                  <c:v>43334</c:v>
                </c:pt>
                <c:pt idx="3532">
                  <c:v>43335</c:v>
                </c:pt>
                <c:pt idx="3533">
                  <c:v>43336</c:v>
                </c:pt>
                <c:pt idx="3534">
                  <c:v>43339</c:v>
                </c:pt>
                <c:pt idx="3535">
                  <c:v>43340</c:v>
                </c:pt>
                <c:pt idx="3536">
                  <c:v>43341</c:v>
                </c:pt>
                <c:pt idx="3537">
                  <c:v>43342</c:v>
                </c:pt>
                <c:pt idx="3538">
                  <c:v>43343</c:v>
                </c:pt>
                <c:pt idx="3539">
                  <c:v>43346</c:v>
                </c:pt>
                <c:pt idx="3540">
                  <c:v>43347</c:v>
                </c:pt>
                <c:pt idx="3541">
                  <c:v>43348</c:v>
                </c:pt>
                <c:pt idx="3542">
                  <c:v>43349</c:v>
                </c:pt>
                <c:pt idx="3543">
                  <c:v>43350</c:v>
                </c:pt>
                <c:pt idx="3544">
                  <c:v>43353</c:v>
                </c:pt>
                <c:pt idx="3545">
                  <c:v>43354</c:v>
                </c:pt>
                <c:pt idx="3546">
                  <c:v>43355</c:v>
                </c:pt>
                <c:pt idx="3547">
                  <c:v>43356</c:v>
                </c:pt>
                <c:pt idx="3548">
                  <c:v>43357</c:v>
                </c:pt>
                <c:pt idx="3549">
                  <c:v>43361</c:v>
                </c:pt>
                <c:pt idx="3550">
                  <c:v>43362</c:v>
                </c:pt>
                <c:pt idx="3551">
                  <c:v>43363</c:v>
                </c:pt>
                <c:pt idx="3552">
                  <c:v>43364</c:v>
                </c:pt>
                <c:pt idx="3553">
                  <c:v>43368</c:v>
                </c:pt>
                <c:pt idx="3554">
                  <c:v>43369</c:v>
                </c:pt>
                <c:pt idx="3555">
                  <c:v>43370</c:v>
                </c:pt>
                <c:pt idx="3556">
                  <c:v>43371</c:v>
                </c:pt>
                <c:pt idx="3557">
                  <c:v>43374</c:v>
                </c:pt>
                <c:pt idx="3558">
                  <c:v>43375</c:v>
                </c:pt>
                <c:pt idx="3559">
                  <c:v>43376</c:v>
                </c:pt>
                <c:pt idx="3560">
                  <c:v>43377</c:v>
                </c:pt>
                <c:pt idx="3561">
                  <c:v>43378</c:v>
                </c:pt>
                <c:pt idx="3562">
                  <c:v>43382</c:v>
                </c:pt>
                <c:pt idx="3563">
                  <c:v>43383</c:v>
                </c:pt>
                <c:pt idx="3564">
                  <c:v>43384</c:v>
                </c:pt>
                <c:pt idx="3565">
                  <c:v>43385</c:v>
                </c:pt>
                <c:pt idx="3566">
                  <c:v>43388</c:v>
                </c:pt>
                <c:pt idx="3567">
                  <c:v>43389</c:v>
                </c:pt>
                <c:pt idx="3568">
                  <c:v>43390</c:v>
                </c:pt>
                <c:pt idx="3569">
                  <c:v>43391</c:v>
                </c:pt>
                <c:pt idx="3570">
                  <c:v>43392</c:v>
                </c:pt>
                <c:pt idx="3571">
                  <c:v>43395</c:v>
                </c:pt>
                <c:pt idx="3572">
                  <c:v>43396</c:v>
                </c:pt>
                <c:pt idx="3573">
                  <c:v>43397</c:v>
                </c:pt>
                <c:pt idx="3574">
                  <c:v>43398</c:v>
                </c:pt>
                <c:pt idx="3575">
                  <c:v>43399</c:v>
                </c:pt>
                <c:pt idx="3576">
                  <c:v>43402</c:v>
                </c:pt>
                <c:pt idx="3577">
                  <c:v>43403</c:v>
                </c:pt>
                <c:pt idx="3578">
                  <c:v>43404</c:v>
                </c:pt>
                <c:pt idx="3579">
                  <c:v>43405</c:v>
                </c:pt>
                <c:pt idx="3580">
                  <c:v>43406</c:v>
                </c:pt>
                <c:pt idx="3581">
                  <c:v>43409</c:v>
                </c:pt>
                <c:pt idx="3582">
                  <c:v>43410</c:v>
                </c:pt>
                <c:pt idx="3583">
                  <c:v>43411</c:v>
                </c:pt>
                <c:pt idx="3584">
                  <c:v>43412</c:v>
                </c:pt>
                <c:pt idx="3585">
                  <c:v>43413</c:v>
                </c:pt>
                <c:pt idx="3586">
                  <c:v>43416</c:v>
                </c:pt>
                <c:pt idx="3587">
                  <c:v>43417</c:v>
                </c:pt>
                <c:pt idx="3588">
                  <c:v>43418</c:v>
                </c:pt>
                <c:pt idx="3589">
                  <c:v>43419</c:v>
                </c:pt>
                <c:pt idx="3590">
                  <c:v>43420</c:v>
                </c:pt>
                <c:pt idx="3591">
                  <c:v>43423</c:v>
                </c:pt>
                <c:pt idx="3592">
                  <c:v>43424</c:v>
                </c:pt>
                <c:pt idx="3593">
                  <c:v>43425</c:v>
                </c:pt>
                <c:pt idx="3594">
                  <c:v>43426</c:v>
                </c:pt>
                <c:pt idx="3595">
                  <c:v>43430</c:v>
                </c:pt>
                <c:pt idx="3596">
                  <c:v>43431</c:v>
                </c:pt>
                <c:pt idx="3597">
                  <c:v>43432</c:v>
                </c:pt>
                <c:pt idx="3598">
                  <c:v>43433</c:v>
                </c:pt>
                <c:pt idx="3599">
                  <c:v>43434</c:v>
                </c:pt>
                <c:pt idx="3600">
                  <c:v>43437</c:v>
                </c:pt>
                <c:pt idx="3601">
                  <c:v>43438</c:v>
                </c:pt>
                <c:pt idx="3602">
                  <c:v>43439</c:v>
                </c:pt>
                <c:pt idx="3603">
                  <c:v>43440</c:v>
                </c:pt>
                <c:pt idx="3604">
                  <c:v>43441</c:v>
                </c:pt>
                <c:pt idx="3605">
                  <c:v>43444</c:v>
                </c:pt>
                <c:pt idx="3606">
                  <c:v>43445</c:v>
                </c:pt>
                <c:pt idx="3607">
                  <c:v>43446</c:v>
                </c:pt>
                <c:pt idx="3608">
                  <c:v>43447</c:v>
                </c:pt>
                <c:pt idx="3609">
                  <c:v>43448</c:v>
                </c:pt>
                <c:pt idx="3610">
                  <c:v>43451</c:v>
                </c:pt>
                <c:pt idx="3611">
                  <c:v>43452</c:v>
                </c:pt>
                <c:pt idx="3612">
                  <c:v>43453</c:v>
                </c:pt>
                <c:pt idx="3613">
                  <c:v>43454</c:v>
                </c:pt>
                <c:pt idx="3614">
                  <c:v>43455</c:v>
                </c:pt>
                <c:pt idx="3615">
                  <c:v>43459</c:v>
                </c:pt>
                <c:pt idx="3616">
                  <c:v>43460</c:v>
                </c:pt>
                <c:pt idx="3617">
                  <c:v>43461</c:v>
                </c:pt>
                <c:pt idx="3618">
                  <c:v>43462</c:v>
                </c:pt>
                <c:pt idx="3619">
                  <c:v>43469</c:v>
                </c:pt>
                <c:pt idx="3620">
                  <c:v>43472</c:v>
                </c:pt>
                <c:pt idx="3621">
                  <c:v>43473</c:v>
                </c:pt>
                <c:pt idx="3622">
                  <c:v>43474</c:v>
                </c:pt>
                <c:pt idx="3623">
                  <c:v>43475</c:v>
                </c:pt>
                <c:pt idx="3624">
                  <c:v>43476</c:v>
                </c:pt>
                <c:pt idx="3625">
                  <c:v>43480</c:v>
                </c:pt>
                <c:pt idx="3626">
                  <c:v>43481</c:v>
                </c:pt>
                <c:pt idx="3627">
                  <c:v>43482</c:v>
                </c:pt>
                <c:pt idx="3628">
                  <c:v>43483</c:v>
                </c:pt>
                <c:pt idx="3629">
                  <c:v>43486</c:v>
                </c:pt>
                <c:pt idx="3630">
                  <c:v>43487</c:v>
                </c:pt>
                <c:pt idx="3631">
                  <c:v>43488</c:v>
                </c:pt>
                <c:pt idx="3632">
                  <c:v>43489</c:v>
                </c:pt>
                <c:pt idx="3633">
                  <c:v>43490</c:v>
                </c:pt>
                <c:pt idx="3634">
                  <c:v>43493</c:v>
                </c:pt>
                <c:pt idx="3635">
                  <c:v>43494</c:v>
                </c:pt>
                <c:pt idx="3636">
                  <c:v>43495</c:v>
                </c:pt>
                <c:pt idx="3637">
                  <c:v>43496</c:v>
                </c:pt>
                <c:pt idx="3638">
                  <c:v>43497</c:v>
                </c:pt>
                <c:pt idx="3639">
                  <c:v>43500</c:v>
                </c:pt>
                <c:pt idx="3640">
                  <c:v>43501</c:v>
                </c:pt>
                <c:pt idx="3641">
                  <c:v>43502</c:v>
                </c:pt>
                <c:pt idx="3642">
                  <c:v>43503</c:v>
                </c:pt>
                <c:pt idx="3643">
                  <c:v>43504</c:v>
                </c:pt>
                <c:pt idx="3644">
                  <c:v>43508</c:v>
                </c:pt>
                <c:pt idx="3645">
                  <c:v>43509</c:v>
                </c:pt>
                <c:pt idx="3646">
                  <c:v>43510</c:v>
                </c:pt>
                <c:pt idx="3647">
                  <c:v>43511</c:v>
                </c:pt>
                <c:pt idx="3648">
                  <c:v>43514</c:v>
                </c:pt>
                <c:pt idx="3649">
                  <c:v>43515</c:v>
                </c:pt>
                <c:pt idx="3650">
                  <c:v>43516</c:v>
                </c:pt>
                <c:pt idx="3651">
                  <c:v>43517</c:v>
                </c:pt>
                <c:pt idx="3652">
                  <c:v>43518</c:v>
                </c:pt>
                <c:pt idx="3653">
                  <c:v>43521</c:v>
                </c:pt>
                <c:pt idx="3654">
                  <c:v>43522</c:v>
                </c:pt>
                <c:pt idx="3655">
                  <c:v>43523</c:v>
                </c:pt>
                <c:pt idx="3656">
                  <c:v>43524</c:v>
                </c:pt>
                <c:pt idx="3657">
                  <c:v>43525</c:v>
                </c:pt>
                <c:pt idx="3658">
                  <c:v>43528</c:v>
                </c:pt>
                <c:pt idx="3659">
                  <c:v>43529</c:v>
                </c:pt>
                <c:pt idx="3660">
                  <c:v>43530</c:v>
                </c:pt>
                <c:pt idx="3661">
                  <c:v>43531</c:v>
                </c:pt>
                <c:pt idx="3662">
                  <c:v>43532</c:v>
                </c:pt>
                <c:pt idx="3663">
                  <c:v>43535</c:v>
                </c:pt>
                <c:pt idx="3664">
                  <c:v>43536</c:v>
                </c:pt>
                <c:pt idx="3665">
                  <c:v>43537</c:v>
                </c:pt>
                <c:pt idx="3666">
                  <c:v>43538</c:v>
                </c:pt>
                <c:pt idx="3667">
                  <c:v>43539</c:v>
                </c:pt>
                <c:pt idx="3668">
                  <c:v>43542</c:v>
                </c:pt>
                <c:pt idx="3669">
                  <c:v>43543</c:v>
                </c:pt>
                <c:pt idx="3670">
                  <c:v>43544</c:v>
                </c:pt>
                <c:pt idx="3671">
                  <c:v>43546</c:v>
                </c:pt>
                <c:pt idx="3672">
                  <c:v>43549</c:v>
                </c:pt>
                <c:pt idx="3673">
                  <c:v>43550</c:v>
                </c:pt>
                <c:pt idx="3674">
                  <c:v>43551</c:v>
                </c:pt>
                <c:pt idx="3675">
                  <c:v>43552</c:v>
                </c:pt>
                <c:pt idx="3676">
                  <c:v>43553</c:v>
                </c:pt>
                <c:pt idx="3677">
                  <c:v>43556</c:v>
                </c:pt>
                <c:pt idx="3678">
                  <c:v>43557</c:v>
                </c:pt>
                <c:pt idx="3679">
                  <c:v>43558</c:v>
                </c:pt>
                <c:pt idx="3680">
                  <c:v>43559</c:v>
                </c:pt>
                <c:pt idx="3681">
                  <c:v>43560</c:v>
                </c:pt>
                <c:pt idx="3682">
                  <c:v>43563</c:v>
                </c:pt>
                <c:pt idx="3683">
                  <c:v>43564</c:v>
                </c:pt>
                <c:pt idx="3684">
                  <c:v>43565</c:v>
                </c:pt>
                <c:pt idx="3685">
                  <c:v>43566</c:v>
                </c:pt>
                <c:pt idx="3686">
                  <c:v>43567</c:v>
                </c:pt>
                <c:pt idx="3687">
                  <c:v>43570</c:v>
                </c:pt>
                <c:pt idx="3688">
                  <c:v>43571</c:v>
                </c:pt>
                <c:pt idx="3689">
                  <c:v>43572</c:v>
                </c:pt>
                <c:pt idx="3690">
                  <c:v>43573</c:v>
                </c:pt>
                <c:pt idx="3691">
                  <c:v>43574</c:v>
                </c:pt>
                <c:pt idx="3692">
                  <c:v>43577</c:v>
                </c:pt>
                <c:pt idx="3693">
                  <c:v>43578</c:v>
                </c:pt>
                <c:pt idx="3694">
                  <c:v>43579</c:v>
                </c:pt>
                <c:pt idx="3695">
                  <c:v>43580</c:v>
                </c:pt>
                <c:pt idx="3696">
                  <c:v>43581</c:v>
                </c:pt>
                <c:pt idx="3697">
                  <c:v>43592</c:v>
                </c:pt>
                <c:pt idx="3698">
                  <c:v>43593</c:v>
                </c:pt>
                <c:pt idx="3699">
                  <c:v>43594</c:v>
                </c:pt>
                <c:pt idx="3700">
                  <c:v>43595</c:v>
                </c:pt>
                <c:pt idx="3701">
                  <c:v>43598</c:v>
                </c:pt>
                <c:pt idx="3702">
                  <c:v>43599</c:v>
                </c:pt>
                <c:pt idx="3703">
                  <c:v>43600</c:v>
                </c:pt>
                <c:pt idx="3704">
                  <c:v>43601</c:v>
                </c:pt>
                <c:pt idx="3705">
                  <c:v>43602</c:v>
                </c:pt>
                <c:pt idx="3706">
                  <c:v>43605</c:v>
                </c:pt>
                <c:pt idx="3707">
                  <c:v>43606</c:v>
                </c:pt>
                <c:pt idx="3708">
                  <c:v>43607</c:v>
                </c:pt>
                <c:pt idx="3709">
                  <c:v>43608</c:v>
                </c:pt>
                <c:pt idx="3710">
                  <c:v>43609</c:v>
                </c:pt>
                <c:pt idx="3711">
                  <c:v>43612</c:v>
                </c:pt>
                <c:pt idx="3712">
                  <c:v>43613</c:v>
                </c:pt>
                <c:pt idx="3713">
                  <c:v>43614</c:v>
                </c:pt>
                <c:pt idx="3714">
                  <c:v>43615</c:v>
                </c:pt>
                <c:pt idx="3715">
                  <c:v>43616</c:v>
                </c:pt>
                <c:pt idx="3716">
                  <c:v>43619</c:v>
                </c:pt>
                <c:pt idx="3717">
                  <c:v>43620</c:v>
                </c:pt>
                <c:pt idx="3718">
                  <c:v>43621</c:v>
                </c:pt>
                <c:pt idx="3719">
                  <c:v>43622</c:v>
                </c:pt>
                <c:pt idx="3720">
                  <c:v>43623</c:v>
                </c:pt>
                <c:pt idx="3721">
                  <c:v>43626</c:v>
                </c:pt>
                <c:pt idx="3722">
                  <c:v>43627</c:v>
                </c:pt>
                <c:pt idx="3723">
                  <c:v>43628</c:v>
                </c:pt>
                <c:pt idx="3724">
                  <c:v>43629</c:v>
                </c:pt>
                <c:pt idx="3725">
                  <c:v>43630</c:v>
                </c:pt>
                <c:pt idx="3726">
                  <c:v>43633</c:v>
                </c:pt>
                <c:pt idx="3727">
                  <c:v>43634</c:v>
                </c:pt>
                <c:pt idx="3728">
                  <c:v>43635</c:v>
                </c:pt>
                <c:pt idx="3729">
                  <c:v>43636</c:v>
                </c:pt>
                <c:pt idx="3730">
                  <c:v>43637</c:v>
                </c:pt>
                <c:pt idx="3731">
                  <c:v>43640</c:v>
                </c:pt>
                <c:pt idx="3732">
                  <c:v>43641</c:v>
                </c:pt>
                <c:pt idx="3733">
                  <c:v>43642</c:v>
                </c:pt>
                <c:pt idx="3734">
                  <c:v>43643</c:v>
                </c:pt>
                <c:pt idx="3735">
                  <c:v>43644</c:v>
                </c:pt>
                <c:pt idx="3736">
                  <c:v>43647</c:v>
                </c:pt>
                <c:pt idx="3737">
                  <c:v>43648</c:v>
                </c:pt>
                <c:pt idx="3738">
                  <c:v>43649</c:v>
                </c:pt>
                <c:pt idx="3739">
                  <c:v>43650</c:v>
                </c:pt>
                <c:pt idx="3740">
                  <c:v>43651</c:v>
                </c:pt>
                <c:pt idx="3741">
                  <c:v>43654</c:v>
                </c:pt>
                <c:pt idx="3742">
                  <c:v>43655</c:v>
                </c:pt>
                <c:pt idx="3743">
                  <c:v>43656</c:v>
                </c:pt>
                <c:pt idx="3744">
                  <c:v>43657</c:v>
                </c:pt>
                <c:pt idx="3745">
                  <c:v>43658</c:v>
                </c:pt>
                <c:pt idx="3746">
                  <c:v>43662</c:v>
                </c:pt>
                <c:pt idx="3747">
                  <c:v>43663</c:v>
                </c:pt>
                <c:pt idx="3748">
                  <c:v>43664</c:v>
                </c:pt>
                <c:pt idx="3749">
                  <c:v>43665</c:v>
                </c:pt>
                <c:pt idx="3750">
                  <c:v>43668</c:v>
                </c:pt>
                <c:pt idx="3751">
                  <c:v>43669</c:v>
                </c:pt>
                <c:pt idx="3752">
                  <c:v>43670</c:v>
                </c:pt>
                <c:pt idx="3753">
                  <c:v>43671</c:v>
                </c:pt>
                <c:pt idx="3754">
                  <c:v>43672</c:v>
                </c:pt>
                <c:pt idx="3755">
                  <c:v>43675</c:v>
                </c:pt>
                <c:pt idx="3756">
                  <c:v>43676</c:v>
                </c:pt>
                <c:pt idx="3757">
                  <c:v>43677</c:v>
                </c:pt>
                <c:pt idx="3758">
                  <c:v>43678</c:v>
                </c:pt>
                <c:pt idx="3759">
                  <c:v>43679</c:v>
                </c:pt>
                <c:pt idx="3760">
                  <c:v>43682</c:v>
                </c:pt>
                <c:pt idx="3761">
                  <c:v>43683</c:v>
                </c:pt>
                <c:pt idx="3762">
                  <c:v>43684</c:v>
                </c:pt>
                <c:pt idx="3763">
                  <c:v>43685</c:v>
                </c:pt>
                <c:pt idx="3764">
                  <c:v>43686</c:v>
                </c:pt>
                <c:pt idx="3765">
                  <c:v>43690</c:v>
                </c:pt>
                <c:pt idx="3766">
                  <c:v>43691</c:v>
                </c:pt>
                <c:pt idx="3767">
                  <c:v>43692</c:v>
                </c:pt>
                <c:pt idx="3768">
                  <c:v>43693</c:v>
                </c:pt>
                <c:pt idx="3769">
                  <c:v>43696</c:v>
                </c:pt>
                <c:pt idx="3770">
                  <c:v>43697</c:v>
                </c:pt>
                <c:pt idx="3771">
                  <c:v>43698</c:v>
                </c:pt>
                <c:pt idx="3772">
                  <c:v>43699</c:v>
                </c:pt>
                <c:pt idx="3773">
                  <c:v>43700</c:v>
                </c:pt>
                <c:pt idx="3774">
                  <c:v>43703</c:v>
                </c:pt>
                <c:pt idx="3775">
                  <c:v>43704</c:v>
                </c:pt>
                <c:pt idx="3776">
                  <c:v>43705</c:v>
                </c:pt>
                <c:pt idx="3777">
                  <c:v>43706</c:v>
                </c:pt>
                <c:pt idx="3778">
                  <c:v>43707</c:v>
                </c:pt>
                <c:pt idx="3779">
                  <c:v>43710</c:v>
                </c:pt>
                <c:pt idx="3780">
                  <c:v>43711</c:v>
                </c:pt>
                <c:pt idx="3781">
                  <c:v>43712</c:v>
                </c:pt>
                <c:pt idx="3782">
                  <c:v>43713</c:v>
                </c:pt>
                <c:pt idx="3783">
                  <c:v>43714</c:v>
                </c:pt>
                <c:pt idx="3784">
                  <c:v>43717</c:v>
                </c:pt>
                <c:pt idx="3785">
                  <c:v>43718</c:v>
                </c:pt>
                <c:pt idx="3786">
                  <c:v>43719</c:v>
                </c:pt>
                <c:pt idx="3787">
                  <c:v>43720</c:v>
                </c:pt>
                <c:pt idx="3788">
                  <c:v>43721</c:v>
                </c:pt>
                <c:pt idx="3789">
                  <c:v>43725</c:v>
                </c:pt>
                <c:pt idx="3790">
                  <c:v>43726</c:v>
                </c:pt>
                <c:pt idx="3791">
                  <c:v>43727</c:v>
                </c:pt>
                <c:pt idx="3792">
                  <c:v>43728</c:v>
                </c:pt>
                <c:pt idx="3793">
                  <c:v>43732</c:v>
                </c:pt>
                <c:pt idx="3794">
                  <c:v>43733</c:v>
                </c:pt>
                <c:pt idx="3795">
                  <c:v>43734</c:v>
                </c:pt>
                <c:pt idx="3796">
                  <c:v>43735</c:v>
                </c:pt>
                <c:pt idx="3797">
                  <c:v>43738</c:v>
                </c:pt>
                <c:pt idx="3798">
                  <c:v>43739</c:v>
                </c:pt>
                <c:pt idx="3799">
                  <c:v>43740</c:v>
                </c:pt>
                <c:pt idx="3800">
                  <c:v>43741</c:v>
                </c:pt>
                <c:pt idx="3801">
                  <c:v>43742</c:v>
                </c:pt>
                <c:pt idx="3802">
                  <c:v>43745</c:v>
                </c:pt>
                <c:pt idx="3803">
                  <c:v>43746</c:v>
                </c:pt>
                <c:pt idx="3804">
                  <c:v>43747</c:v>
                </c:pt>
                <c:pt idx="3805">
                  <c:v>43748</c:v>
                </c:pt>
                <c:pt idx="3806">
                  <c:v>43749</c:v>
                </c:pt>
                <c:pt idx="3807">
                  <c:v>43753</c:v>
                </c:pt>
                <c:pt idx="3808">
                  <c:v>43754</c:v>
                </c:pt>
                <c:pt idx="3809">
                  <c:v>43755</c:v>
                </c:pt>
                <c:pt idx="3810">
                  <c:v>43756</c:v>
                </c:pt>
                <c:pt idx="3811">
                  <c:v>43759</c:v>
                </c:pt>
                <c:pt idx="3812">
                  <c:v>43761</c:v>
                </c:pt>
                <c:pt idx="3813">
                  <c:v>43762</c:v>
                </c:pt>
                <c:pt idx="3814">
                  <c:v>43763</c:v>
                </c:pt>
                <c:pt idx="3815">
                  <c:v>43766</c:v>
                </c:pt>
                <c:pt idx="3816">
                  <c:v>43767</c:v>
                </c:pt>
                <c:pt idx="3817">
                  <c:v>43768</c:v>
                </c:pt>
                <c:pt idx="3818">
                  <c:v>43769</c:v>
                </c:pt>
                <c:pt idx="3819">
                  <c:v>43770</c:v>
                </c:pt>
                <c:pt idx="3820">
                  <c:v>43774</c:v>
                </c:pt>
                <c:pt idx="3821">
                  <c:v>43775</c:v>
                </c:pt>
                <c:pt idx="3822">
                  <c:v>43776</c:v>
                </c:pt>
                <c:pt idx="3823">
                  <c:v>43777</c:v>
                </c:pt>
                <c:pt idx="3824">
                  <c:v>43780</c:v>
                </c:pt>
                <c:pt idx="3825">
                  <c:v>43781</c:v>
                </c:pt>
                <c:pt idx="3826">
                  <c:v>43782</c:v>
                </c:pt>
                <c:pt idx="3827">
                  <c:v>43783</c:v>
                </c:pt>
                <c:pt idx="3828">
                  <c:v>43784</c:v>
                </c:pt>
                <c:pt idx="3829">
                  <c:v>43787</c:v>
                </c:pt>
                <c:pt idx="3830">
                  <c:v>43788</c:v>
                </c:pt>
                <c:pt idx="3831">
                  <c:v>43789</c:v>
                </c:pt>
                <c:pt idx="3832">
                  <c:v>43790</c:v>
                </c:pt>
                <c:pt idx="3833">
                  <c:v>43791</c:v>
                </c:pt>
                <c:pt idx="3834">
                  <c:v>43794</c:v>
                </c:pt>
                <c:pt idx="3835">
                  <c:v>43795</c:v>
                </c:pt>
                <c:pt idx="3836">
                  <c:v>43796</c:v>
                </c:pt>
                <c:pt idx="3837">
                  <c:v>43797</c:v>
                </c:pt>
                <c:pt idx="3838">
                  <c:v>43798</c:v>
                </c:pt>
                <c:pt idx="3839">
                  <c:v>43801</c:v>
                </c:pt>
                <c:pt idx="3840">
                  <c:v>43802</c:v>
                </c:pt>
                <c:pt idx="3841">
                  <c:v>43803</c:v>
                </c:pt>
                <c:pt idx="3842">
                  <c:v>43804</c:v>
                </c:pt>
                <c:pt idx="3843">
                  <c:v>43805</c:v>
                </c:pt>
                <c:pt idx="3844">
                  <c:v>43808</c:v>
                </c:pt>
                <c:pt idx="3845">
                  <c:v>43809</c:v>
                </c:pt>
                <c:pt idx="3846">
                  <c:v>43810</c:v>
                </c:pt>
                <c:pt idx="3847">
                  <c:v>43811</c:v>
                </c:pt>
                <c:pt idx="3848">
                  <c:v>43812</c:v>
                </c:pt>
                <c:pt idx="3849">
                  <c:v>43815</c:v>
                </c:pt>
                <c:pt idx="3850">
                  <c:v>43816</c:v>
                </c:pt>
                <c:pt idx="3851">
                  <c:v>43817</c:v>
                </c:pt>
                <c:pt idx="3852">
                  <c:v>43818</c:v>
                </c:pt>
                <c:pt idx="3853">
                  <c:v>43819</c:v>
                </c:pt>
                <c:pt idx="3854">
                  <c:v>43822</c:v>
                </c:pt>
                <c:pt idx="3855">
                  <c:v>43823</c:v>
                </c:pt>
                <c:pt idx="3856">
                  <c:v>43824</c:v>
                </c:pt>
                <c:pt idx="3857">
                  <c:v>43825</c:v>
                </c:pt>
                <c:pt idx="3858">
                  <c:v>43826</c:v>
                </c:pt>
                <c:pt idx="3859">
                  <c:v>43829</c:v>
                </c:pt>
                <c:pt idx="3860">
                  <c:v>43836</c:v>
                </c:pt>
                <c:pt idx="3861">
                  <c:v>43837</c:v>
                </c:pt>
                <c:pt idx="3862">
                  <c:v>43838</c:v>
                </c:pt>
                <c:pt idx="3863">
                  <c:v>43839</c:v>
                </c:pt>
                <c:pt idx="3864">
                  <c:v>43840</c:v>
                </c:pt>
                <c:pt idx="3865">
                  <c:v>43844</c:v>
                </c:pt>
                <c:pt idx="3866">
                  <c:v>43845</c:v>
                </c:pt>
                <c:pt idx="3867">
                  <c:v>43846</c:v>
                </c:pt>
                <c:pt idx="3868">
                  <c:v>43847</c:v>
                </c:pt>
                <c:pt idx="3869">
                  <c:v>43850</c:v>
                </c:pt>
                <c:pt idx="3870">
                  <c:v>43851</c:v>
                </c:pt>
                <c:pt idx="3871">
                  <c:v>43852</c:v>
                </c:pt>
                <c:pt idx="3872">
                  <c:v>43853</c:v>
                </c:pt>
                <c:pt idx="3873">
                  <c:v>43854</c:v>
                </c:pt>
                <c:pt idx="3874">
                  <c:v>43857</c:v>
                </c:pt>
                <c:pt idx="3875">
                  <c:v>43858</c:v>
                </c:pt>
                <c:pt idx="3876">
                  <c:v>43859</c:v>
                </c:pt>
                <c:pt idx="3877">
                  <c:v>43860</c:v>
                </c:pt>
                <c:pt idx="3878">
                  <c:v>43861</c:v>
                </c:pt>
                <c:pt idx="3879">
                  <c:v>43864</c:v>
                </c:pt>
                <c:pt idx="3880">
                  <c:v>43865</c:v>
                </c:pt>
                <c:pt idx="3881">
                  <c:v>43866</c:v>
                </c:pt>
                <c:pt idx="3882">
                  <c:v>43867</c:v>
                </c:pt>
                <c:pt idx="3883">
                  <c:v>43868</c:v>
                </c:pt>
                <c:pt idx="3884">
                  <c:v>43871</c:v>
                </c:pt>
                <c:pt idx="3885">
                  <c:v>43873</c:v>
                </c:pt>
                <c:pt idx="3886">
                  <c:v>43874</c:v>
                </c:pt>
                <c:pt idx="3887">
                  <c:v>43875</c:v>
                </c:pt>
                <c:pt idx="3888">
                  <c:v>43878</c:v>
                </c:pt>
                <c:pt idx="3889">
                  <c:v>43879</c:v>
                </c:pt>
                <c:pt idx="3890">
                  <c:v>43880</c:v>
                </c:pt>
                <c:pt idx="3891">
                  <c:v>43881</c:v>
                </c:pt>
                <c:pt idx="3892">
                  <c:v>43882</c:v>
                </c:pt>
                <c:pt idx="3893">
                  <c:v>43886</c:v>
                </c:pt>
                <c:pt idx="3894">
                  <c:v>43887</c:v>
                </c:pt>
                <c:pt idx="3895">
                  <c:v>43888</c:v>
                </c:pt>
                <c:pt idx="3896">
                  <c:v>43889</c:v>
                </c:pt>
                <c:pt idx="3897">
                  <c:v>43892</c:v>
                </c:pt>
                <c:pt idx="3898">
                  <c:v>43893</c:v>
                </c:pt>
                <c:pt idx="3899">
                  <c:v>43894</c:v>
                </c:pt>
                <c:pt idx="3900">
                  <c:v>43895</c:v>
                </c:pt>
                <c:pt idx="3901">
                  <c:v>43896</c:v>
                </c:pt>
                <c:pt idx="3902">
                  <c:v>43899</c:v>
                </c:pt>
                <c:pt idx="3903">
                  <c:v>43900</c:v>
                </c:pt>
                <c:pt idx="3904">
                  <c:v>43901</c:v>
                </c:pt>
                <c:pt idx="3905">
                  <c:v>43902</c:v>
                </c:pt>
                <c:pt idx="3906">
                  <c:v>43903</c:v>
                </c:pt>
                <c:pt idx="3907">
                  <c:v>43906</c:v>
                </c:pt>
                <c:pt idx="3908">
                  <c:v>43907</c:v>
                </c:pt>
                <c:pt idx="3909">
                  <c:v>43908</c:v>
                </c:pt>
                <c:pt idx="3910">
                  <c:v>43909</c:v>
                </c:pt>
                <c:pt idx="3911">
                  <c:v>43913</c:v>
                </c:pt>
                <c:pt idx="3912">
                  <c:v>43914</c:v>
                </c:pt>
                <c:pt idx="3913">
                  <c:v>43915</c:v>
                </c:pt>
                <c:pt idx="3914">
                  <c:v>43916</c:v>
                </c:pt>
                <c:pt idx="3915">
                  <c:v>43917</c:v>
                </c:pt>
                <c:pt idx="3916">
                  <c:v>43920</c:v>
                </c:pt>
                <c:pt idx="3917">
                  <c:v>43921</c:v>
                </c:pt>
                <c:pt idx="3918">
                  <c:v>43922</c:v>
                </c:pt>
                <c:pt idx="3919">
                  <c:v>43923</c:v>
                </c:pt>
                <c:pt idx="3920">
                  <c:v>43924</c:v>
                </c:pt>
                <c:pt idx="3921">
                  <c:v>43927</c:v>
                </c:pt>
                <c:pt idx="3922">
                  <c:v>43928</c:v>
                </c:pt>
                <c:pt idx="3923">
                  <c:v>43929</c:v>
                </c:pt>
                <c:pt idx="3924">
                  <c:v>43930</c:v>
                </c:pt>
                <c:pt idx="3925">
                  <c:v>43931</c:v>
                </c:pt>
                <c:pt idx="3926">
                  <c:v>43934</c:v>
                </c:pt>
                <c:pt idx="3927">
                  <c:v>43935</c:v>
                </c:pt>
                <c:pt idx="3928">
                  <c:v>43936</c:v>
                </c:pt>
                <c:pt idx="3929">
                  <c:v>43937</c:v>
                </c:pt>
                <c:pt idx="3930">
                  <c:v>43938</c:v>
                </c:pt>
                <c:pt idx="3931">
                  <c:v>43941</c:v>
                </c:pt>
                <c:pt idx="3932">
                  <c:v>43942</c:v>
                </c:pt>
                <c:pt idx="3933">
                  <c:v>43943</c:v>
                </c:pt>
                <c:pt idx="3934">
                  <c:v>43944</c:v>
                </c:pt>
                <c:pt idx="3935">
                  <c:v>43945</c:v>
                </c:pt>
                <c:pt idx="3936">
                  <c:v>43948</c:v>
                </c:pt>
                <c:pt idx="3937">
                  <c:v>43949</c:v>
                </c:pt>
                <c:pt idx="3938">
                  <c:v>43951</c:v>
                </c:pt>
                <c:pt idx="3939">
                  <c:v>43952</c:v>
                </c:pt>
                <c:pt idx="3940">
                  <c:v>43958</c:v>
                </c:pt>
                <c:pt idx="3941">
                  <c:v>43959</c:v>
                </c:pt>
                <c:pt idx="3942">
                  <c:v>43962</c:v>
                </c:pt>
                <c:pt idx="3943">
                  <c:v>43963</c:v>
                </c:pt>
                <c:pt idx="3944">
                  <c:v>43964</c:v>
                </c:pt>
                <c:pt idx="3945">
                  <c:v>43965</c:v>
                </c:pt>
                <c:pt idx="3946">
                  <c:v>43966</c:v>
                </c:pt>
                <c:pt idx="3947">
                  <c:v>43969</c:v>
                </c:pt>
                <c:pt idx="3948">
                  <c:v>43970</c:v>
                </c:pt>
                <c:pt idx="3949">
                  <c:v>43971</c:v>
                </c:pt>
                <c:pt idx="3950">
                  <c:v>43972</c:v>
                </c:pt>
                <c:pt idx="3951">
                  <c:v>43973</c:v>
                </c:pt>
                <c:pt idx="3952">
                  <c:v>43976</c:v>
                </c:pt>
                <c:pt idx="3953">
                  <c:v>43977</c:v>
                </c:pt>
                <c:pt idx="3954">
                  <c:v>43978</c:v>
                </c:pt>
                <c:pt idx="3955">
                  <c:v>43979</c:v>
                </c:pt>
                <c:pt idx="3956">
                  <c:v>43980</c:v>
                </c:pt>
                <c:pt idx="3957">
                  <c:v>43983</c:v>
                </c:pt>
                <c:pt idx="3958">
                  <c:v>43984</c:v>
                </c:pt>
                <c:pt idx="3959">
                  <c:v>43985</c:v>
                </c:pt>
                <c:pt idx="3960">
                  <c:v>43986</c:v>
                </c:pt>
                <c:pt idx="3961">
                  <c:v>43987</c:v>
                </c:pt>
                <c:pt idx="3962">
                  <c:v>43990</c:v>
                </c:pt>
                <c:pt idx="3963">
                  <c:v>43991</c:v>
                </c:pt>
                <c:pt idx="3964">
                  <c:v>43992</c:v>
                </c:pt>
                <c:pt idx="3965">
                  <c:v>43993</c:v>
                </c:pt>
                <c:pt idx="3966">
                  <c:v>43994</c:v>
                </c:pt>
                <c:pt idx="3967">
                  <c:v>43997</c:v>
                </c:pt>
                <c:pt idx="3968">
                  <c:v>43998</c:v>
                </c:pt>
                <c:pt idx="3969">
                  <c:v>43999</c:v>
                </c:pt>
                <c:pt idx="3970">
                  <c:v>44000</c:v>
                </c:pt>
                <c:pt idx="3971">
                  <c:v>44001</c:v>
                </c:pt>
                <c:pt idx="3972">
                  <c:v>44004</c:v>
                </c:pt>
                <c:pt idx="3973">
                  <c:v>44005</c:v>
                </c:pt>
                <c:pt idx="3974">
                  <c:v>44006</c:v>
                </c:pt>
                <c:pt idx="3975">
                  <c:v>44007</c:v>
                </c:pt>
                <c:pt idx="3976">
                  <c:v>44008</c:v>
                </c:pt>
                <c:pt idx="3977">
                  <c:v>44011</c:v>
                </c:pt>
                <c:pt idx="3978">
                  <c:v>44012</c:v>
                </c:pt>
                <c:pt idx="3979">
                  <c:v>44013</c:v>
                </c:pt>
                <c:pt idx="3980">
                  <c:v>44014</c:v>
                </c:pt>
                <c:pt idx="3981">
                  <c:v>44015</c:v>
                </c:pt>
                <c:pt idx="3982">
                  <c:v>44018</c:v>
                </c:pt>
                <c:pt idx="3983">
                  <c:v>44019</c:v>
                </c:pt>
                <c:pt idx="3984">
                  <c:v>44020</c:v>
                </c:pt>
                <c:pt idx="3985">
                  <c:v>44021</c:v>
                </c:pt>
                <c:pt idx="3986">
                  <c:v>44022</c:v>
                </c:pt>
                <c:pt idx="3987">
                  <c:v>44025</c:v>
                </c:pt>
                <c:pt idx="3988">
                  <c:v>44026</c:v>
                </c:pt>
                <c:pt idx="3989">
                  <c:v>44027</c:v>
                </c:pt>
                <c:pt idx="3990">
                  <c:v>44028</c:v>
                </c:pt>
                <c:pt idx="3991">
                  <c:v>44029</c:v>
                </c:pt>
                <c:pt idx="3992">
                  <c:v>44032</c:v>
                </c:pt>
                <c:pt idx="3993">
                  <c:v>44033</c:v>
                </c:pt>
                <c:pt idx="3994">
                  <c:v>44034</c:v>
                </c:pt>
                <c:pt idx="3995">
                  <c:v>44039</c:v>
                </c:pt>
                <c:pt idx="3996">
                  <c:v>44040</c:v>
                </c:pt>
                <c:pt idx="3997">
                  <c:v>44041</c:v>
                </c:pt>
                <c:pt idx="3998">
                  <c:v>44042</c:v>
                </c:pt>
                <c:pt idx="3999">
                  <c:v>44043</c:v>
                </c:pt>
                <c:pt idx="4000">
                  <c:v>44046</c:v>
                </c:pt>
                <c:pt idx="4001">
                  <c:v>44047</c:v>
                </c:pt>
                <c:pt idx="4002">
                  <c:v>44048</c:v>
                </c:pt>
                <c:pt idx="4003">
                  <c:v>44049</c:v>
                </c:pt>
                <c:pt idx="4004">
                  <c:v>44050</c:v>
                </c:pt>
                <c:pt idx="4005">
                  <c:v>44054</c:v>
                </c:pt>
                <c:pt idx="4006">
                  <c:v>44055</c:v>
                </c:pt>
                <c:pt idx="4007">
                  <c:v>44056</c:v>
                </c:pt>
                <c:pt idx="4008">
                  <c:v>44057</c:v>
                </c:pt>
                <c:pt idx="4009">
                  <c:v>44060</c:v>
                </c:pt>
                <c:pt idx="4010">
                  <c:v>44061</c:v>
                </c:pt>
                <c:pt idx="4011">
                  <c:v>44062</c:v>
                </c:pt>
                <c:pt idx="4012">
                  <c:v>44063</c:v>
                </c:pt>
                <c:pt idx="4013">
                  <c:v>44064</c:v>
                </c:pt>
                <c:pt idx="4014">
                  <c:v>44067</c:v>
                </c:pt>
                <c:pt idx="4015">
                  <c:v>44068</c:v>
                </c:pt>
                <c:pt idx="4016">
                  <c:v>44069</c:v>
                </c:pt>
                <c:pt idx="4017">
                  <c:v>44070</c:v>
                </c:pt>
                <c:pt idx="4018">
                  <c:v>44071</c:v>
                </c:pt>
                <c:pt idx="4019">
                  <c:v>44074</c:v>
                </c:pt>
                <c:pt idx="4020">
                  <c:v>44075</c:v>
                </c:pt>
                <c:pt idx="4021">
                  <c:v>44076</c:v>
                </c:pt>
                <c:pt idx="4022">
                  <c:v>44077</c:v>
                </c:pt>
                <c:pt idx="4023">
                  <c:v>44078</c:v>
                </c:pt>
                <c:pt idx="4024">
                  <c:v>44081</c:v>
                </c:pt>
                <c:pt idx="4025">
                  <c:v>44082</c:v>
                </c:pt>
                <c:pt idx="4026">
                  <c:v>44083</c:v>
                </c:pt>
                <c:pt idx="4027">
                  <c:v>44084</c:v>
                </c:pt>
                <c:pt idx="4028">
                  <c:v>44085</c:v>
                </c:pt>
                <c:pt idx="4029">
                  <c:v>44088</c:v>
                </c:pt>
                <c:pt idx="4030">
                  <c:v>44089</c:v>
                </c:pt>
                <c:pt idx="4031">
                  <c:v>44090</c:v>
                </c:pt>
                <c:pt idx="4032">
                  <c:v>44091</c:v>
                </c:pt>
                <c:pt idx="4033">
                  <c:v>44092</c:v>
                </c:pt>
                <c:pt idx="4034">
                  <c:v>44097</c:v>
                </c:pt>
                <c:pt idx="4035">
                  <c:v>44098</c:v>
                </c:pt>
                <c:pt idx="4036">
                  <c:v>44099</c:v>
                </c:pt>
                <c:pt idx="4037">
                  <c:v>44102</c:v>
                </c:pt>
                <c:pt idx="4038">
                  <c:v>44103</c:v>
                </c:pt>
                <c:pt idx="4039">
                  <c:v>44104</c:v>
                </c:pt>
                <c:pt idx="4040">
                  <c:v>44105</c:v>
                </c:pt>
                <c:pt idx="4041">
                  <c:v>44106</c:v>
                </c:pt>
                <c:pt idx="4042">
                  <c:v>44109</c:v>
                </c:pt>
                <c:pt idx="4043">
                  <c:v>44110</c:v>
                </c:pt>
                <c:pt idx="4044">
                  <c:v>44111</c:v>
                </c:pt>
                <c:pt idx="4045">
                  <c:v>44112</c:v>
                </c:pt>
                <c:pt idx="4046">
                  <c:v>44113</c:v>
                </c:pt>
                <c:pt idx="4047">
                  <c:v>44116</c:v>
                </c:pt>
                <c:pt idx="4048">
                  <c:v>44117</c:v>
                </c:pt>
                <c:pt idx="4049">
                  <c:v>44118</c:v>
                </c:pt>
                <c:pt idx="4050">
                  <c:v>44119</c:v>
                </c:pt>
                <c:pt idx="4051">
                  <c:v>44120</c:v>
                </c:pt>
                <c:pt idx="4052">
                  <c:v>44123</c:v>
                </c:pt>
                <c:pt idx="4053">
                  <c:v>44124</c:v>
                </c:pt>
                <c:pt idx="4054">
                  <c:v>44125</c:v>
                </c:pt>
                <c:pt idx="4055">
                  <c:v>44126</c:v>
                </c:pt>
                <c:pt idx="4056">
                  <c:v>44127</c:v>
                </c:pt>
                <c:pt idx="4057">
                  <c:v>44130</c:v>
                </c:pt>
                <c:pt idx="4058">
                  <c:v>44131</c:v>
                </c:pt>
                <c:pt idx="4059">
                  <c:v>44132</c:v>
                </c:pt>
                <c:pt idx="4060">
                  <c:v>44133</c:v>
                </c:pt>
                <c:pt idx="4061">
                  <c:v>44134</c:v>
                </c:pt>
                <c:pt idx="4062">
                  <c:v>44137</c:v>
                </c:pt>
                <c:pt idx="4063">
                  <c:v>44139</c:v>
                </c:pt>
                <c:pt idx="4064">
                  <c:v>44140</c:v>
                </c:pt>
                <c:pt idx="4065">
                  <c:v>44141</c:v>
                </c:pt>
                <c:pt idx="4066">
                  <c:v>44144</c:v>
                </c:pt>
                <c:pt idx="4067">
                  <c:v>44145</c:v>
                </c:pt>
                <c:pt idx="4068">
                  <c:v>44146</c:v>
                </c:pt>
                <c:pt idx="4069">
                  <c:v>44147</c:v>
                </c:pt>
                <c:pt idx="4070">
                  <c:v>44148</c:v>
                </c:pt>
                <c:pt idx="4071">
                  <c:v>44151</c:v>
                </c:pt>
                <c:pt idx="4072">
                  <c:v>44152</c:v>
                </c:pt>
                <c:pt idx="4073">
                  <c:v>44153</c:v>
                </c:pt>
                <c:pt idx="4074">
                  <c:v>44154</c:v>
                </c:pt>
                <c:pt idx="4075">
                  <c:v>44155</c:v>
                </c:pt>
                <c:pt idx="4076">
                  <c:v>44159</c:v>
                </c:pt>
                <c:pt idx="4077">
                  <c:v>44160</c:v>
                </c:pt>
                <c:pt idx="4078">
                  <c:v>44161</c:v>
                </c:pt>
                <c:pt idx="4079">
                  <c:v>44162</c:v>
                </c:pt>
                <c:pt idx="4080">
                  <c:v>44165</c:v>
                </c:pt>
                <c:pt idx="4081">
                  <c:v>44166</c:v>
                </c:pt>
                <c:pt idx="4082">
                  <c:v>44167</c:v>
                </c:pt>
                <c:pt idx="4083">
                  <c:v>44168</c:v>
                </c:pt>
                <c:pt idx="4084">
                  <c:v>44169</c:v>
                </c:pt>
                <c:pt idx="4085">
                  <c:v>44172</c:v>
                </c:pt>
                <c:pt idx="4086">
                  <c:v>44173</c:v>
                </c:pt>
                <c:pt idx="4087">
                  <c:v>44174</c:v>
                </c:pt>
                <c:pt idx="4088">
                  <c:v>44175</c:v>
                </c:pt>
                <c:pt idx="4089">
                  <c:v>44176</c:v>
                </c:pt>
                <c:pt idx="4090">
                  <c:v>44179</c:v>
                </c:pt>
                <c:pt idx="4091">
                  <c:v>44180</c:v>
                </c:pt>
                <c:pt idx="4092">
                  <c:v>44181</c:v>
                </c:pt>
                <c:pt idx="4093">
                  <c:v>44182</c:v>
                </c:pt>
                <c:pt idx="4094">
                  <c:v>44183</c:v>
                </c:pt>
                <c:pt idx="4095">
                  <c:v>44186</c:v>
                </c:pt>
                <c:pt idx="4096">
                  <c:v>44187</c:v>
                </c:pt>
                <c:pt idx="4097">
                  <c:v>44188</c:v>
                </c:pt>
                <c:pt idx="4098">
                  <c:v>44189</c:v>
                </c:pt>
                <c:pt idx="4099">
                  <c:v>44190</c:v>
                </c:pt>
                <c:pt idx="4100">
                  <c:v>44193</c:v>
                </c:pt>
                <c:pt idx="4101">
                  <c:v>44194</c:v>
                </c:pt>
                <c:pt idx="4102">
                  <c:v>44195</c:v>
                </c:pt>
                <c:pt idx="4103">
                  <c:v>44200</c:v>
                </c:pt>
                <c:pt idx="4104">
                  <c:v>44201</c:v>
                </c:pt>
                <c:pt idx="4105">
                  <c:v>44202</c:v>
                </c:pt>
                <c:pt idx="4106">
                  <c:v>44203</c:v>
                </c:pt>
                <c:pt idx="4107">
                  <c:v>44204</c:v>
                </c:pt>
                <c:pt idx="4108">
                  <c:v>44208</c:v>
                </c:pt>
                <c:pt idx="4109">
                  <c:v>44209</c:v>
                </c:pt>
                <c:pt idx="4110">
                  <c:v>44210</c:v>
                </c:pt>
                <c:pt idx="4111">
                  <c:v>44211</c:v>
                </c:pt>
                <c:pt idx="4112">
                  <c:v>44214</c:v>
                </c:pt>
                <c:pt idx="4113">
                  <c:v>44215</c:v>
                </c:pt>
                <c:pt idx="4114">
                  <c:v>44216</c:v>
                </c:pt>
                <c:pt idx="4115">
                  <c:v>44217</c:v>
                </c:pt>
                <c:pt idx="4116">
                  <c:v>44218</c:v>
                </c:pt>
                <c:pt idx="4117">
                  <c:v>44221</c:v>
                </c:pt>
                <c:pt idx="4118">
                  <c:v>44222</c:v>
                </c:pt>
                <c:pt idx="4119">
                  <c:v>44223</c:v>
                </c:pt>
                <c:pt idx="4120">
                  <c:v>44224</c:v>
                </c:pt>
                <c:pt idx="4121">
                  <c:v>44225</c:v>
                </c:pt>
                <c:pt idx="4122">
                  <c:v>44228</c:v>
                </c:pt>
                <c:pt idx="4123">
                  <c:v>44229</c:v>
                </c:pt>
                <c:pt idx="4124">
                  <c:v>44230</c:v>
                </c:pt>
                <c:pt idx="4125">
                  <c:v>44231</c:v>
                </c:pt>
                <c:pt idx="4126">
                  <c:v>44232</c:v>
                </c:pt>
                <c:pt idx="4127">
                  <c:v>44235</c:v>
                </c:pt>
                <c:pt idx="4128">
                  <c:v>44236</c:v>
                </c:pt>
                <c:pt idx="4129">
                  <c:v>44237</c:v>
                </c:pt>
                <c:pt idx="4130">
                  <c:v>44239</c:v>
                </c:pt>
                <c:pt idx="4131">
                  <c:v>44242</c:v>
                </c:pt>
                <c:pt idx="4132">
                  <c:v>44243</c:v>
                </c:pt>
                <c:pt idx="4133">
                  <c:v>44244</c:v>
                </c:pt>
                <c:pt idx="4134">
                  <c:v>44245</c:v>
                </c:pt>
                <c:pt idx="4135">
                  <c:v>44246</c:v>
                </c:pt>
                <c:pt idx="4136">
                  <c:v>44249</c:v>
                </c:pt>
                <c:pt idx="4137">
                  <c:v>44251</c:v>
                </c:pt>
                <c:pt idx="4138">
                  <c:v>44252</c:v>
                </c:pt>
                <c:pt idx="4139">
                  <c:v>44253</c:v>
                </c:pt>
                <c:pt idx="4140">
                  <c:v>44256</c:v>
                </c:pt>
                <c:pt idx="4141">
                  <c:v>44257</c:v>
                </c:pt>
                <c:pt idx="4142">
                  <c:v>44258</c:v>
                </c:pt>
                <c:pt idx="4143">
                  <c:v>44259</c:v>
                </c:pt>
                <c:pt idx="4144">
                  <c:v>44260</c:v>
                </c:pt>
                <c:pt idx="4145">
                  <c:v>44263</c:v>
                </c:pt>
                <c:pt idx="4146">
                  <c:v>44264</c:v>
                </c:pt>
                <c:pt idx="4147">
                  <c:v>44265</c:v>
                </c:pt>
                <c:pt idx="4148">
                  <c:v>44266</c:v>
                </c:pt>
                <c:pt idx="4149">
                  <c:v>44267</c:v>
                </c:pt>
                <c:pt idx="4150">
                  <c:v>44270</c:v>
                </c:pt>
                <c:pt idx="4151">
                  <c:v>44271</c:v>
                </c:pt>
                <c:pt idx="4152">
                  <c:v>44272</c:v>
                </c:pt>
                <c:pt idx="4153">
                  <c:v>44273</c:v>
                </c:pt>
                <c:pt idx="4154">
                  <c:v>44274</c:v>
                </c:pt>
                <c:pt idx="4155">
                  <c:v>44277</c:v>
                </c:pt>
                <c:pt idx="4156">
                  <c:v>44278</c:v>
                </c:pt>
                <c:pt idx="4157">
                  <c:v>44279</c:v>
                </c:pt>
                <c:pt idx="4158">
                  <c:v>44280</c:v>
                </c:pt>
                <c:pt idx="4159">
                  <c:v>44281</c:v>
                </c:pt>
                <c:pt idx="4160">
                  <c:v>44284</c:v>
                </c:pt>
                <c:pt idx="4161">
                  <c:v>44285</c:v>
                </c:pt>
                <c:pt idx="4162">
                  <c:v>44286</c:v>
                </c:pt>
                <c:pt idx="4163">
                  <c:v>44287</c:v>
                </c:pt>
                <c:pt idx="4164">
                  <c:v>44288</c:v>
                </c:pt>
                <c:pt idx="4165">
                  <c:v>44291</c:v>
                </c:pt>
                <c:pt idx="4166">
                  <c:v>44292</c:v>
                </c:pt>
                <c:pt idx="4167">
                  <c:v>44293</c:v>
                </c:pt>
                <c:pt idx="4168">
                  <c:v>44294</c:v>
                </c:pt>
                <c:pt idx="4169">
                  <c:v>44295</c:v>
                </c:pt>
                <c:pt idx="4170">
                  <c:v>44298</c:v>
                </c:pt>
                <c:pt idx="4171">
                  <c:v>44299</c:v>
                </c:pt>
                <c:pt idx="4172">
                  <c:v>44300</c:v>
                </c:pt>
                <c:pt idx="4173">
                  <c:v>44301</c:v>
                </c:pt>
                <c:pt idx="4174">
                  <c:v>44302</c:v>
                </c:pt>
                <c:pt idx="4175">
                  <c:v>44305</c:v>
                </c:pt>
                <c:pt idx="4176">
                  <c:v>44306</c:v>
                </c:pt>
                <c:pt idx="4177">
                  <c:v>44307</c:v>
                </c:pt>
                <c:pt idx="4178">
                  <c:v>44308</c:v>
                </c:pt>
                <c:pt idx="4179">
                  <c:v>44309</c:v>
                </c:pt>
                <c:pt idx="4180">
                  <c:v>44312</c:v>
                </c:pt>
                <c:pt idx="4181">
                  <c:v>44313</c:v>
                </c:pt>
                <c:pt idx="4182">
                  <c:v>44314</c:v>
                </c:pt>
                <c:pt idx="4183">
                  <c:v>44316</c:v>
                </c:pt>
                <c:pt idx="4184">
                  <c:v>44322</c:v>
                </c:pt>
                <c:pt idx="4185">
                  <c:v>44323</c:v>
                </c:pt>
                <c:pt idx="4186">
                  <c:v>44326</c:v>
                </c:pt>
                <c:pt idx="4187">
                  <c:v>44327</c:v>
                </c:pt>
                <c:pt idx="4188">
                  <c:v>44328</c:v>
                </c:pt>
                <c:pt idx="4189">
                  <c:v>44329</c:v>
                </c:pt>
                <c:pt idx="4190">
                  <c:v>44330</c:v>
                </c:pt>
                <c:pt idx="4191">
                  <c:v>44333</c:v>
                </c:pt>
                <c:pt idx="4192">
                  <c:v>44334</c:v>
                </c:pt>
                <c:pt idx="4193">
                  <c:v>44335</c:v>
                </c:pt>
                <c:pt idx="4194">
                  <c:v>44336</c:v>
                </c:pt>
                <c:pt idx="4195">
                  <c:v>44337</c:v>
                </c:pt>
                <c:pt idx="4196">
                  <c:v>44340</c:v>
                </c:pt>
                <c:pt idx="4197">
                  <c:v>44341</c:v>
                </c:pt>
                <c:pt idx="4198">
                  <c:v>44342</c:v>
                </c:pt>
                <c:pt idx="4199">
                  <c:v>44343</c:v>
                </c:pt>
                <c:pt idx="4200">
                  <c:v>44344</c:v>
                </c:pt>
                <c:pt idx="4201">
                  <c:v>44347</c:v>
                </c:pt>
                <c:pt idx="4202">
                  <c:v>44348</c:v>
                </c:pt>
                <c:pt idx="4203">
                  <c:v>44349</c:v>
                </c:pt>
                <c:pt idx="4204">
                  <c:v>44350</c:v>
                </c:pt>
                <c:pt idx="4205">
                  <c:v>44351</c:v>
                </c:pt>
                <c:pt idx="4206">
                  <c:v>44354</c:v>
                </c:pt>
                <c:pt idx="4207">
                  <c:v>44355</c:v>
                </c:pt>
                <c:pt idx="4208">
                  <c:v>44356</c:v>
                </c:pt>
                <c:pt idx="4209">
                  <c:v>44357</c:v>
                </c:pt>
                <c:pt idx="4210">
                  <c:v>44358</c:v>
                </c:pt>
                <c:pt idx="4211">
                  <c:v>44361</c:v>
                </c:pt>
                <c:pt idx="4212">
                  <c:v>44362</c:v>
                </c:pt>
                <c:pt idx="4213">
                  <c:v>44363</c:v>
                </c:pt>
                <c:pt idx="4214">
                  <c:v>44364</c:v>
                </c:pt>
                <c:pt idx="4215">
                  <c:v>44365</c:v>
                </c:pt>
                <c:pt idx="4216">
                  <c:v>44368</c:v>
                </c:pt>
                <c:pt idx="4217">
                  <c:v>44369</c:v>
                </c:pt>
                <c:pt idx="4218">
                  <c:v>44370</c:v>
                </c:pt>
                <c:pt idx="4219">
                  <c:v>44371</c:v>
                </c:pt>
                <c:pt idx="4220">
                  <c:v>44372</c:v>
                </c:pt>
                <c:pt idx="4221">
                  <c:v>44375</c:v>
                </c:pt>
                <c:pt idx="4222">
                  <c:v>44376</c:v>
                </c:pt>
                <c:pt idx="4223">
                  <c:v>44377</c:v>
                </c:pt>
                <c:pt idx="4224">
                  <c:v>44378</c:v>
                </c:pt>
                <c:pt idx="4225">
                  <c:v>44379</c:v>
                </c:pt>
                <c:pt idx="4226">
                  <c:v>44382</c:v>
                </c:pt>
                <c:pt idx="4227">
                  <c:v>44383</c:v>
                </c:pt>
                <c:pt idx="4228">
                  <c:v>44384</c:v>
                </c:pt>
                <c:pt idx="4229">
                  <c:v>44385</c:v>
                </c:pt>
                <c:pt idx="4230">
                  <c:v>44386</c:v>
                </c:pt>
                <c:pt idx="4231">
                  <c:v>44389</c:v>
                </c:pt>
                <c:pt idx="4232">
                  <c:v>44390</c:v>
                </c:pt>
                <c:pt idx="4233">
                  <c:v>44391</c:v>
                </c:pt>
                <c:pt idx="4234">
                  <c:v>44392</c:v>
                </c:pt>
                <c:pt idx="4235">
                  <c:v>44393</c:v>
                </c:pt>
                <c:pt idx="4236">
                  <c:v>44396</c:v>
                </c:pt>
                <c:pt idx="4237">
                  <c:v>44397</c:v>
                </c:pt>
                <c:pt idx="4238">
                  <c:v>44398</c:v>
                </c:pt>
                <c:pt idx="4239">
                  <c:v>44403</c:v>
                </c:pt>
                <c:pt idx="4240">
                  <c:v>44404</c:v>
                </c:pt>
                <c:pt idx="4241">
                  <c:v>44405</c:v>
                </c:pt>
                <c:pt idx="4242">
                  <c:v>44406</c:v>
                </c:pt>
                <c:pt idx="4243">
                  <c:v>44407</c:v>
                </c:pt>
                <c:pt idx="4244">
                  <c:v>44410</c:v>
                </c:pt>
                <c:pt idx="4245">
                  <c:v>44411</c:v>
                </c:pt>
                <c:pt idx="4246">
                  <c:v>44412</c:v>
                </c:pt>
                <c:pt idx="4247">
                  <c:v>44413</c:v>
                </c:pt>
                <c:pt idx="4248">
                  <c:v>44414</c:v>
                </c:pt>
                <c:pt idx="4249">
                  <c:v>44418</c:v>
                </c:pt>
                <c:pt idx="4250">
                  <c:v>44419</c:v>
                </c:pt>
                <c:pt idx="4251">
                  <c:v>44420</c:v>
                </c:pt>
                <c:pt idx="4252">
                  <c:v>44421</c:v>
                </c:pt>
                <c:pt idx="4253">
                  <c:v>44424</c:v>
                </c:pt>
                <c:pt idx="4254">
                  <c:v>44425</c:v>
                </c:pt>
                <c:pt idx="4255">
                  <c:v>44426</c:v>
                </c:pt>
                <c:pt idx="4256">
                  <c:v>44427</c:v>
                </c:pt>
                <c:pt idx="4257">
                  <c:v>44428</c:v>
                </c:pt>
                <c:pt idx="4258">
                  <c:v>44431</c:v>
                </c:pt>
                <c:pt idx="4259">
                  <c:v>44432</c:v>
                </c:pt>
                <c:pt idx="4260">
                  <c:v>44433</c:v>
                </c:pt>
                <c:pt idx="4261">
                  <c:v>44434</c:v>
                </c:pt>
                <c:pt idx="4262">
                  <c:v>44435</c:v>
                </c:pt>
                <c:pt idx="4263">
                  <c:v>44438</c:v>
                </c:pt>
                <c:pt idx="4264">
                  <c:v>44439</c:v>
                </c:pt>
                <c:pt idx="4265">
                  <c:v>44440</c:v>
                </c:pt>
                <c:pt idx="4266">
                  <c:v>44441</c:v>
                </c:pt>
                <c:pt idx="4267">
                  <c:v>44442</c:v>
                </c:pt>
                <c:pt idx="4268">
                  <c:v>44445</c:v>
                </c:pt>
                <c:pt idx="4269">
                  <c:v>44446</c:v>
                </c:pt>
                <c:pt idx="4270">
                  <c:v>44447</c:v>
                </c:pt>
                <c:pt idx="4271">
                  <c:v>44448</c:v>
                </c:pt>
                <c:pt idx="4272">
                  <c:v>44449</c:v>
                </c:pt>
                <c:pt idx="4273">
                  <c:v>44452</c:v>
                </c:pt>
                <c:pt idx="4274">
                  <c:v>44453</c:v>
                </c:pt>
                <c:pt idx="4275">
                  <c:v>44454</c:v>
                </c:pt>
                <c:pt idx="4276">
                  <c:v>44455</c:v>
                </c:pt>
                <c:pt idx="4277">
                  <c:v>44456</c:v>
                </c:pt>
                <c:pt idx="4278">
                  <c:v>44460</c:v>
                </c:pt>
                <c:pt idx="4279">
                  <c:v>44461</c:v>
                </c:pt>
                <c:pt idx="4280">
                  <c:v>44463</c:v>
                </c:pt>
                <c:pt idx="4281">
                  <c:v>44466</c:v>
                </c:pt>
                <c:pt idx="4282">
                  <c:v>44467</c:v>
                </c:pt>
                <c:pt idx="4283">
                  <c:v>44468</c:v>
                </c:pt>
                <c:pt idx="4284">
                  <c:v>44469</c:v>
                </c:pt>
                <c:pt idx="4285">
                  <c:v>44470</c:v>
                </c:pt>
                <c:pt idx="4286">
                  <c:v>44473</c:v>
                </c:pt>
                <c:pt idx="4287">
                  <c:v>44474</c:v>
                </c:pt>
                <c:pt idx="4288">
                  <c:v>44475</c:v>
                </c:pt>
                <c:pt idx="4289">
                  <c:v>44476</c:v>
                </c:pt>
                <c:pt idx="4290">
                  <c:v>44477</c:v>
                </c:pt>
                <c:pt idx="4291">
                  <c:v>44480</c:v>
                </c:pt>
                <c:pt idx="4292">
                  <c:v>44481</c:v>
                </c:pt>
                <c:pt idx="4293">
                  <c:v>44482</c:v>
                </c:pt>
                <c:pt idx="4294">
                  <c:v>44483</c:v>
                </c:pt>
                <c:pt idx="4295">
                  <c:v>44484</c:v>
                </c:pt>
                <c:pt idx="4296">
                  <c:v>44487</c:v>
                </c:pt>
                <c:pt idx="4297">
                  <c:v>44488</c:v>
                </c:pt>
                <c:pt idx="4298">
                  <c:v>44489</c:v>
                </c:pt>
                <c:pt idx="4299">
                  <c:v>44490</c:v>
                </c:pt>
                <c:pt idx="4300">
                  <c:v>44491</c:v>
                </c:pt>
                <c:pt idx="4301">
                  <c:v>44494</c:v>
                </c:pt>
                <c:pt idx="4302">
                  <c:v>44495</c:v>
                </c:pt>
                <c:pt idx="4303">
                  <c:v>44496</c:v>
                </c:pt>
                <c:pt idx="4304">
                  <c:v>44497</c:v>
                </c:pt>
                <c:pt idx="4305">
                  <c:v>44498</c:v>
                </c:pt>
                <c:pt idx="4306">
                  <c:v>44501</c:v>
                </c:pt>
                <c:pt idx="4307">
                  <c:v>44502</c:v>
                </c:pt>
                <c:pt idx="4308">
                  <c:v>44504</c:v>
                </c:pt>
                <c:pt idx="4309">
                  <c:v>44505</c:v>
                </c:pt>
                <c:pt idx="4310">
                  <c:v>44508</c:v>
                </c:pt>
                <c:pt idx="4311">
                  <c:v>44509</c:v>
                </c:pt>
                <c:pt idx="4312">
                  <c:v>44510</c:v>
                </c:pt>
                <c:pt idx="4313">
                  <c:v>44511</c:v>
                </c:pt>
                <c:pt idx="4314">
                  <c:v>44512</c:v>
                </c:pt>
                <c:pt idx="4315">
                  <c:v>44515</c:v>
                </c:pt>
                <c:pt idx="4316">
                  <c:v>44516</c:v>
                </c:pt>
                <c:pt idx="4317">
                  <c:v>44517</c:v>
                </c:pt>
                <c:pt idx="4318">
                  <c:v>44518</c:v>
                </c:pt>
                <c:pt idx="4319">
                  <c:v>44519</c:v>
                </c:pt>
                <c:pt idx="4320">
                  <c:v>44522</c:v>
                </c:pt>
                <c:pt idx="4321">
                  <c:v>44524</c:v>
                </c:pt>
                <c:pt idx="4322">
                  <c:v>44525</c:v>
                </c:pt>
                <c:pt idx="4323">
                  <c:v>44526</c:v>
                </c:pt>
                <c:pt idx="4324">
                  <c:v>44529</c:v>
                </c:pt>
                <c:pt idx="4325">
                  <c:v>44530</c:v>
                </c:pt>
                <c:pt idx="4326">
                  <c:v>44531</c:v>
                </c:pt>
                <c:pt idx="4327">
                  <c:v>44532</c:v>
                </c:pt>
                <c:pt idx="4328">
                  <c:v>44533</c:v>
                </c:pt>
                <c:pt idx="4329">
                  <c:v>44536</c:v>
                </c:pt>
                <c:pt idx="4330">
                  <c:v>44537</c:v>
                </c:pt>
                <c:pt idx="4331">
                  <c:v>44538</c:v>
                </c:pt>
                <c:pt idx="4332">
                  <c:v>44539</c:v>
                </c:pt>
                <c:pt idx="4333">
                  <c:v>44540</c:v>
                </c:pt>
                <c:pt idx="4334">
                  <c:v>44543</c:v>
                </c:pt>
                <c:pt idx="4335">
                  <c:v>44544</c:v>
                </c:pt>
                <c:pt idx="4336">
                  <c:v>44545</c:v>
                </c:pt>
                <c:pt idx="4337">
                  <c:v>44546</c:v>
                </c:pt>
                <c:pt idx="4338">
                  <c:v>44547</c:v>
                </c:pt>
                <c:pt idx="4339">
                  <c:v>44550</c:v>
                </c:pt>
                <c:pt idx="4340">
                  <c:v>44551</c:v>
                </c:pt>
                <c:pt idx="4341">
                  <c:v>44552</c:v>
                </c:pt>
                <c:pt idx="4342">
                  <c:v>44553</c:v>
                </c:pt>
                <c:pt idx="4343">
                  <c:v>44554</c:v>
                </c:pt>
                <c:pt idx="4344">
                  <c:v>44557</c:v>
                </c:pt>
                <c:pt idx="4345">
                  <c:v>44558</c:v>
                </c:pt>
                <c:pt idx="4346">
                  <c:v>44559</c:v>
                </c:pt>
                <c:pt idx="4347">
                  <c:v>44560</c:v>
                </c:pt>
                <c:pt idx="4348">
                  <c:v>44565</c:v>
                </c:pt>
                <c:pt idx="4349">
                  <c:v>44566</c:v>
                </c:pt>
                <c:pt idx="4350">
                  <c:v>44567</c:v>
                </c:pt>
                <c:pt idx="4351">
                  <c:v>44568</c:v>
                </c:pt>
                <c:pt idx="4352">
                  <c:v>44572</c:v>
                </c:pt>
                <c:pt idx="4353">
                  <c:v>44573</c:v>
                </c:pt>
                <c:pt idx="4354">
                  <c:v>44574</c:v>
                </c:pt>
                <c:pt idx="4355">
                  <c:v>44575</c:v>
                </c:pt>
                <c:pt idx="4356">
                  <c:v>44578</c:v>
                </c:pt>
                <c:pt idx="4357">
                  <c:v>44579</c:v>
                </c:pt>
                <c:pt idx="4358">
                  <c:v>44580</c:v>
                </c:pt>
                <c:pt idx="4359">
                  <c:v>44581</c:v>
                </c:pt>
                <c:pt idx="4360">
                  <c:v>44582</c:v>
                </c:pt>
                <c:pt idx="4361">
                  <c:v>44585</c:v>
                </c:pt>
                <c:pt idx="4362">
                  <c:v>44586</c:v>
                </c:pt>
                <c:pt idx="4363">
                  <c:v>44587</c:v>
                </c:pt>
                <c:pt idx="4364">
                  <c:v>44588</c:v>
                </c:pt>
                <c:pt idx="4365">
                  <c:v>44589</c:v>
                </c:pt>
                <c:pt idx="4366">
                  <c:v>44592</c:v>
                </c:pt>
                <c:pt idx="4367">
                  <c:v>44593</c:v>
                </c:pt>
                <c:pt idx="4368">
                  <c:v>44594</c:v>
                </c:pt>
                <c:pt idx="4369">
                  <c:v>44595</c:v>
                </c:pt>
                <c:pt idx="4370">
                  <c:v>44596</c:v>
                </c:pt>
                <c:pt idx="4371">
                  <c:v>44599</c:v>
                </c:pt>
                <c:pt idx="4372">
                  <c:v>44600</c:v>
                </c:pt>
                <c:pt idx="4373">
                  <c:v>44601</c:v>
                </c:pt>
                <c:pt idx="4374">
                  <c:v>44602</c:v>
                </c:pt>
                <c:pt idx="4375">
                  <c:v>44606</c:v>
                </c:pt>
                <c:pt idx="4376">
                  <c:v>44607</c:v>
                </c:pt>
                <c:pt idx="4377">
                  <c:v>44608</c:v>
                </c:pt>
                <c:pt idx="4378">
                  <c:v>44609</c:v>
                </c:pt>
                <c:pt idx="4379">
                  <c:v>44610</c:v>
                </c:pt>
                <c:pt idx="4380">
                  <c:v>44613</c:v>
                </c:pt>
                <c:pt idx="4381">
                  <c:v>44614</c:v>
                </c:pt>
                <c:pt idx="4382">
                  <c:v>44616</c:v>
                </c:pt>
                <c:pt idx="4383">
                  <c:v>44617</c:v>
                </c:pt>
                <c:pt idx="4384">
                  <c:v>44620</c:v>
                </c:pt>
                <c:pt idx="4385">
                  <c:v>44621</c:v>
                </c:pt>
                <c:pt idx="4386">
                  <c:v>44622</c:v>
                </c:pt>
                <c:pt idx="4387">
                  <c:v>44623</c:v>
                </c:pt>
                <c:pt idx="4388">
                  <c:v>44624</c:v>
                </c:pt>
                <c:pt idx="4389">
                  <c:v>44627</c:v>
                </c:pt>
                <c:pt idx="4390">
                  <c:v>44628</c:v>
                </c:pt>
                <c:pt idx="4391">
                  <c:v>44629</c:v>
                </c:pt>
                <c:pt idx="4392">
                  <c:v>44630</c:v>
                </c:pt>
                <c:pt idx="4393">
                  <c:v>44631</c:v>
                </c:pt>
                <c:pt idx="4394">
                  <c:v>44634</c:v>
                </c:pt>
                <c:pt idx="4395">
                  <c:v>44635</c:v>
                </c:pt>
                <c:pt idx="4396">
                  <c:v>44636</c:v>
                </c:pt>
                <c:pt idx="4397">
                  <c:v>44637</c:v>
                </c:pt>
                <c:pt idx="4398">
                  <c:v>44638</c:v>
                </c:pt>
                <c:pt idx="4399">
                  <c:v>44642</c:v>
                </c:pt>
                <c:pt idx="4400">
                  <c:v>44643</c:v>
                </c:pt>
                <c:pt idx="4401">
                  <c:v>44644</c:v>
                </c:pt>
                <c:pt idx="4402">
                  <c:v>44645</c:v>
                </c:pt>
                <c:pt idx="4403">
                  <c:v>44648</c:v>
                </c:pt>
                <c:pt idx="4404">
                  <c:v>44649</c:v>
                </c:pt>
                <c:pt idx="4405">
                  <c:v>44650</c:v>
                </c:pt>
                <c:pt idx="4406">
                  <c:v>44651</c:v>
                </c:pt>
                <c:pt idx="4407">
                  <c:v>44652</c:v>
                </c:pt>
                <c:pt idx="4408">
                  <c:v>44655</c:v>
                </c:pt>
                <c:pt idx="4409">
                  <c:v>44656</c:v>
                </c:pt>
                <c:pt idx="4410">
                  <c:v>44657</c:v>
                </c:pt>
                <c:pt idx="4411">
                  <c:v>44658</c:v>
                </c:pt>
                <c:pt idx="4412">
                  <c:v>44659</c:v>
                </c:pt>
                <c:pt idx="4413">
                  <c:v>44662</c:v>
                </c:pt>
                <c:pt idx="4414">
                  <c:v>44663</c:v>
                </c:pt>
                <c:pt idx="4415">
                  <c:v>44664</c:v>
                </c:pt>
                <c:pt idx="4416">
                  <c:v>44665</c:v>
                </c:pt>
                <c:pt idx="4417">
                  <c:v>44666</c:v>
                </c:pt>
                <c:pt idx="4418">
                  <c:v>44669</c:v>
                </c:pt>
                <c:pt idx="4419">
                  <c:v>44670</c:v>
                </c:pt>
                <c:pt idx="4420">
                  <c:v>44671</c:v>
                </c:pt>
                <c:pt idx="4421">
                  <c:v>44672</c:v>
                </c:pt>
                <c:pt idx="4422">
                  <c:v>44673</c:v>
                </c:pt>
                <c:pt idx="4423">
                  <c:v>44676</c:v>
                </c:pt>
                <c:pt idx="4424">
                  <c:v>44677</c:v>
                </c:pt>
                <c:pt idx="4425">
                  <c:v>44678</c:v>
                </c:pt>
                <c:pt idx="4426">
                  <c:v>44679</c:v>
                </c:pt>
                <c:pt idx="4427">
                  <c:v>44683</c:v>
                </c:pt>
                <c:pt idx="4428">
                  <c:v>44687</c:v>
                </c:pt>
                <c:pt idx="4429">
                  <c:v>44690</c:v>
                </c:pt>
                <c:pt idx="4430">
                  <c:v>44691</c:v>
                </c:pt>
                <c:pt idx="4431">
                  <c:v>44692</c:v>
                </c:pt>
                <c:pt idx="4432">
                  <c:v>44693</c:v>
                </c:pt>
                <c:pt idx="4433">
                  <c:v>44694</c:v>
                </c:pt>
                <c:pt idx="4434">
                  <c:v>44697</c:v>
                </c:pt>
                <c:pt idx="4435">
                  <c:v>44698</c:v>
                </c:pt>
                <c:pt idx="4436">
                  <c:v>44699</c:v>
                </c:pt>
                <c:pt idx="4437">
                  <c:v>44700</c:v>
                </c:pt>
                <c:pt idx="4438">
                  <c:v>44701</c:v>
                </c:pt>
                <c:pt idx="4439">
                  <c:v>44704</c:v>
                </c:pt>
                <c:pt idx="4440">
                  <c:v>44705</c:v>
                </c:pt>
                <c:pt idx="4441">
                  <c:v>44706</c:v>
                </c:pt>
                <c:pt idx="4442">
                  <c:v>44707</c:v>
                </c:pt>
                <c:pt idx="4443">
                  <c:v>44708</c:v>
                </c:pt>
                <c:pt idx="4444">
                  <c:v>44711</c:v>
                </c:pt>
                <c:pt idx="4445">
                  <c:v>44712</c:v>
                </c:pt>
                <c:pt idx="4446">
                  <c:v>44713</c:v>
                </c:pt>
                <c:pt idx="4447">
                  <c:v>44714</c:v>
                </c:pt>
                <c:pt idx="4448">
                  <c:v>44715</c:v>
                </c:pt>
                <c:pt idx="4449">
                  <c:v>44718</c:v>
                </c:pt>
                <c:pt idx="4450">
                  <c:v>44719</c:v>
                </c:pt>
                <c:pt idx="4451">
                  <c:v>44720</c:v>
                </c:pt>
                <c:pt idx="4452">
                  <c:v>44721</c:v>
                </c:pt>
                <c:pt idx="4453">
                  <c:v>44722</c:v>
                </c:pt>
                <c:pt idx="4454">
                  <c:v>44725</c:v>
                </c:pt>
                <c:pt idx="4455">
                  <c:v>44726</c:v>
                </c:pt>
                <c:pt idx="4456">
                  <c:v>44727</c:v>
                </c:pt>
                <c:pt idx="4457">
                  <c:v>44728</c:v>
                </c:pt>
                <c:pt idx="4458">
                  <c:v>44729</c:v>
                </c:pt>
                <c:pt idx="4459">
                  <c:v>44732</c:v>
                </c:pt>
                <c:pt idx="4460">
                  <c:v>44733</c:v>
                </c:pt>
                <c:pt idx="4461">
                  <c:v>44734</c:v>
                </c:pt>
                <c:pt idx="4462">
                  <c:v>44735</c:v>
                </c:pt>
                <c:pt idx="4463">
                  <c:v>44736</c:v>
                </c:pt>
                <c:pt idx="4464">
                  <c:v>44739</c:v>
                </c:pt>
                <c:pt idx="4465">
                  <c:v>44740</c:v>
                </c:pt>
                <c:pt idx="4466">
                  <c:v>44741</c:v>
                </c:pt>
                <c:pt idx="4467">
                  <c:v>44742</c:v>
                </c:pt>
                <c:pt idx="4468">
                  <c:v>44743</c:v>
                </c:pt>
                <c:pt idx="4469">
                  <c:v>44746</c:v>
                </c:pt>
                <c:pt idx="4470">
                  <c:v>44747</c:v>
                </c:pt>
                <c:pt idx="4471">
                  <c:v>44748</c:v>
                </c:pt>
                <c:pt idx="4472">
                  <c:v>44749</c:v>
                </c:pt>
                <c:pt idx="4473">
                  <c:v>44750</c:v>
                </c:pt>
                <c:pt idx="4474">
                  <c:v>44753</c:v>
                </c:pt>
                <c:pt idx="4475">
                  <c:v>44754</c:v>
                </c:pt>
                <c:pt idx="4476">
                  <c:v>44755</c:v>
                </c:pt>
                <c:pt idx="4477">
                  <c:v>44756</c:v>
                </c:pt>
                <c:pt idx="4478">
                  <c:v>44757</c:v>
                </c:pt>
                <c:pt idx="4479">
                  <c:v>44761</c:v>
                </c:pt>
                <c:pt idx="4480">
                  <c:v>44762</c:v>
                </c:pt>
                <c:pt idx="4481">
                  <c:v>44763</c:v>
                </c:pt>
                <c:pt idx="4482">
                  <c:v>44764</c:v>
                </c:pt>
                <c:pt idx="4483">
                  <c:v>44767</c:v>
                </c:pt>
                <c:pt idx="4484">
                  <c:v>44768</c:v>
                </c:pt>
                <c:pt idx="4485">
                  <c:v>44769</c:v>
                </c:pt>
                <c:pt idx="4486">
                  <c:v>44770</c:v>
                </c:pt>
                <c:pt idx="4487">
                  <c:v>44771</c:v>
                </c:pt>
                <c:pt idx="4488">
                  <c:v>44774</c:v>
                </c:pt>
                <c:pt idx="4489">
                  <c:v>44775</c:v>
                </c:pt>
                <c:pt idx="4490">
                  <c:v>44776</c:v>
                </c:pt>
                <c:pt idx="4491">
                  <c:v>44777</c:v>
                </c:pt>
                <c:pt idx="4492">
                  <c:v>44778</c:v>
                </c:pt>
                <c:pt idx="4493">
                  <c:v>44781</c:v>
                </c:pt>
                <c:pt idx="4494">
                  <c:v>44782</c:v>
                </c:pt>
                <c:pt idx="4495">
                  <c:v>44783</c:v>
                </c:pt>
                <c:pt idx="4496">
                  <c:v>44785</c:v>
                </c:pt>
                <c:pt idx="4497">
                  <c:v>44788</c:v>
                </c:pt>
                <c:pt idx="4498">
                  <c:v>44789</c:v>
                </c:pt>
                <c:pt idx="4499">
                  <c:v>44790</c:v>
                </c:pt>
                <c:pt idx="4500">
                  <c:v>44791</c:v>
                </c:pt>
                <c:pt idx="4501">
                  <c:v>44792</c:v>
                </c:pt>
                <c:pt idx="4502">
                  <c:v>44795</c:v>
                </c:pt>
                <c:pt idx="4503">
                  <c:v>44796</c:v>
                </c:pt>
                <c:pt idx="4504">
                  <c:v>44797</c:v>
                </c:pt>
                <c:pt idx="4505">
                  <c:v>44798</c:v>
                </c:pt>
                <c:pt idx="4506">
                  <c:v>44799</c:v>
                </c:pt>
                <c:pt idx="4507">
                  <c:v>44802</c:v>
                </c:pt>
                <c:pt idx="4508">
                  <c:v>44803</c:v>
                </c:pt>
                <c:pt idx="4509">
                  <c:v>44804</c:v>
                </c:pt>
                <c:pt idx="4510">
                  <c:v>44805</c:v>
                </c:pt>
                <c:pt idx="4511">
                  <c:v>44806</c:v>
                </c:pt>
                <c:pt idx="4512">
                  <c:v>44809</c:v>
                </c:pt>
                <c:pt idx="4513">
                  <c:v>44810</c:v>
                </c:pt>
                <c:pt idx="4514">
                  <c:v>44811</c:v>
                </c:pt>
                <c:pt idx="4515">
                  <c:v>44812</c:v>
                </c:pt>
                <c:pt idx="4516">
                  <c:v>44813</c:v>
                </c:pt>
                <c:pt idx="4517">
                  <c:v>44816</c:v>
                </c:pt>
                <c:pt idx="4518">
                  <c:v>44817</c:v>
                </c:pt>
                <c:pt idx="4519">
                  <c:v>44818</c:v>
                </c:pt>
                <c:pt idx="4520">
                  <c:v>44819</c:v>
                </c:pt>
                <c:pt idx="4521">
                  <c:v>44820</c:v>
                </c:pt>
                <c:pt idx="4522">
                  <c:v>44824</c:v>
                </c:pt>
                <c:pt idx="4523">
                  <c:v>44825</c:v>
                </c:pt>
                <c:pt idx="4524">
                  <c:v>44826</c:v>
                </c:pt>
                <c:pt idx="4525">
                  <c:v>44830</c:v>
                </c:pt>
                <c:pt idx="4526">
                  <c:v>44831</c:v>
                </c:pt>
                <c:pt idx="4527">
                  <c:v>44832</c:v>
                </c:pt>
                <c:pt idx="4528">
                  <c:v>44833</c:v>
                </c:pt>
                <c:pt idx="4529">
                  <c:v>44834</c:v>
                </c:pt>
                <c:pt idx="4530">
                  <c:v>44837</c:v>
                </c:pt>
                <c:pt idx="4531">
                  <c:v>44838</c:v>
                </c:pt>
                <c:pt idx="4532">
                  <c:v>44839</c:v>
                </c:pt>
                <c:pt idx="4533">
                  <c:v>44840</c:v>
                </c:pt>
                <c:pt idx="4534">
                  <c:v>44841</c:v>
                </c:pt>
                <c:pt idx="4535">
                  <c:v>44845</c:v>
                </c:pt>
                <c:pt idx="4536">
                  <c:v>44846</c:v>
                </c:pt>
                <c:pt idx="4537">
                  <c:v>44847</c:v>
                </c:pt>
                <c:pt idx="4538">
                  <c:v>44848</c:v>
                </c:pt>
                <c:pt idx="4539">
                  <c:v>44851</c:v>
                </c:pt>
                <c:pt idx="4540">
                  <c:v>44852</c:v>
                </c:pt>
                <c:pt idx="4541">
                  <c:v>44853</c:v>
                </c:pt>
                <c:pt idx="4542">
                  <c:v>44854</c:v>
                </c:pt>
                <c:pt idx="4543">
                  <c:v>44855</c:v>
                </c:pt>
                <c:pt idx="4544">
                  <c:v>44858</c:v>
                </c:pt>
                <c:pt idx="4545">
                  <c:v>44859</c:v>
                </c:pt>
                <c:pt idx="4546">
                  <c:v>44860</c:v>
                </c:pt>
                <c:pt idx="4547">
                  <c:v>44861</c:v>
                </c:pt>
                <c:pt idx="4548">
                  <c:v>44862</c:v>
                </c:pt>
                <c:pt idx="4549">
                  <c:v>44865</c:v>
                </c:pt>
                <c:pt idx="4550">
                  <c:v>44866</c:v>
                </c:pt>
                <c:pt idx="4551">
                  <c:v>44867</c:v>
                </c:pt>
                <c:pt idx="4552">
                  <c:v>44869</c:v>
                </c:pt>
                <c:pt idx="4553">
                  <c:v>44872</c:v>
                </c:pt>
                <c:pt idx="4554">
                  <c:v>44873</c:v>
                </c:pt>
                <c:pt idx="4555">
                  <c:v>44874</c:v>
                </c:pt>
                <c:pt idx="4556">
                  <c:v>44875</c:v>
                </c:pt>
                <c:pt idx="4557">
                  <c:v>44876</c:v>
                </c:pt>
                <c:pt idx="4558">
                  <c:v>44879</c:v>
                </c:pt>
                <c:pt idx="4559">
                  <c:v>44880</c:v>
                </c:pt>
                <c:pt idx="4560">
                  <c:v>44881</c:v>
                </c:pt>
                <c:pt idx="4561">
                  <c:v>44882</c:v>
                </c:pt>
                <c:pt idx="4562">
                  <c:v>44883</c:v>
                </c:pt>
                <c:pt idx="4563">
                  <c:v>44886</c:v>
                </c:pt>
                <c:pt idx="4564">
                  <c:v>44887</c:v>
                </c:pt>
                <c:pt idx="4565">
                  <c:v>44889</c:v>
                </c:pt>
                <c:pt idx="4566">
                  <c:v>44890</c:v>
                </c:pt>
                <c:pt idx="4567">
                  <c:v>44893</c:v>
                </c:pt>
                <c:pt idx="4568">
                  <c:v>44894</c:v>
                </c:pt>
                <c:pt idx="4569">
                  <c:v>44895</c:v>
                </c:pt>
                <c:pt idx="4570">
                  <c:v>44896</c:v>
                </c:pt>
                <c:pt idx="4571">
                  <c:v>44897</c:v>
                </c:pt>
                <c:pt idx="4572">
                  <c:v>44900</c:v>
                </c:pt>
                <c:pt idx="4573">
                  <c:v>44901</c:v>
                </c:pt>
                <c:pt idx="4574">
                  <c:v>44902</c:v>
                </c:pt>
                <c:pt idx="4575">
                  <c:v>44903</c:v>
                </c:pt>
                <c:pt idx="4576">
                  <c:v>44904</c:v>
                </c:pt>
                <c:pt idx="4577">
                  <c:v>44907</c:v>
                </c:pt>
                <c:pt idx="4578">
                  <c:v>44908</c:v>
                </c:pt>
                <c:pt idx="4579">
                  <c:v>44909</c:v>
                </c:pt>
                <c:pt idx="4580">
                  <c:v>44910</c:v>
                </c:pt>
                <c:pt idx="4581">
                  <c:v>44911</c:v>
                </c:pt>
                <c:pt idx="4582">
                  <c:v>44914</c:v>
                </c:pt>
                <c:pt idx="4583">
                  <c:v>44915</c:v>
                </c:pt>
                <c:pt idx="4584">
                  <c:v>44916</c:v>
                </c:pt>
                <c:pt idx="4585">
                  <c:v>44917</c:v>
                </c:pt>
                <c:pt idx="4586">
                  <c:v>44918</c:v>
                </c:pt>
                <c:pt idx="4587">
                  <c:v>44921</c:v>
                </c:pt>
                <c:pt idx="4588">
                  <c:v>44922</c:v>
                </c:pt>
                <c:pt idx="4589">
                  <c:v>44923</c:v>
                </c:pt>
                <c:pt idx="4590">
                  <c:v>44924</c:v>
                </c:pt>
                <c:pt idx="4591">
                  <c:v>44925</c:v>
                </c:pt>
                <c:pt idx="4592">
                  <c:v>44930</c:v>
                </c:pt>
                <c:pt idx="4593">
                  <c:v>44931</c:v>
                </c:pt>
                <c:pt idx="4594">
                  <c:v>44932</c:v>
                </c:pt>
                <c:pt idx="4595">
                  <c:v>44936</c:v>
                </c:pt>
                <c:pt idx="4596">
                  <c:v>44937</c:v>
                </c:pt>
                <c:pt idx="4597">
                  <c:v>44938</c:v>
                </c:pt>
                <c:pt idx="4598">
                  <c:v>44939</c:v>
                </c:pt>
                <c:pt idx="4599">
                  <c:v>44942</c:v>
                </c:pt>
                <c:pt idx="4600">
                  <c:v>44943</c:v>
                </c:pt>
                <c:pt idx="4601">
                  <c:v>44944</c:v>
                </c:pt>
                <c:pt idx="4602">
                  <c:v>44945</c:v>
                </c:pt>
                <c:pt idx="4603">
                  <c:v>44946</c:v>
                </c:pt>
                <c:pt idx="4604">
                  <c:v>44949</c:v>
                </c:pt>
                <c:pt idx="4605">
                  <c:v>44950</c:v>
                </c:pt>
                <c:pt idx="4606">
                  <c:v>44951</c:v>
                </c:pt>
                <c:pt idx="4607">
                  <c:v>44952</c:v>
                </c:pt>
                <c:pt idx="4608">
                  <c:v>44953</c:v>
                </c:pt>
                <c:pt idx="4609">
                  <c:v>44956</c:v>
                </c:pt>
                <c:pt idx="4610">
                  <c:v>44957</c:v>
                </c:pt>
                <c:pt idx="4611">
                  <c:v>44958</c:v>
                </c:pt>
                <c:pt idx="4612">
                  <c:v>44959</c:v>
                </c:pt>
                <c:pt idx="4613">
                  <c:v>44960</c:v>
                </c:pt>
                <c:pt idx="4614">
                  <c:v>44963</c:v>
                </c:pt>
                <c:pt idx="4615">
                  <c:v>44964</c:v>
                </c:pt>
                <c:pt idx="4616">
                  <c:v>44965</c:v>
                </c:pt>
                <c:pt idx="4617">
                  <c:v>44966</c:v>
                </c:pt>
                <c:pt idx="4618">
                  <c:v>44967</c:v>
                </c:pt>
                <c:pt idx="4619">
                  <c:v>44970</c:v>
                </c:pt>
                <c:pt idx="4620">
                  <c:v>44971</c:v>
                </c:pt>
                <c:pt idx="4621">
                  <c:v>44972</c:v>
                </c:pt>
                <c:pt idx="4622">
                  <c:v>44973</c:v>
                </c:pt>
                <c:pt idx="4623">
                  <c:v>44974</c:v>
                </c:pt>
                <c:pt idx="4624">
                  <c:v>44977</c:v>
                </c:pt>
                <c:pt idx="4625">
                  <c:v>44978</c:v>
                </c:pt>
                <c:pt idx="4626">
                  <c:v>44979</c:v>
                </c:pt>
                <c:pt idx="4627">
                  <c:v>44981</c:v>
                </c:pt>
                <c:pt idx="4628">
                  <c:v>44984</c:v>
                </c:pt>
                <c:pt idx="4629">
                  <c:v>44985</c:v>
                </c:pt>
                <c:pt idx="4630">
                  <c:v>44986</c:v>
                </c:pt>
                <c:pt idx="4631">
                  <c:v>44987</c:v>
                </c:pt>
                <c:pt idx="4632">
                  <c:v>44988</c:v>
                </c:pt>
                <c:pt idx="4633">
                  <c:v>44991</c:v>
                </c:pt>
                <c:pt idx="4634">
                  <c:v>44992</c:v>
                </c:pt>
                <c:pt idx="4635">
                  <c:v>44993</c:v>
                </c:pt>
                <c:pt idx="4636">
                  <c:v>44994</c:v>
                </c:pt>
                <c:pt idx="4637">
                  <c:v>44995</c:v>
                </c:pt>
                <c:pt idx="4638">
                  <c:v>44998</c:v>
                </c:pt>
                <c:pt idx="4639">
                  <c:v>44999</c:v>
                </c:pt>
                <c:pt idx="4640">
                  <c:v>45000</c:v>
                </c:pt>
                <c:pt idx="4641">
                  <c:v>45001</c:v>
                </c:pt>
                <c:pt idx="4642">
                  <c:v>45002</c:v>
                </c:pt>
                <c:pt idx="4643">
                  <c:v>45005</c:v>
                </c:pt>
                <c:pt idx="4644">
                  <c:v>45007</c:v>
                </c:pt>
                <c:pt idx="4645">
                  <c:v>45008</c:v>
                </c:pt>
                <c:pt idx="4646">
                  <c:v>45009</c:v>
                </c:pt>
                <c:pt idx="4647">
                  <c:v>45012</c:v>
                </c:pt>
                <c:pt idx="4648">
                  <c:v>45013</c:v>
                </c:pt>
                <c:pt idx="4649">
                  <c:v>45014</c:v>
                </c:pt>
                <c:pt idx="4650">
                  <c:v>45015</c:v>
                </c:pt>
                <c:pt idx="4651">
                  <c:v>45016</c:v>
                </c:pt>
                <c:pt idx="4652">
                  <c:v>45019</c:v>
                </c:pt>
                <c:pt idx="4653">
                  <c:v>45020</c:v>
                </c:pt>
                <c:pt idx="4654">
                  <c:v>45021</c:v>
                </c:pt>
                <c:pt idx="4655">
                  <c:v>45022</c:v>
                </c:pt>
                <c:pt idx="4656">
                  <c:v>45023</c:v>
                </c:pt>
                <c:pt idx="4657">
                  <c:v>45026</c:v>
                </c:pt>
                <c:pt idx="4658">
                  <c:v>45027</c:v>
                </c:pt>
                <c:pt idx="4659">
                  <c:v>45028</c:v>
                </c:pt>
                <c:pt idx="4660">
                  <c:v>45029</c:v>
                </c:pt>
                <c:pt idx="4661">
                  <c:v>45030</c:v>
                </c:pt>
                <c:pt idx="4662">
                  <c:v>45033</c:v>
                </c:pt>
                <c:pt idx="4663">
                  <c:v>45034</c:v>
                </c:pt>
                <c:pt idx="4664">
                  <c:v>45035</c:v>
                </c:pt>
                <c:pt idx="4665">
                  <c:v>45036</c:v>
                </c:pt>
                <c:pt idx="4666">
                  <c:v>45037</c:v>
                </c:pt>
                <c:pt idx="4667">
                  <c:v>45040</c:v>
                </c:pt>
                <c:pt idx="4668">
                  <c:v>45041</c:v>
                </c:pt>
                <c:pt idx="4669">
                  <c:v>45042</c:v>
                </c:pt>
                <c:pt idx="4670">
                  <c:v>45043</c:v>
                </c:pt>
                <c:pt idx="4671">
                  <c:v>45044</c:v>
                </c:pt>
                <c:pt idx="4672">
                  <c:v>45047</c:v>
                </c:pt>
                <c:pt idx="4673">
                  <c:v>45048</c:v>
                </c:pt>
                <c:pt idx="4674">
                  <c:v>45054</c:v>
                </c:pt>
                <c:pt idx="4675">
                  <c:v>45055</c:v>
                </c:pt>
                <c:pt idx="4676">
                  <c:v>45056</c:v>
                </c:pt>
                <c:pt idx="4677">
                  <c:v>45057</c:v>
                </c:pt>
                <c:pt idx="4678">
                  <c:v>45058</c:v>
                </c:pt>
                <c:pt idx="4679">
                  <c:v>45061</c:v>
                </c:pt>
                <c:pt idx="4680">
                  <c:v>45062</c:v>
                </c:pt>
                <c:pt idx="4681">
                  <c:v>45063</c:v>
                </c:pt>
                <c:pt idx="4682">
                  <c:v>45064</c:v>
                </c:pt>
                <c:pt idx="4683">
                  <c:v>45065</c:v>
                </c:pt>
                <c:pt idx="4684">
                  <c:v>45068</c:v>
                </c:pt>
                <c:pt idx="4685">
                  <c:v>45069</c:v>
                </c:pt>
                <c:pt idx="4686">
                  <c:v>45070</c:v>
                </c:pt>
                <c:pt idx="4687">
                  <c:v>45071</c:v>
                </c:pt>
                <c:pt idx="4688">
                  <c:v>45072</c:v>
                </c:pt>
                <c:pt idx="4689">
                  <c:v>45075</c:v>
                </c:pt>
                <c:pt idx="4690">
                  <c:v>45076</c:v>
                </c:pt>
                <c:pt idx="4691">
                  <c:v>45077</c:v>
                </c:pt>
                <c:pt idx="4692">
                  <c:v>45078</c:v>
                </c:pt>
                <c:pt idx="4693">
                  <c:v>45079</c:v>
                </c:pt>
                <c:pt idx="4694">
                  <c:v>45082</c:v>
                </c:pt>
                <c:pt idx="4695">
                  <c:v>45083</c:v>
                </c:pt>
                <c:pt idx="4696">
                  <c:v>45084</c:v>
                </c:pt>
                <c:pt idx="4697">
                  <c:v>45085</c:v>
                </c:pt>
                <c:pt idx="4698">
                  <c:v>45086</c:v>
                </c:pt>
                <c:pt idx="4699">
                  <c:v>45089</c:v>
                </c:pt>
                <c:pt idx="4700">
                  <c:v>45090</c:v>
                </c:pt>
                <c:pt idx="4701">
                  <c:v>45091</c:v>
                </c:pt>
                <c:pt idx="4702">
                  <c:v>45092</c:v>
                </c:pt>
                <c:pt idx="4703">
                  <c:v>45093</c:v>
                </c:pt>
                <c:pt idx="4704">
                  <c:v>45096</c:v>
                </c:pt>
                <c:pt idx="4705">
                  <c:v>45097</c:v>
                </c:pt>
                <c:pt idx="4706">
                  <c:v>45098</c:v>
                </c:pt>
                <c:pt idx="4707">
                  <c:v>45099</c:v>
                </c:pt>
                <c:pt idx="4708">
                  <c:v>45100</c:v>
                </c:pt>
                <c:pt idx="4709">
                  <c:v>45103</c:v>
                </c:pt>
                <c:pt idx="4710">
                  <c:v>45104</c:v>
                </c:pt>
                <c:pt idx="4711">
                  <c:v>45105</c:v>
                </c:pt>
                <c:pt idx="4712">
                  <c:v>45106</c:v>
                </c:pt>
                <c:pt idx="4713">
                  <c:v>45107</c:v>
                </c:pt>
                <c:pt idx="4714">
                  <c:v>45110</c:v>
                </c:pt>
                <c:pt idx="4715">
                  <c:v>45111</c:v>
                </c:pt>
                <c:pt idx="4716">
                  <c:v>45112</c:v>
                </c:pt>
                <c:pt idx="4717">
                  <c:v>45113</c:v>
                </c:pt>
                <c:pt idx="4718">
                  <c:v>45114</c:v>
                </c:pt>
                <c:pt idx="4719">
                  <c:v>45117</c:v>
                </c:pt>
                <c:pt idx="4720">
                  <c:v>45118</c:v>
                </c:pt>
                <c:pt idx="4721">
                  <c:v>45119</c:v>
                </c:pt>
                <c:pt idx="4722">
                  <c:v>45120</c:v>
                </c:pt>
                <c:pt idx="4723">
                  <c:v>45121</c:v>
                </c:pt>
                <c:pt idx="4724">
                  <c:v>45125</c:v>
                </c:pt>
                <c:pt idx="4725">
                  <c:v>45126</c:v>
                </c:pt>
                <c:pt idx="4726">
                  <c:v>45127</c:v>
                </c:pt>
                <c:pt idx="4727">
                  <c:v>45128</c:v>
                </c:pt>
                <c:pt idx="4728">
                  <c:v>45131</c:v>
                </c:pt>
                <c:pt idx="4729">
                  <c:v>45132</c:v>
                </c:pt>
                <c:pt idx="4730">
                  <c:v>45133</c:v>
                </c:pt>
                <c:pt idx="4731">
                  <c:v>45134</c:v>
                </c:pt>
                <c:pt idx="4732">
                  <c:v>45135</c:v>
                </c:pt>
                <c:pt idx="4733">
                  <c:v>45138</c:v>
                </c:pt>
                <c:pt idx="4734">
                  <c:v>45139</c:v>
                </c:pt>
                <c:pt idx="4735">
                  <c:v>45140</c:v>
                </c:pt>
                <c:pt idx="4736">
                  <c:v>45141</c:v>
                </c:pt>
                <c:pt idx="4737">
                  <c:v>45142</c:v>
                </c:pt>
                <c:pt idx="4738">
                  <c:v>45145</c:v>
                </c:pt>
                <c:pt idx="4739">
                  <c:v>45146</c:v>
                </c:pt>
                <c:pt idx="4740">
                  <c:v>45147</c:v>
                </c:pt>
                <c:pt idx="4741">
                  <c:v>45148</c:v>
                </c:pt>
                <c:pt idx="4742">
                  <c:v>45152</c:v>
                </c:pt>
                <c:pt idx="4743">
                  <c:v>45153</c:v>
                </c:pt>
                <c:pt idx="4744">
                  <c:v>45154</c:v>
                </c:pt>
                <c:pt idx="4745">
                  <c:v>45155</c:v>
                </c:pt>
                <c:pt idx="4746">
                  <c:v>45156</c:v>
                </c:pt>
                <c:pt idx="4747">
                  <c:v>45159</c:v>
                </c:pt>
                <c:pt idx="4748">
                  <c:v>45160</c:v>
                </c:pt>
                <c:pt idx="4749">
                  <c:v>45161</c:v>
                </c:pt>
                <c:pt idx="4750">
                  <c:v>45162</c:v>
                </c:pt>
                <c:pt idx="4751">
                  <c:v>45163</c:v>
                </c:pt>
                <c:pt idx="4752">
                  <c:v>45166</c:v>
                </c:pt>
                <c:pt idx="4753">
                  <c:v>45167</c:v>
                </c:pt>
                <c:pt idx="4754">
                  <c:v>45168</c:v>
                </c:pt>
                <c:pt idx="4755">
                  <c:v>45169</c:v>
                </c:pt>
                <c:pt idx="4756">
                  <c:v>45170</c:v>
                </c:pt>
                <c:pt idx="4757">
                  <c:v>45173</c:v>
                </c:pt>
                <c:pt idx="4758">
                  <c:v>45174</c:v>
                </c:pt>
                <c:pt idx="4759">
                  <c:v>45175</c:v>
                </c:pt>
                <c:pt idx="4760">
                  <c:v>45176</c:v>
                </c:pt>
                <c:pt idx="4761">
                  <c:v>45177</c:v>
                </c:pt>
                <c:pt idx="4762">
                  <c:v>45180</c:v>
                </c:pt>
                <c:pt idx="4763">
                  <c:v>45181</c:v>
                </c:pt>
                <c:pt idx="4764">
                  <c:v>45182</c:v>
                </c:pt>
                <c:pt idx="4765">
                  <c:v>45183</c:v>
                </c:pt>
                <c:pt idx="4766">
                  <c:v>45184</c:v>
                </c:pt>
                <c:pt idx="4767">
                  <c:v>45188</c:v>
                </c:pt>
                <c:pt idx="4768">
                  <c:v>45189</c:v>
                </c:pt>
                <c:pt idx="4769">
                  <c:v>45190</c:v>
                </c:pt>
                <c:pt idx="4770">
                  <c:v>45191</c:v>
                </c:pt>
                <c:pt idx="4771">
                  <c:v>45194</c:v>
                </c:pt>
                <c:pt idx="4772">
                  <c:v>45195</c:v>
                </c:pt>
                <c:pt idx="4773">
                  <c:v>45196</c:v>
                </c:pt>
                <c:pt idx="4774">
                  <c:v>45197</c:v>
                </c:pt>
                <c:pt idx="4775">
                  <c:v>45198</c:v>
                </c:pt>
                <c:pt idx="4776">
                  <c:v>45201</c:v>
                </c:pt>
                <c:pt idx="4777">
                  <c:v>45202</c:v>
                </c:pt>
                <c:pt idx="4778">
                  <c:v>45203</c:v>
                </c:pt>
                <c:pt idx="4779">
                  <c:v>45204</c:v>
                </c:pt>
                <c:pt idx="4780">
                  <c:v>45205</c:v>
                </c:pt>
                <c:pt idx="4781">
                  <c:v>45209</c:v>
                </c:pt>
                <c:pt idx="4782">
                  <c:v>45210</c:v>
                </c:pt>
                <c:pt idx="4783">
                  <c:v>45211</c:v>
                </c:pt>
                <c:pt idx="4784">
                  <c:v>45212</c:v>
                </c:pt>
                <c:pt idx="4785">
                  <c:v>45215</c:v>
                </c:pt>
                <c:pt idx="4786">
                  <c:v>45216</c:v>
                </c:pt>
                <c:pt idx="4787">
                  <c:v>45217</c:v>
                </c:pt>
                <c:pt idx="4788">
                  <c:v>45218</c:v>
                </c:pt>
                <c:pt idx="4789">
                  <c:v>45219</c:v>
                </c:pt>
                <c:pt idx="4790">
                  <c:v>45222</c:v>
                </c:pt>
                <c:pt idx="4791">
                  <c:v>45223</c:v>
                </c:pt>
                <c:pt idx="4792">
                  <c:v>45224</c:v>
                </c:pt>
                <c:pt idx="4793">
                  <c:v>45225</c:v>
                </c:pt>
                <c:pt idx="4794">
                  <c:v>45226</c:v>
                </c:pt>
                <c:pt idx="4795">
                  <c:v>45229</c:v>
                </c:pt>
                <c:pt idx="4796">
                  <c:v>45230</c:v>
                </c:pt>
                <c:pt idx="4797">
                  <c:v>45231</c:v>
                </c:pt>
                <c:pt idx="4798">
                  <c:v>45232</c:v>
                </c:pt>
                <c:pt idx="4799">
                  <c:v>45236</c:v>
                </c:pt>
                <c:pt idx="4800">
                  <c:v>45237</c:v>
                </c:pt>
                <c:pt idx="4801">
                  <c:v>45238</c:v>
                </c:pt>
                <c:pt idx="4802">
                  <c:v>45239</c:v>
                </c:pt>
                <c:pt idx="4803">
                  <c:v>45240</c:v>
                </c:pt>
                <c:pt idx="4804">
                  <c:v>45243</c:v>
                </c:pt>
                <c:pt idx="4805">
                  <c:v>45244</c:v>
                </c:pt>
                <c:pt idx="4806">
                  <c:v>45245</c:v>
                </c:pt>
                <c:pt idx="4807">
                  <c:v>45246</c:v>
                </c:pt>
                <c:pt idx="4808">
                  <c:v>45247</c:v>
                </c:pt>
                <c:pt idx="4809">
                  <c:v>45250</c:v>
                </c:pt>
                <c:pt idx="4810">
                  <c:v>45251</c:v>
                </c:pt>
                <c:pt idx="4811">
                  <c:v>45252</c:v>
                </c:pt>
                <c:pt idx="4812">
                  <c:v>45254</c:v>
                </c:pt>
                <c:pt idx="4813">
                  <c:v>45257</c:v>
                </c:pt>
                <c:pt idx="4814">
                  <c:v>45258</c:v>
                </c:pt>
                <c:pt idx="4815">
                  <c:v>45259</c:v>
                </c:pt>
                <c:pt idx="4816">
                  <c:v>45260</c:v>
                </c:pt>
                <c:pt idx="4817">
                  <c:v>45261</c:v>
                </c:pt>
                <c:pt idx="4818">
                  <c:v>45264</c:v>
                </c:pt>
                <c:pt idx="4819">
                  <c:v>45265</c:v>
                </c:pt>
                <c:pt idx="4820">
                  <c:v>45266</c:v>
                </c:pt>
                <c:pt idx="4821">
                  <c:v>45267</c:v>
                </c:pt>
                <c:pt idx="4822">
                  <c:v>45268</c:v>
                </c:pt>
                <c:pt idx="4823">
                  <c:v>45271</c:v>
                </c:pt>
                <c:pt idx="4824">
                  <c:v>45272</c:v>
                </c:pt>
                <c:pt idx="4825">
                  <c:v>45273</c:v>
                </c:pt>
                <c:pt idx="4826">
                  <c:v>45274</c:v>
                </c:pt>
                <c:pt idx="4827">
                  <c:v>45275</c:v>
                </c:pt>
                <c:pt idx="4828">
                  <c:v>45278</c:v>
                </c:pt>
                <c:pt idx="4829">
                  <c:v>45279</c:v>
                </c:pt>
                <c:pt idx="4830">
                  <c:v>45280</c:v>
                </c:pt>
                <c:pt idx="4831">
                  <c:v>45281</c:v>
                </c:pt>
                <c:pt idx="4832">
                  <c:v>45282</c:v>
                </c:pt>
                <c:pt idx="4833">
                  <c:v>45285</c:v>
                </c:pt>
                <c:pt idx="4834">
                  <c:v>45286</c:v>
                </c:pt>
                <c:pt idx="4835">
                  <c:v>45287</c:v>
                </c:pt>
                <c:pt idx="4836">
                  <c:v>45288</c:v>
                </c:pt>
                <c:pt idx="4837">
                  <c:v>45289</c:v>
                </c:pt>
                <c:pt idx="4838">
                  <c:v>45295</c:v>
                </c:pt>
                <c:pt idx="4839">
                  <c:v>45296</c:v>
                </c:pt>
                <c:pt idx="4840">
                  <c:v>45300</c:v>
                </c:pt>
                <c:pt idx="4841">
                  <c:v>45301</c:v>
                </c:pt>
                <c:pt idx="4842">
                  <c:v>45302</c:v>
                </c:pt>
                <c:pt idx="4843">
                  <c:v>45303</c:v>
                </c:pt>
                <c:pt idx="4844">
                  <c:v>45306</c:v>
                </c:pt>
                <c:pt idx="4845">
                  <c:v>45307</c:v>
                </c:pt>
                <c:pt idx="4846">
                  <c:v>45308</c:v>
                </c:pt>
                <c:pt idx="4847">
                  <c:v>45309</c:v>
                </c:pt>
                <c:pt idx="4848">
                  <c:v>45310</c:v>
                </c:pt>
                <c:pt idx="4849">
                  <c:v>45313</c:v>
                </c:pt>
                <c:pt idx="4850">
                  <c:v>45314</c:v>
                </c:pt>
                <c:pt idx="4851">
                  <c:v>45315</c:v>
                </c:pt>
                <c:pt idx="4852">
                  <c:v>45316</c:v>
                </c:pt>
                <c:pt idx="4853">
                  <c:v>45317</c:v>
                </c:pt>
                <c:pt idx="4854">
                  <c:v>45320</c:v>
                </c:pt>
                <c:pt idx="4855">
                  <c:v>45321</c:v>
                </c:pt>
                <c:pt idx="4856">
                  <c:v>45322</c:v>
                </c:pt>
                <c:pt idx="4857">
                  <c:v>45323</c:v>
                </c:pt>
                <c:pt idx="4858">
                  <c:v>45324</c:v>
                </c:pt>
                <c:pt idx="4859">
                  <c:v>45327</c:v>
                </c:pt>
                <c:pt idx="4860">
                  <c:v>45328</c:v>
                </c:pt>
                <c:pt idx="4861">
                  <c:v>45329</c:v>
                </c:pt>
                <c:pt idx="4862">
                  <c:v>45330</c:v>
                </c:pt>
                <c:pt idx="4863">
                  <c:v>45331</c:v>
                </c:pt>
                <c:pt idx="4864">
                  <c:v>45335</c:v>
                </c:pt>
                <c:pt idx="4865">
                  <c:v>45336</c:v>
                </c:pt>
                <c:pt idx="4866">
                  <c:v>45337</c:v>
                </c:pt>
                <c:pt idx="4867">
                  <c:v>45338</c:v>
                </c:pt>
                <c:pt idx="4868">
                  <c:v>45341</c:v>
                </c:pt>
                <c:pt idx="4869">
                  <c:v>45342</c:v>
                </c:pt>
                <c:pt idx="4870">
                  <c:v>45343</c:v>
                </c:pt>
                <c:pt idx="4871">
                  <c:v>45344</c:v>
                </c:pt>
                <c:pt idx="4872">
                  <c:v>45348</c:v>
                </c:pt>
                <c:pt idx="4873">
                  <c:v>45349</c:v>
                </c:pt>
                <c:pt idx="4874">
                  <c:v>45350</c:v>
                </c:pt>
                <c:pt idx="4875">
                  <c:v>45351</c:v>
                </c:pt>
                <c:pt idx="4876">
                  <c:v>45352</c:v>
                </c:pt>
                <c:pt idx="4877">
                  <c:v>45355</c:v>
                </c:pt>
                <c:pt idx="4878">
                  <c:v>45356</c:v>
                </c:pt>
                <c:pt idx="4879">
                  <c:v>45357</c:v>
                </c:pt>
                <c:pt idx="4880">
                  <c:v>45358</c:v>
                </c:pt>
                <c:pt idx="4881">
                  <c:v>45359</c:v>
                </c:pt>
                <c:pt idx="4882">
                  <c:v>45362</c:v>
                </c:pt>
                <c:pt idx="4883">
                  <c:v>45363</c:v>
                </c:pt>
                <c:pt idx="4884">
                  <c:v>45364</c:v>
                </c:pt>
                <c:pt idx="4885">
                  <c:v>45365</c:v>
                </c:pt>
                <c:pt idx="4886">
                  <c:v>45366</c:v>
                </c:pt>
                <c:pt idx="4887">
                  <c:v>45369</c:v>
                </c:pt>
                <c:pt idx="4888">
                  <c:v>45370</c:v>
                </c:pt>
                <c:pt idx="4889">
                  <c:v>45372</c:v>
                </c:pt>
                <c:pt idx="4890">
                  <c:v>45373</c:v>
                </c:pt>
                <c:pt idx="4891">
                  <c:v>45376</c:v>
                </c:pt>
                <c:pt idx="4892">
                  <c:v>45377</c:v>
                </c:pt>
                <c:pt idx="4893">
                  <c:v>45378</c:v>
                </c:pt>
                <c:pt idx="4894">
                  <c:v>45379</c:v>
                </c:pt>
                <c:pt idx="4895">
                  <c:v>45380</c:v>
                </c:pt>
                <c:pt idx="4896">
                  <c:v>45383</c:v>
                </c:pt>
                <c:pt idx="4897">
                  <c:v>45384</c:v>
                </c:pt>
                <c:pt idx="4898">
                  <c:v>45385</c:v>
                </c:pt>
                <c:pt idx="4899">
                  <c:v>45386</c:v>
                </c:pt>
                <c:pt idx="4900">
                  <c:v>45387</c:v>
                </c:pt>
                <c:pt idx="4901">
                  <c:v>45390</c:v>
                </c:pt>
                <c:pt idx="4902">
                  <c:v>45391</c:v>
                </c:pt>
                <c:pt idx="4903">
                  <c:v>45392</c:v>
                </c:pt>
                <c:pt idx="4904">
                  <c:v>45393</c:v>
                </c:pt>
                <c:pt idx="4905">
                  <c:v>45394</c:v>
                </c:pt>
                <c:pt idx="4906">
                  <c:v>45397</c:v>
                </c:pt>
                <c:pt idx="4907">
                  <c:v>45398</c:v>
                </c:pt>
                <c:pt idx="4908">
                  <c:v>45399</c:v>
                </c:pt>
                <c:pt idx="4909">
                  <c:v>45400</c:v>
                </c:pt>
                <c:pt idx="4910">
                  <c:v>45401</c:v>
                </c:pt>
                <c:pt idx="4911">
                  <c:v>45404</c:v>
                </c:pt>
                <c:pt idx="4912">
                  <c:v>45405</c:v>
                </c:pt>
                <c:pt idx="4913">
                  <c:v>45406</c:v>
                </c:pt>
                <c:pt idx="4914">
                  <c:v>45407</c:v>
                </c:pt>
                <c:pt idx="4915">
                  <c:v>45408</c:v>
                </c:pt>
                <c:pt idx="4916">
                  <c:v>45412</c:v>
                </c:pt>
                <c:pt idx="4917">
                  <c:v>45413</c:v>
                </c:pt>
                <c:pt idx="4918">
                  <c:v>45414</c:v>
                </c:pt>
                <c:pt idx="4919">
                  <c:v>45419</c:v>
                </c:pt>
                <c:pt idx="4920">
                  <c:v>45420</c:v>
                </c:pt>
                <c:pt idx="4921">
                  <c:v>45421</c:v>
                </c:pt>
                <c:pt idx="4922">
                  <c:v>45422</c:v>
                </c:pt>
                <c:pt idx="4923">
                  <c:v>45425</c:v>
                </c:pt>
                <c:pt idx="4924">
                  <c:v>45426</c:v>
                </c:pt>
                <c:pt idx="4925">
                  <c:v>45427</c:v>
                </c:pt>
                <c:pt idx="4926">
                  <c:v>45428</c:v>
                </c:pt>
                <c:pt idx="4927">
                  <c:v>45429</c:v>
                </c:pt>
                <c:pt idx="4928">
                  <c:v>45432</c:v>
                </c:pt>
                <c:pt idx="4929">
                  <c:v>45433</c:v>
                </c:pt>
                <c:pt idx="4930">
                  <c:v>45434</c:v>
                </c:pt>
                <c:pt idx="4931">
                  <c:v>45435</c:v>
                </c:pt>
                <c:pt idx="4932">
                  <c:v>45436</c:v>
                </c:pt>
                <c:pt idx="4933">
                  <c:v>45439</c:v>
                </c:pt>
                <c:pt idx="4934">
                  <c:v>45440</c:v>
                </c:pt>
                <c:pt idx="4935">
                  <c:v>45441</c:v>
                </c:pt>
                <c:pt idx="4936">
                  <c:v>45442</c:v>
                </c:pt>
                <c:pt idx="4937">
                  <c:v>45443</c:v>
                </c:pt>
                <c:pt idx="4938">
                  <c:v>45446</c:v>
                </c:pt>
                <c:pt idx="4939">
                  <c:v>45447</c:v>
                </c:pt>
                <c:pt idx="4940">
                  <c:v>45448</c:v>
                </c:pt>
                <c:pt idx="4941">
                  <c:v>45449</c:v>
                </c:pt>
                <c:pt idx="4942">
                  <c:v>45450</c:v>
                </c:pt>
                <c:pt idx="4943">
                  <c:v>45453</c:v>
                </c:pt>
                <c:pt idx="4944">
                  <c:v>45454</c:v>
                </c:pt>
                <c:pt idx="4945">
                  <c:v>45455</c:v>
                </c:pt>
                <c:pt idx="4946">
                  <c:v>45456</c:v>
                </c:pt>
                <c:pt idx="4947">
                  <c:v>45457</c:v>
                </c:pt>
                <c:pt idx="4948">
                  <c:v>45460</c:v>
                </c:pt>
                <c:pt idx="4949">
                  <c:v>45461</c:v>
                </c:pt>
                <c:pt idx="4950">
                  <c:v>45462</c:v>
                </c:pt>
                <c:pt idx="4951">
                  <c:v>45463</c:v>
                </c:pt>
                <c:pt idx="4952">
                  <c:v>45464</c:v>
                </c:pt>
                <c:pt idx="4953">
                  <c:v>45467</c:v>
                </c:pt>
                <c:pt idx="4954">
                  <c:v>45468</c:v>
                </c:pt>
                <c:pt idx="4955">
                  <c:v>45469</c:v>
                </c:pt>
                <c:pt idx="4956">
                  <c:v>45470</c:v>
                </c:pt>
                <c:pt idx="4957">
                  <c:v>45471</c:v>
                </c:pt>
                <c:pt idx="4958">
                  <c:v>45474</c:v>
                </c:pt>
                <c:pt idx="4959">
                  <c:v>45475</c:v>
                </c:pt>
                <c:pt idx="4960">
                  <c:v>45476</c:v>
                </c:pt>
                <c:pt idx="4961">
                  <c:v>45477</c:v>
                </c:pt>
                <c:pt idx="4962">
                  <c:v>45478</c:v>
                </c:pt>
                <c:pt idx="4963">
                  <c:v>45481</c:v>
                </c:pt>
                <c:pt idx="4964">
                  <c:v>45482</c:v>
                </c:pt>
                <c:pt idx="4965">
                  <c:v>45483</c:v>
                </c:pt>
                <c:pt idx="4966">
                  <c:v>45484</c:v>
                </c:pt>
                <c:pt idx="4967">
                  <c:v>45485</c:v>
                </c:pt>
                <c:pt idx="4968">
                  <c:v>45489</c:v>
                </c:pt>
                <c:pt idx="4969">
                  <c:v>45490</c:v>
                </c:pt>
                <c:pt idx="4970">
                  <c:v>45491</c:v>
                </c:pt>
                <c:pt idx="4971">
                  <c:v>45492</c:v>
                </c:pt>
                <c:pt idx="4972">
                  <c:v>45495</c:v>
                </c:pt>
                <c:pt idx="4973">
                  <c:v>45496</c:v>
                </c:pt>
                <c:pt idx="4974">
                  <c:v>45497</c:v>
                </c:pt>
                <c:pt idx="4975">
                  <c:v>45498</c:v>
                </c:pt>
                <c:pt idx="4976">
                  <c:v>45499</c:v>
                </c:pt>
                <c:pt idx="4977">
                  <c:v>45502</c:v>
                </c:pt>
                <c:pt idx="4978">
                  <c:v>45503</c:v>
                </c:pt>
                <c:pt idx="4979">
                  <c:v>45504</c:v>
                </c:pt>
                <c:pt idx="4980">
                  <c:v>45505</c:v>
                </c:pt>
                <c:pt idx="4981">
                  <c:v>45506</c:v>
                </c:pt>
                <c:pt idx="4982">
                  <c:v>45509</c:v>
                </c:pt>
                <c:pt idx="4983">
                  <c:v>45510</c:v>
                </c:pt>
                <c:pt idx="4984">
                  <c:v>45511</c:v>
                </c:pt>
                <c:pt idx="4985">
                  <c:v>45512</c:v>
                </c:pt>
                <c:pt idx="4986">
                  <c:v>45513</c:v>
                </c:pt>
                <c:pt idx="4987">
                  <c:v>45517</c:v>
                </c:pt>
                <c:pt idx="4988">
                  <c:v>45518</c:v>
                </c:pt>
                <c:pt idx="4989">
                  <c:v>45519</c:v>
                </c:pt>
                <c:pt idx="4990">
                  <c:v>45520</c:v>
                </c:pt>
                <c:pt idx="4991">
                  <c:v>45523</c:v>
                </c:pt>
                <c:pt idx="4992">
                  <c:v>45524</c:v>
                </c:pt>
                <c:pt idx="4993">
                  <c:v>45525</c:v>
                </c:pt>
                <c:pt idx="4994">
                  <c:v>45526</c:v>
                </c:pt>
                <c:pt idx="4995">
                  <c:v>45527</c:v>
                </c:pt>
                <c:pt idx="4996">
                  <c:v>45530</c:v>
                </c:pt>
                <c:pt idx="4997">
                  <c:v>45531</c:v>
                </c:pt>
                <c:pt idx="4998">
                  <c:v>45532</c:v>
                </c:pt>
                <c:pt idx="4999">
                  <c:v>45533</c:v>
                </c:pt>
                <c:pt idx="5000">
                  <c:v>45534</c:v>
                </c:pt>
                <c:pt idx="5001">
                  <c:v>45537</c:v>
                </c:pt>
                <c:pt idx="5002">
                  <c:v>45538</c:v>
                </c:pt>
                <c:pt idx="5003">
                  <c:v>45539</c:v>
                </c:pt>
                <c:pt idx="5004">
                  <c:v>45540</c:v>
                </c:pt>
                <c:pt idx="5005">
                  <c:v>45541</c:v>
                </c:pt>
                <c:pt idx="5006">
                  <c:v>45544</c:v>
                </c:pt>
                <c:pt idx="5007">
                  <c:v>45545</c:v>
                </c:pt>
                <c:pt idx="5008">
                  <c:v>45546</c:v>
                </c:pt>
                <c:pt idx="5009">
                  <c:v>45547</c:v>
                </c:pt>
                <c:pt idx="5010">
                  <c:v>45548</c:v>
                </c:pt>
                <c:pt idx="5011">
                  <c:v>45552</c:v>
                </c:pt>
                <c:pt idx="5012">
                  <c:v>45553</c:v>
                </c:pt>
                <c:pt idx="5013">
                  <c:v>45554</c:v>
                </c:pt>
                <c:pt idx="5014">
                  <c:v>45555</c:v>
                </c:pt>
                <c:pt idx="5015">
                  <c:v>45559</c:v>
                </c:pt>
                <c:pt idx="5016">
                  <c:v>45560</c:v>
                </c:pt>
                <c:pt idx="5017">
                  <c:v>45561</c:v>
                </c:pt>
                <c:pt idx="5018">
                  <c:v>45562</c:v>
                </c:pt>
                <c:pt idx="5019">
                  <c:v>45565</c:v>
                </c:pt>
                <c:pt idx="5020">
                  <c:v>45566</c:v>
                </c:pt>
                <c:pt idx="5021">
                  <c:v>45567</c:v>
                </c:pt>
                <c:pt idx="5022">
                  <c:v>45568</c:v>
                </c:pt>
                <c:pt idx="5023">
                  <c:v>45569</c:v>
                </c:pt>
                <c:pt idx="5024">
                  <c:v>45572</c:v>
                </c:pt>
                <c:pt idx="5025">
                  <c:v>45573</c:v>
                </c:pt>
                <c:pt idx="5026">
                  <c:v>45574</c:v>
                </c:pt>
                <c:pt idx="5027">
                  <c:v>45575</c:v>
                </c:pt>
                <c:pt idx="5028">
                  <c:v>45576</c:v>
                </c:pt>
                <c:pt idx="5029">
                  <c:v>45580</c:v>
                </c:pt>
                <c:pt idx="5030">
                  <c:v>45581</c:v>
                </c:pt>
                <c:pt idx="5031">
                  <c:v>45582</c:v>
                </c:pt>
                <c:pt idx="5032">
                  <c:v>45583</c:v>
                </c:pt>
                <c:pt idx="5033">
                  <c:v>45586</c:v>
                </c:pt>
                <c:pt idx="5034">
                  <c:v>45587</c:v>
                </c:pt>
                <c:pt idx="5035">
                  <c:v>45588</c:v>
                </c:pt>
                <c:pt idx="5036">
                  <c:v>45589</c:v>
                </c:pt>
                <c:pt idx="5037">
                  <c:v>45590</c:v>
                </c:pt>
                <c:pt idx="5038">
                  <c:v>45593</c:v>
                </c:pt>
                <c:pt idx="5039">
                  <c:v>45594</c:v>
                </c:pt>
                <c:pt idx="5040">
                  <c:v>45595</c:v>
                </c:pt>
                <c:pt idx="5041">
                  <c:v>45596</c:v>
                </c:pt>
                <c:pt idx="5042">
                  <c:v>45597</c:v>
                </c:pt>
                <c:pt idx="5043">
                  <c:v>45601</c:v>
                </c:pt>
                <c:pt idx="5044">
                  <c:v>45602</c:v>
                </c:pt>
                <c:pt idx="5045">
                  <c:v>45603</c:v>
                </c:pt>
                <c:pt idx="5046">
                  <c:v>45604</c:v>
                </c:pt>
                <c:pt idx="5047">
                  <c:v>45607</c:v>
                </c:pt>
                <c:pt idx="5048">
                  <c:v>45608</c:v>
                </c:pt>
                <c:pt idx="5049">
                  <c:v>45609</c:v>
                </c:pt>
                <c:pt idx="5050">
                  <c:v>45610</c:v>
                </c:pt>
                <c:pt idx="5051">
                  <c:v>45611</c:v>
                </c:pt>
                <c:pt idx="5052">
                  <c:v>45614</c:v>
                </c:pt>
                <c:pt idx="5053">
                  <c:v>45615</c:v>
                </c:pt>
                <c:pt idx="5054">
                  <c:v>45616</c:v>
                </c:pt>
                <c:pt idx="5055">
                  <c:v>45617</c:v>
                </c:pt>
                <c:pt idx="5056">
                  <c:v>45618</c:v>
                </c:pt>
                <c:pt idx="5057">
                  <c:v>45621</c:v>
                </c:pt>
                <c:pt idx="5058">
                  <c:v>45622</c:v>
                </c:pt>
                <c:pt idx="5059">
                  <c:v>45623</c:v>
                </c:pt>
                <c:pt idx="5060">
                  <c:v>45624</c:v>
                </c:pt>
                <c:pt idx="5061">
                  <c:v>45625</c:v>
                </c:pt>
                <c:pt idx="5062">
                  <c:v>45628</c:v>
                </c:pt>
                <c:pt idx="5063">
                  <c:v>45629</c:v>
                </c:pt>
                <c:pt idx="5064">
                  <c:v>45630</c:v>
                </c:pt>
                <c:pt idx="5065">
                  <c:v>45631</c:v>
                </c:pt>
                <c:pt idx="5066">
                  <c:v>45632</c:v>
                </c:pt>
                <c:pt idx="5067">
                  <c:v>45635</c:v>
                </c:pt>
                <c:pt idx="5068">
                  <c:v>45636</c:v>
                </c:pt>
                <c:pt idx="5069">
                  <c:v>45637</c:v>
                </c:pt>
                <c:pt idx="5070">
                  <c:v>45638</c:v>
                </c:pt>
                <c:pt idx="5071">
                  <c:v>45639</c:v>
                </c:pt>
                <c:pt idx="5072">
                  <c:v>45642</c:v>
                </c:pt>
                <c:pt idx="5073">
                  <c:v>45643</c:v>
                </c:pt>
                <c:pt idx="5074">
                  <c:v>45644</c:v>
                </c:pt>
                <c:pt idx="5075">
                  <c:v>45645</c:v>
                </c:pt>
                <c:pt idx="5076">
                  <c:v>45646</c:v>
                </c:pt>
                <c:pt idx="5077">
                  <c:v>45649</c:v>
                </c:pt>
                <c:pt idx="5078">
                  <c:v>45650</c:v>
                </c:pt>
                <c:pt idx="5079">
                  <c:v>45651</c:v>
                </c:pt>
                <c:pt idx="5080">
                  <c:v>45652</c:v>
                </c:pt>
                <c:pt idx="5081">
                  <c:v>45653</c:v>
                </c:pt>
              </c:numCache>
            </c:numRef>
          </c:cat>
          <c:val>
            <c:numRef>
              <c:f>Sheet3!$D$2:$D$5088</c:f>
              <c:numCache>
                <c:formatCode>General</c:formatCode>
                <c:ptCount val="5087"/>
                <c:pt idx="0">
                  <c:v>1175.7</c:v>
                </c:pt>
                <c:pt idx="1">
                  <c:v>1182.05</c:v>
                </c:pt>
                <c:pt idx="2">
                  <c:v>1178.3499999999999</c:v>
                </c:pt>
                <c:pt idx="3">
                  <c:v>1195.8</c:v>
                </c:pt>
                <c:pt idx="4">
                  <c:v>1206.21</c:v>
                </c:pt>
                <c:pt idx="5">
                  <c:v>1203.33</c:v>
                </c:pt>
                <c:pt idx="6">
                  <c:v>1203.6400000000001</c:v>
                </c:pt>
                <c:pt idx="7">
                  <c:v>1200.42</c:v>
                </c:pt>
                <c:pt idx="8">
                  <c:v>1194.42</c:v>
                </c:pt>
                <c:pt idx="9">
                  <c:v>1215.82</c:v>
                </c:pt>
                <c:pt idx="10">
                  <c:v>1213.3</c:v>
                </c:pt>
                <c:pt idx="11">
                  <c:v>1221.71</c:v>
                </c:pt>
                <c:pt idx="12">
                  <c:v>1196.5999999999999</c:v>
                </c:pt>
                <c:pt idx="13">
                  <c:v>1197.8399999999999</c:v>
                </c:pt>
                <c:pt idx="14">
                  <c:v>1188.71</c:v>
                </c:pt>
                <c:pt idx="15">
                  <c:v>1203.52</c:v>
                </c:pt>
                <c:pt idx="16">
                  <c:v>1211.8800000000001</c:v>
                </c:pt>
                <c:pt idx="17">
                  <c:v>1209.21</c:v>
                </c:pt>
                <c:pt idx="18">
                  <c:v>1211.3</c:v>
                </c:pt>
                <c:pt idx="19">
                  <c:v>1207.3800000000001</c:v>
                </c:pt>
                <c:pt idx="20">
                  <c:v>1208.3599999999999</c:v>
                </c:pt>
                <c:pt idx="21">
                  <c:v>1194.02</c:v>
                </c:pt>
                <c:pt idx="22">
                  <c:v>1189.6400000000001</c:v>
                </c:pt>
                <c:pt idx="23">
                  <c:v>1158.6300000000001</c:v>
                </c:pt>
                <c:pt idx="24">
                  <c:v>1143.68</c:v>
                </c:pt>
                <c:pt idx="25">
                  <c:v>1082.2</c:v>
                </c:pt>
                <c:pt idx="26">
                  <c:v>1101.6300000000001</c:v>
                </c:pt>
                <c:pt idx="27">
                  <c:v>1117.77</c:v>
                </c:pt>
                <c:pt idx="28">
                  <c:v>1099.04</c:v>
                </c:pt>
                <c:pt idx="29">
                  <c:v>1086.0899999999999</c:v>
                </c:pt>
                <c:pt idx="30">
                  <c:v>1057.1500000000001</c:v>
                </c:pt>
                <c:pt idx="31">
                  <c:v>1084.06</c:v>
                </c:pt>
                <c:pt idx="32">
                  <c:v>1107.07</c:v>
                </c:pt>
                <c:pt idx="33">
                  <c:v>1108.3399999999999</c:v>
                </c:pt>
                <c:pt idx="34">
                  <c:v>1128.78</c:v>
                </c:pt>
                <c:pt idx="35">
                  <c:v>1128.52</c:v>
                </c:pt>
                <c:pt idx="36">
                  <c:v>1127.3699999999999</c:v>
                </c:pt>
                <c:pt idx="37">
                  <c:v>1128.8599999999999</c:v>
                </c:pt>
                <c:pt idx="38">
                  <c:v>1134.3699999999999</c:v>
                </c:pt>
                <c:pt idx="39">
                  <c:v>1140.29</c:v>
                </c:pt>
                <c:pt idx="40">
                  <c:v>1136.8699999999999</c:v>
                </c:pt>
                <c:pt idx="41">
                  <c:v>1141.8499999999999</c:v>
                </c:pt>
                <c:pt idx="42">
                  <c:v>1139.3</c:v>
                </c:pt>
                <c:pt idx="43">
                  <c:v>1120.9100000000001</c:v>
                </c:pt>
                <c:pt idx="44">
                  <c:v>1132.1500000000001</c:v>
                </c:pt>
                <c:pt idx="45">
                  <c:v>1160.6199999999999</c:v>
                </c:pt>
                <c:pt idx="46">
                  <c:v>1158</c:v>
                </c:pt>
                <c:pt idx="47">
                  <c:v>1147.83</c:v>
                </c:pt>
                <c:pt idx="48">
                  <c:v>1161.96</c:v>
                </c:pt>
                <c:pt idx="49">
                  <c:v>1159.29</c:v>
                </c:pt>
                <c:pt idx="50">
                  <c:v>1156.6600000000001</c:v>
                </c:pt>
                <c:pt idx="51">
                  <c:v>1160.1500000000001</c:v>
                </c:pt>
                <c:pt idx="52">
                  <c:v>1168.68</c:v>
                </c:pt>
                <c:pt idx="53">
                  <c:v>1164.76</c:v>
                </c:pt>
                <c:pt idx="54">
                  <c:v>1158.6099999999999</c:v>
                </c:pt>
                <c:pt idx="55">
                  <c:v>1162.02</c:v>
                </c:pt>
                <c:pt idx="56">
                  <c:v>1165.68</c:v>
                </c:pt>
                <c:pt idx="57">
                  <c:v>1163.02</c:v>
                </c:pt>
                <c:pt idx="58">
                  <c:v>1169.0899999999999</c:v>
                </c:pt>
                <c:pt idx="59">
                  <c:v>1175.54</c:v>
                </c:pt>
                <c:pt idx="60">
                  <c:v>1182.18</c:v>
                </c:pt>
                <c:pt idx="61">
                  <c:v>1187.7</c:v>
                </c:pt>
                <c:pt idx="62">
                  <c:v>1194.73</c:v>
                </c:pt>
                <c:pt idx="63">
                  <c:v>1178.6500000000001</c:v>
                </c:pt>
                <c:pt idx="64">
                  <c:v>1166.3699999999999</c:v>
                </c:pt>
                <c:pt idx="65">
                  <c:v>1157.02</c:v>
                </c:pt>
                <c:pt idx="66">
                  <c:v>1139.8499999999999</c:v>
                </c:pt>
                <c:pt idx="67">
                  <c:v>1139.23</c:v>
                </c:pt>
                <c:pt idx="68">
                  <c:v>1134.76</c:v>
                </c:pt>
                <c:pt idx="69">
                  <c:v>1155.45</c:v>
                </c:pt>
                <c:pt idx="70">
                  <c:v>1160</c:v>
                </c:pt>
                <c:pt idx="71">
                  <c:v>1172.45</c:v>
                </c:pt>
                <c:pt idx="72">
                  <c:v>1154.26</c:v>
                </c:pt>
                <c:pt idx="73">
                  <c:v>1144.93</c:v>
                </c:pt>
                <c:pt idx="74">
                  <c:v>1142.8399999999999</c:v>
                </c:pt>
                <c:pt idx="75">
                  <c:v>1146.73</c:v>
                </c:pt>
                <c:pt idx="76">
                  <c:v>1142.79</c:v>
                </c:pt>
                <c:pt idx="77">
                  <c:v>1143</c:v>
                </c:pt>
                <c:pt idx="78">
                  <c:v>1128.81</c:v>
                </c:pt>
                <c:pt idx="79">
                  <c:v>1125.78</c:v>
                </c:pt>
                <c:pt idx="80">
                  <c:v>1124.3699999999999</c:v>
                </c:pt>
                <c:pt idx="81">
                  <c:v>1128.3399999999999</c:v>
                </c:pt>
                <c:pt idx="82">
                  <c:v>1130.75</c:v>
                </c:pt>
                <c:pt idx="83">
                  <c:v>1137.58</c:v>
                </c:pt>
                <c:pt idx="84">
                  <c:v>1135.3599999999999</c:v>
                </c:pt>
                <c:pt idx="85">
                  <c:v>1121.24</c:v>
                </c:pt>
                <c:pt idx="86">
                  <c:v>1117.03</c:v>
                </c:pt>
                <c:pt idx="87">
                  <c:v>1105.8699999999999</c:v>
                </c:pt>
                <c:pt idx="88">
                  <c:v>1093.43</c:v>
                </c:pt>
                <c:pt idx="89">
                  <c:v>1095.6600000000001</c:v>
                </c:pt>
                <c:pt idx="90">
                  <c:v>1115.1199999999999</c:v>
                </c:pt>
                <c:pt idx="91">
                  <c:v>1116.6099999999999</c:v>
                </c:pt>
                <c:pt idx="92">
                  <c:v>1107.98</c:v>
                </c:pt>
                <c:pt idx="93">
                  <c:v>1094.17</c:v>
                </c:pt>
                <c:pt idx="94">
                  <c:v>1093.1500000000001</c:v>
                </c:pt>
                <c:pt idx="95">
                  <c:v>1091.73</c:v>
                </c:pt>
                <c:pt idx="96">
                  <c:v>1102.3800000000001</c:v>
                </c:pt>
                <c:pt idx="97">
                  <c:v>1105.08</c:v>
                </c:pt>
                <c:pt idx="98">
                  <c:v>1115.93</c:v>
                </c:pt>
                <c:pt idx="99">
                  <c:v>1116.74</c:v>
                </c:pt>
                <c:pt idx="100">
                  <c:v>1115.6600000000001</c:v>
                </c:pt>
                <c:pt idx="101">
                  <c:v>1135.8499999999999</c:v>
                </c:pt>
                <c:pt idx="102">
                  <c:v>1132.31</c:v>
                </c:pt>
                <c:pt idx="103">
                  <c:v>1137.57</c:v>
                </c:pt>
                <c:pt idx="104">
                  <c:v>1131.21</c:v>
                </c:pt>
                <c:pt idx="105">
                  <c:v>1132.76</c:v>
                </c:pt>
                <c:pt idx="106">
                  <c:v>1139.48</c:v>
                </c:pt>
                <c:pt idx="107">
                  <c:v>1139.8800000000001</c:v>
                </c:pt>
                <c:pt idx="108">
                  <c:v>1129.8800000000001</c:v>
                </c:pt>
                <c:pt idx="109">
                  <c:v>1145.07</c:v>
                </c:pt>
                <c:pt idx="110">
                  <c:v>1148.33</c:v>
                </c:pt>
                <c:pt idx="111">
                  <c:v>1142.67</c:v>
                </c:pt>
                <c:pt idx="112">
                  <c:v>1128.45</c:v>
                </c:pt>
                <c:pt idx="113">
                  <c:v>1131.71</c:v>
                </c:pt>
                <c:pt idx="114">
                  <c:v>1143.92</c:v>
                </c:pt>
                <c:pt idx="115">
                  <c:v>1140.31</c:v>
                </c:pt>
                <c:pt idx="116">
                  <c:v>1121.9100000000001</c:v>
                </c:pt>
                <c:pt idx="117">
                  <c:v>1123.6300000000001</c:v>
                </c:pt>
                <c:pt idx="118">
                  <c:v>1122.49</c:v>
                </c:pt>
                <c:pt idx="119">
                  <c:v>1120.01</c:v>
                </c:pt>
                <c:pt idx="120">
                  <c:v>1105.02</c:v>
                </c:pt>
                <c:pt idx="121">
                  <c:v>1099.54</c:v>
                </c:pt>
                <c:pt idx="122">
                  <c:v>1088.8599999999999</c:v>
                </c:pt>
                <c:pt idx="123">
                  <c:v>1097.3699999999999</c:v>
                </c:pt>
                <c:pt idx="124">
                  <c:v>1097.76</c:v>
                </c:pt>
                <c:pt idx="125">
                  <c:v>1105.8499999999999</c:v>
                </c:pt>
                <c:pt idx="126">
                  <c:v>1128.3699999999999</c:v>
                </c:pt>
                <c:pt idx="127">
                  <c:v>1138.3900000000001</c:v>
                </c:pt>
                <c:pt idx="128">
                  <c:v>1133.93</c:v>
                </c:pt>
                <c:pt idx="129">
                  <c:v>1149.2</c:v>
                </c:pt>
                <c:pt idx="130">
                  <c:v>1136.6400000000001</c:v>
                </c:pt>
                <c:pt idx="131">
                  <c:v>1135.72</c:v>
                </c:pt>
                <c:pt idx="132">
                  <c:v>1127.5899999999999</c:v>
                </c:pt>
                <c:pt idx="133">
                  <c:v>1120.6400000000001</c:v>
                </c:pt>
                <c:pt idx="134">
                  <c:v>1103.08</c:v>
                </c:pt>
                <c:pt idx="135">
                  <c:v>1107.77</c:v>
                </c:pt>
                <c:pt idx="136">
                  <c:v>1106.29</c:v>
                </c:pt>
                <c:pt idx="137">
                  <c:v>1104.8900000000001</c:v>
                </c:pt>
                <c:pt idx="138">
                  <c:v>1094.22</c:v>
                </c:pt>
                <c:pt idx="139">
                  <c:v>1089.48</c:v>
                </c:pt>
                <c:pt idx="140">
                  <c:v>1078.98</c:v>
                </c:pt>
                <c:pt idx="141">
                  <c:v>1073.83</c:v>
                </c:pt>
                <c:pt idx="142">
                  <c:v>1079.32</c:v>
                </c:pt>
                <c:pt idx="143">
                  <c:v>1085.05</c:v>
                </c:pt>
                <c:pt idx="144">
                  <c:v>1086.6500000000001</c:v>
                </c:pt>
                <c:pt idx="145">
                  <c:v>1081.6199999999999</c:v>
                </c:pt>
                <c:pt idx="146">
                  <c:v>1083.99</c:v>
                </c:pt>
                <c:pt idx="147">
                  <c:v>1106</c:v>
                </c:pt>
                <c:pt idx="148">
                  <c:v>1108.3599999999999</c:v>
                </c:pt>
                <c:pt idx="149">
                  <c:v>1115.08</c:v>
                </c:pt>
                <c:pt idx="150">
                  <c:v>1101.71</c:v>
                </c:pt>
                <c:pt idx="151">
                  <c:v>1100.75</c:v>
                </c:pt>
                <c:pt idx="152">
                  <c:v>1103.57</c:v>
                </c:pt>
                <c:pt idx="153">
                  <c:v>1090.48</c:v>
                </c:pt>
                <c:pt idx="154">
                  <c:v>1109.51</c:v>
                </c:pt>
                <c:pt idx="155">
                  <c:v>1124.18</c:v>
                </c:pt>
                <c:pt idx="156">
                  <c:v>1117.1300000000001</c:v>
                </c:pt>
                <c:pt idx="157">
                  <c:v>1119.4100000000001</c:v>
                </c:pt>
                <c:pt idx="158">
                  <c:v>1114.1500000000001</c:v>
                </c:pt>
                <c:pt idx="159">
                  <c:v>1098.8900000000001</c:v>
                </c:pt>
                <c:pt idx="160">
                  <c:v>1088.6600000000001</c:v>
                </c:pt>
                <c:pt idx="161">
                  <c:v>1091.1300000000001</c:v>
                </c:pt>
                <c:pt idx="162">
                  <c:v>1096.96</c:v>
                </c:pt>
                <c:pt idx="163">
                  <c:v>1092.77</c:v>
                </c:pt>
                <c:pt idx="164">
                  <c:v>1099.3599999999999</c:v>
                </c:pt>
                <c:pt idx="165">
                  <c:v>1090.3499999999999</c:v>
                </c:pt>
                <c:pt idx="166">
                  <c:v>1099.8800000000001</c:v>
                </c:pt>
                <c:pt idx="167">
                  <c:v>1110.21</c:v>
                </c:pt>
                <c:pt idx="168">
                  <c:v>1107.8599999999999</c:v>
                </c:pt>
                <c:pt idx="169">
                  <c:v>1102.3800000000001</c:v>
                </c:pt>
                <c:pt idx="170">
                  <c:v>1089.25</c:v>
                </c:pt>
                <c:pt idx="171">
                  <c:v>1099.73</c:v>
                </c:pt>
                <c:pt idx="172">
                  <c:v>1086.49</c:v>
                </c:pt>
                <c:pt idx="173">
                  <c:v>1087.99</c:v>
                </c:pt>
                <c:pt idx="174">
                  <c:v>1090.54</c:v>
                </c:pt>
                <c:pt idx="175">
                  <c:v>1100.8499999999999</c:v>
                </c:pt>
                <c:pt idx="176">
                  <c:v>1098.6199999999999</c:v>
                </c:pt>
                <c:pt idx="177">
                  <c:v>1101.58</c:v>
                </c:pt>
                <c:pt idx="178">
                  <c:v>1109.69</c:v>
                </c:pt>
                <c:pt idx="179">
                  <c:v>1112.8800000000001</c:v>
                </c:pt>
                <c:pt idx="180">
                  <c:v>1122.42</c:v>
                </c:pt>
                <c:pt idx="181">
                  <c:v>1128.47</c:v>
                </c:pt>
                <c:pt idx="182">
                  <c:v>1135.52</c:v>
                </c:pt>
                <c:pt idx="183">
                  <c:v>1131.8900000000001</c:v>
                </c:pt>
                <c:pt idx="184">
                  <c:v>1145.68</c:v>
                </c:pt>
                <c:pt idx="185">
                  <c:v>1144.72</c:v>
                </c:pt>
                <c:pt idx="186">
                  <c:v>1147.24</c:v>
                </c:pt>
                <c:pt idx="187">
                  <c:v>1148.6099999999999</c:v>
                </c:pt>
                <c:pt idx="188">
                  <c:v>1137.98</c:v>
                </c:pt>
                <c:pt idx="189">
                  <c:v>1151.3599999999999</c:v>
                </c:pt>
                <c:pt idx="190">
                  <c:v>1151.33</c:v>
                </c:pt>
                <c:pt idx="191">
                  <c:v>1155.3399999999999</c:v>
                </c:pt>
                <c:pt idx="192">
                  <c:v>1144.24</c:v>
                </c:pt>
                <c:pt idx="193">
                  <c:v>1137.92</c:v>
                </c:pt>
                <c:pt idx="194">
                  <c:v>1148.4000000000001</c:v>
                </c:pt>
                <c:pt idx="195">
                  <c:v>1151.08</c:v>
                </c:pt>
                <c:pt idx="196">
                  <c:v>1149.08</c:v>
                </c:pt>
                <c:pt idx="197">
                  <c:v>1138.73</c:v>
                </c:pt>
                <c:pt idx="198">
                  <c:v>1128.75</c:v>
                </c:pt>
                <c:pt idx="199">
                  <c:v>1130.74</c:v>
                </c:pt>
                <c:pt idx="200">
                  <c:v>1137.42</c:v>
                </c:pt>
                <c:pt idx="201">
                  <c:v>1143.1500000000001</c:v>
                </c:pt>
                <c:pt idx="202">
                  <c:v>1147.4000000000001</c:v>
                </c:pt>
                <c:pt idx="203">
                  <c:v>1141.67</c:v>
                </c:pt>
                <c:pt idx="204">
                  <c:v>1138.8499999999999</c:v>
                </c:pt>
                <c:pt idx="205">
                  <c:v>1149.25</c:v>
                </c:pt>
                <c:pt idx="206">
                  <c:v>1150.8</c:v>
                </c:pt>
                <c:pt idx="207">
                  <c:v>1153.49</c:v>
                </c:pt>
                <c:pt idx="208">
                  <c:v>1147.49</c:v>
                </c:pt>
                <c:pt idx="209">
                  <c:v>1148.1199999999999</c:v>
                </c:pt>
                <c:pt idx="210">
                  <c:v>1155.55</c:v>
                </c:pt>
                <c:pt idx="211">
                  <c:v>1158.77</c:v>
                </c:pt>
                <c:pt idx="212">
                  <c:v>1154.5899999999999</c:v>
                </c:pt>
                <c:pt idx="213">
                  <c:v>1170.1500000000001</c:v>
                </c:pt>
                <c:pt idx="214">
                  <c:v>1169.74</c:v>
                </c:pt>
                <c:pt idx="215">
                  <c:v>1166.6400000000001</c:v>
                </c:pt>
                <c:pt idx="216">
                  <c:v>1162.47</c:v>
                </c:pt>
                <c:pt idx="217">
                  <c:v>1160.3399999999999</c:v>
                </c:pt>
                <c:pt idx="218">
                  <c:v>1170.19</c:v>
                </c:pt>
                <c:pt idx="219">
                  <c:v>1166.3699999999999</c:v>
                </c:pt>
                <c:pt idx="220">
                  <c:v>1154.93</c:v>
                </c:pt>
                <c:pt idx="221">
                  <c:v>1155.45</c:v>
                </c:pt>
                <c:pt idx="222">
                  <c:v>1162.1300000000001</c:v>
                </c:pt>
                <c:pt idx="223">
                  <c:v>1175.77</c:v>
                </c:pt>
                <c:pt idx="224">
                  <c:v>1175.94</c:v>
                </c:pt>
                <c:pt idx="225">
                  <c:v>1183.55</c:v>
                </c:pt>
                <c:pt idx="226">
                  <c:v>1185.0999999999999</c:v>
                </c:pt>
                <c:pt idx="227">
                  <c:v>1188.3499999999999</c:v>
                </c:pt>
                <c:pt idx="228">
                  <c:v>1197.77</c:v>
                </c:pt>
                <c:pt idx="229">
                  <c:v>1198.93</c:v>
                </c:pt>
                <c:pt idx="230">
                  <c:v>1194.2</c:v>
                </c:pt>
                <c:pt idx="231">
                  <c:v>1196.72</c:v>
                </c:pt>
                <c:pt idx="232">
                  <c:v>1197.54</c:v>
                </c:pt>
                <c:pt idx="233">
                  <c:v>1203.3</c:v>
                </c:pt>
                <c:pt idx="234">
                  <c:v>1200.27</c:v>
                </c:pt>
                <c:pt idx="235">
                  <c:v>1193.19</c:v>
                </c:pt>
                <c:pt idx="236">
                  <c:v>1191.75</c:v>
                </c:pt>
                <c:pt idx="237">
                  <c:v>1194.26</c:v>
                </c:pt>
                <c:pt idx="238">
                  <c:v>1203.56</c:v>
                </c:pt>
                <c:pt idx="239">
                  <c:v>1201.1500000000001</c:v>
                </c:pt>
                <c:pt idx="240">
                  <c:v>1192.3900000000001</c:v>
                </c:pt>
                <c:pt idx="241">
                  <c:v>1194.17</c:v>
                </c:pt>
                <c:pt idx="242">
                  <c:v>1186.1600000000001</c:v>
                </c:pt>
                <c:pt idx="243">
                  <c:v>1194.18</c:v>
                </c:pt>
                <c:pt idx="244">
                  <c:v>1170.3800000000001</c:v>
                </c:pt>
                <c:pt idx="245">
                  <c:v>1173.8900000000001</c:v>
                </c:pt>
                <c:pt idx="246">
                  <c:v>1176.1600000000001</c:v>
                </c:pt>
                <c:pt idx="247">
                  <c:v>1183.32</c:v>
                </c:pt>
                <c:pt idx="248">
                  <c:v>1184.72</c:v>
                </c:pt>
                <c:pt idx="249">
                  <c:v>1191.8900000000001</c:v>
                </c:pt>
                <c:pt idx="250">
                  <c:v>1196.96</c:v>
                </c:pt>
                <c:pt idx="251">
                  <c:v>1199.0999999999999</c:v>
                </c:pt>
                <c:pt idx="252">
                  <c:v>1197.68</c:v>
                </c:pt>
                <c:pt idx="253">
                  <c:v>1188.3499999999999</c:v>
                </c:pt>
                <c:pt idx="254">
                  <c:v>1181.3599999999999</c:v>
                </c:pt>
                <c:pt idx="255">
                  <c:v>1169.6400000000001</c:v>
                </c:pt>
                <c:pt idx="256">
                  <c:v>1158.83</c:v>
                </c:pt>
                <c:pt idx="257">
                  <c:v>1136.75</c:v>
                </c:pt>
                <c:pt idx="258">
                  <c:v>1118.46</c:v>
                </c:pt>
                <c:pt idx="259">
                  <c:v>1138.22</c:v>
                </c:pt>
                <c:pt idx="260">
                  <c:v>1118.07</c:v>
                </c:pt>
                <c:pt idx="261">
                  <c:v>1135.8499999999999</c:v>
                </c:pt>
                <c:pt idx="262">
                  <c:v>1131.42</c:v>
                </c:pt>
                <c:pt idx="263">
                  <c:v>1133.74</c:v>
                </c:pt>
                <c:pt idx="264">
                  <c:v>1125.6500000000001</c:v>
                </c:pt>
                <c:pt idx="265">
                  <c:v>1126.17</c:v>
                </c:pt>
                <c:pt idx="266">
                  <c:v>1126.44</c:v>
                </c:pt>
                <c:pt idx="267">
                  <c:v>1142.44</c:v>
                </c:pt>
                <c:pt idx="268">
                  <c:v>1152.6099999999999</c:v>
                </c:pt>
                <c:pt idx="269">
                  <c:v>1153.32</c:v>
                </c:pt>
                <c:pt idx="270">
                  <c:v>1142.77</c:v>
                </c:pt>
                <c:pt idx="271">
                  <c:v>1144.2</c:v>
                </c:pt>
                <c:pt idx="272">
                  <c:v>1137</c:v>
                </c:pt>
                <c:pt idx="273">
                  <c:v>1133.6600000000001</c:v>
                </c:pt>
                <c:pt idx="274">
                  <c:v>1131.18</c:v>
                </c:pt>
                <c:pt idx="275">
                  <c:v>1113.03</c:v>
                </c:pt>
                <c:pt idx="276">
                  <c:v>1122.02</c:v>
                </c:pt>
                <c:pt idx="277">
                  <c:v>1135.49</c:v>
                </c:pt>
                <c:pt idx="278">
                  <c:v>1132.4100000000001</c:v>
                </c:pt>
                <c:pt idx="279">
                  <c:v>1141.6099999999999</c:v>
                </c:pt>
                <c:pt idx="280">
                  <c:v>1134.76</c:v>
                </c:pt>
                <c:pt idx="281">
                  <c:v>1123.2</c:v>
                </c:pt>
                <c:pt idx="282">
                  <c:v>1129.08</c:v>
                </c:pt>
                <c:pt idx="283">
                  <c:v>1134.6199999999999</c:v>
                </c:pt>
                <c:pt idx="284">
                  <c:v>1142.96</c:v>
                </c:pt>
                <c:pt idx="285">
                  <c:v>1140.1600000000001</c:v>
                </c:pt>
                <c:pt idx="286">
                  <c:v>1153.1199999999999</c:v>
                </c:pt>
                <c:pt idx="287">
                  <c:v>1150.1199999999999</c:v>
                </c:pt>
                <c:pt idx="288">
                  <c:v>1143.29</c:v>
                </c:pt>
                <c:pt idx="289">
                  <c:v>1142.99</c:v>
                </c:pt>
                <c:pt idx="290">
                  <c:v>1144.1199999999999</c:v>
                </c:pt>
                <c:pt idx="291">
                  <c:v>1149.42</c:v>
                </c:pt>
                <c:pt idx="292">
                  <c:v>1143.25</c:v>
                </c:pt>
                <c:pt idx="293">
                  <c:v>1149.22</c:v>
                </c:pt>
                <c:pt idx="294">
                  <c:v>1152.27</c:v>
                </c:pt>
                <c:pt idx="295">
                  <c:v>1152.71</c:v>
                </c:pt>
                <c:pt idx="296">
                  <c:v>1159.57</c:v>
                </c:pt>
                <c:pt idx="297">
                  <c:v>1166.1099999999999</c:v>
                </c:pt>
                <c:pt idx="298">
                  <c:v>1175.48</c:v>
                </c:pt>
                <c:pt idx="299">
                  <c:v>1168.74</c:v>
                </c:pt>
                <c:pt idx="300">
                  <c:v>1168.72</c:v>
                </c:pt>
                <c:pt idx="301">
                  <c:v>1172.81</c:v>
                </c:pt>
                <c:pt idx="302">
                  <c:v>1166.32</c:v>
                </c:pt>
                <c:pt idx="303">
                  <c:v>1165.51</c:v>
                </c:pt>
                <c:pt idx="304">
                  <c:v>1162.4000000000001</c:v>
                </c:pt>
                <c:pt idx="305">
                  <c:v>1174.43</c:v>
                </c:pt>
                <c:pt idx="306">
                  <c:v>1178.22</c:v>
                </c:pt>
                <c:pt idx="307">
                  <c:v>1177.08</c:v>
                </c:pt>
                <c:pt idx="308">
                  <c:v>1186.1400000000001</c:v>
                </c:pt>
                <c:pt idx="309">
                  <c:v>1185.9000000000001</c:v>
                </c:pt>
                <c:pt idx="310">
                  <c:v>1185.44</c:v>
                </c:pt>
                <c:pt idx="311">
                  <c:v>1181.31</c:v>
                </c:pt>
                <c:pt idx="312">
                  <c:v>1176.6500000000001</c:v>
                </c:pt>
                <c:pt idx="313">
                  <c:v>1186.21</c:v>
                </c:pt>
                <c:pt idx="314">
                  <c:v>1189.6500000000001</c:v>
                </c:pt>
                <c:pt idx="315">
                  <c:v>1187.53</c:v>
                </c:pt>
                <c:pt idx="316">
                  <c:v>1189.55</c:v>
                </c:pt>
                <c:pt idx="317">
                  <c:v>1197.01</c:v>
                </c:pt>
                <c:pt idx="318">
                  <c:v>1193.1099999999999</c:v>
                </c:pt>
                <c:pt idx="319">
                  <c:v>1194.42</c:v>
                </c:pt>
                <c:pt idx="320">
                  <c:v>1198.83</c:v>
                </c:pt>
                <c:pt idx="321">
                  <c:v>1192.28</c:v>
                </c:pt>
                <c:pt idx="322">
                  <c:v>1189.52</c:v>
                </c:pt>
                <c:pt idx="323">
                  <c:v>1190.8900000000001</c:v>
                </c:pt>
                <c:pt idx="324">
                  <c:v>1191.33</c:v>
                </c:pt>
                <c:pt idx="325">
                  <c:v>1203.52</c:v>
                </c:pt>
                <c:pt idx="326">
                  <c:v>1205.71</c:v>
                </c:pt>
                <c:pt idx="327">
                  <c:v>1207.4100000000001</c:v>
                </c:pt>
                <c:pt idx="328">
                  <c:v>1212.17</c:v>
                </c:pt>
                <c:pt idx="329">
                  <c:v>1213.06</c:v>
                </c:pt>
                <c:pt idx="330">
                  <c:v>1209.5999999999999</c:v>
                </c:pt>
                <c:pt idx="331">
                  <c:v>1198.3900000000001</c:v>
                </c:pt>
                <c:pt idx="332">
                  <c:v>1180.06</c:v>
                </c:pt>
                <c:pt idx="333">
                  <c:v>1194.22</c:v>
                </c:pt>
                <c:pt idx="334">
                  <c:v>1214.6199999999999</c:v>
                </c:pt>
                <c:pt idx="335">
                  <c:v>1235.49</c:v>
                </c:pt>
                <c:pt idx="336">
                  <c:v>1245.8599999999999</c:v>
                </c:pt>
                <c:pt idx="337">
                  <c:v>1244.1600000000001</c:v>
                </c:pt>
                <c:pt idx="338">
                  <c:v>1252.67</c:v>
                </c:pt>
                <c:pt idx="339">
                  <c:v>1249.08</c:v>
                </c:pt>
                <c:pt idx="340">
                  <c:v>1256.78</c:v>
                </c:pt>
                <c:pt idx="341">
                  <c:v>1251.6600000000001</c:v>
                </c:pt>
                <c:pt idx="342">
                  <c:v>1256.08</c:v>
                </c:pt>
                <c:pt idx="343">
                  <c:v>1275.33</c:v>
                </c:pt>
                <c:pt idx="344">
                  <c:v>1265.69</c:v>
                </c:pt>
                <c:pt idx="345">
                  <c:v>1271.4100000000001</c:v>
                </c:pt>
                <c:pt idx="346">
                  <c:v>1271.02</c:v>
                </c:pt>
                <c:pt idx="347">
                  <c:v>1267.1300000000001</c:v>
                </c:pt>
                <c:pt idx="348">
                  <c:v>1267.1400000000001</c:v>
                </c:pt>
                <c:pt idx="349">
                  <c:v>1271.3499999999999</c:v>
                </c:pt>
                <c:pt idx="350">
                  <c:v>1279.31</c:v>
                </c:pt>
                <c:pt idx="351">
                  <c:v>1283.6199999999999</c:v>
                </c:pt>
                <c:pt idx="352">
                  <c:v>1284.99</c:v>
                </c:pt>
                <c:pt idx="353">
                  <c:v>1293.97</c:v>
                </c:pt>
                <c:pt idx="354">
                  <c:v>1293.73</c:v>
                </c:pt>
                <c:pt idx="355">
                  <c:v>1284.24</c:v>
                </c:pt>
                <c:pt idx="356">
                  <c:v>1281.31</c:v>
                </c:pt>
                <c:pt idx="357">
                  <c:v>1307.71</c:v>
                </c:pt>
                <c:pt idx="358">
                  <c:v>1310.58</c:v>
                </c:pt>
                <c:pt idx="359">
                  <c:v>1311.13</c:v>
                </c:pt>
                <c:pt idx="360">
                  <c:v>1311.44</c:v>
                </c:pt>
                <c:pt idx="361">
                  <c:v>1328.51</c:v>
                </c:pt>
                <c:pt idx="362">
                  <c:v>1335.55</c:v>
                </c:pt>
                <c:pt idx="363">
                  <c:v>1358.12</c:v>
                </c:pt>
                <c:pt idx="364">
                  <c:v>1348.56</c:v>
                </c:pt>
                <c:pt idx="365">
                  <c:v>1364.53</c:v>
                </c:pt>
                <c:pt idx="366">
                  <c:v>1386.58</c:v>
                </c:pt>
                <c:pt idx="367">
                  <c:v>1380.85</c:v>
                </c:pt>
                <c:pt idx="368">
                  <c:v>1411.49</c:v>
                </c:pt>
                <c:pt idx="369">
                  <c:v>1430.8</c:v>
                </c:pt>
                <c:pt idx="370">
                  <c:v>1412.89</c:v>
                </c:pt>
                <c:pt idx="371">
                  <c:v>1416.7</c:v>
                </c:pt>
                <c:pt idx="372">
                  <c:v>1421.38</c:v>
                </c:pt>
                <c:pt idx="373">
                  <c:v>1395.33</c:v>
                </c:pt>
                <c:pt idx="374">
                  <c:v>1370.1</c:v>
                </c:pt>
                <c:pt idx="375">
                  <c:v>1377.15</c:v>
                </c:pt>
                <c:pt idx="376">
                  <c:v>1411.63</c:v>
                </c:pt>
                <c:pt idx="377">
                  <c:v>1397.41</c:v>
                </c:pt>
                <c:pt idx="378">
                  <c:v>1411.31</c:v>
                </c:pt>
                <c:pt idx="379">
                  <c:v>1404.5</c:v>
                </c:pt>
                <c:pt idx="380">
                  <c:v>1394.71</c:v>
                </c:pt>
                <c:pt idx="381">
                  <c:v>1390.3</c:v>
                </c:pt>
                <c:pt idx="382">
                  <c:v>1387.84</c:v>
                </c:pt>
                <c:pt idx="383">
                  <c:v>1371.24</c:v>
                </c:pt>
                <c:pt idx="384">
                  <c:v>1388.82</c:v>
                </c:pt>
                <c:pt idx="385">
                  <c:v>1387.78</c:v>
                </c:pt>
                <c:pt idx="386">
                  <c:v>1395.31</c:v>
                </c:pt>
                <c:pt idx="387">
                  <c:v>1413.41</c:v>
                </c:pt>
                <c:pt idx="388">
                  <c:v>1416.09</c:v>
                </c:pt>
                <c:pt idx="389">
                  <c:v>1432.01</c:v>
                </c:pt>
                <c:pt idx="390">
                  <c:v>1444.73</c:v>
                </c:pt>
                <c:pt idx="391">
                  <c:v>1471.75</c:v>
                </c:pt>
                <c:pt idx="392">
                  <c:v>1489.9</c:v>
                </c:pt>
                <c:pt idx="393">
                  <c:v>1500.26</c:v>
                </c:pt>
                <c:pt idx="394">
                  <c:v>1503.1</c:v>
                </c:pt>
                <c:pt idx="395">
                  <c:v>1491.8</c:v>
                </c:pt>
                <c:pt idx="396">
                  <c:v>1486.94</c:v>
                </c:pt>
                <c:pt idx="397">
                  <c:v>1493.24</c:v>
                </c:pt>
                <c:pt idx="398">
                  <c:v>1501.12</c:v>
                </c:pt>
                <c:pt idx="399">
                  <c:v>1477.2</c:v>
                </c:pt>
                <c:pt idx="400">
                  <c:v>1466.78</c:v>
                </c:pt>
                <c:pt idx="401">
                  <c:v>1488.14</c:v>
                </c:pt>
                <c:pt idx="402">
                  <c:v>1523.97</c:v>
                </c:pt>
                <c:pt idx="403">
                  <c:v>1541.58</c:v>
                </c:pt>
                <c:pt idx="404">
                  <c:v>1529.09</c:v>
                </c:pt>
                <c:pt idx="405">
                  <c:v>1536.48</c:v>
                </c:pt>
                <c:pt idx="406">
                  <c:v>1512.96</c:v>
                </c:pt>
                <c:pt idx="407">
                  <c:v>1535.15</c:v>
                </c:pt>
                <c:pt idx="408">
                  <c:v>1538.29</c:v>
                </c:pt>
                <c:pt idx="409">
                  <c:v>1550.85</c:v>
                </c:pt>
                <c:pt idx="410">
                  <c:v>1541.19</c:v>
                </c:pt>
                <c:pt idx="411">
                  <c:v>1572.76</c:v>
                </c:pt>
                <c:pt idx="412">
                  <c:v>1587.28</c:v>
                </c:pt>
                <c:pt idx="413">
                  <c:v>1596.85</c:v>
                </c:pt>
                <c:pt idx="414">
                  <c:v>1601.29</c:v>
                </c:pt>
                <c:pt idx="415">
                  <c:v>1598.68</c:v>
                </c:pt>
                <c:pt idx="416">
                  <c:v>1567.69</c:v>
                </c:pt>
                <c:pt idx="417">
                  <c:v>1604.18</c:v>
                </c:pt>
                <c:pt idx="418">
                  <c:v>1621.2</c:v>
                </c:pt>
                <c:pt idx="419">
                  <c:v>1630.95</c:v>
                </c:pt>
                <c:pt idx="420">
                  <c:v>1594.26</c:v>
                </c:pt>
                <c:pt idx="421">
                  <c:v>1580.89</c:v>
                </c:pt>
                <c:pt idx="422">
                  <c:v>1586.14</c:v>
                </c:pt>
                <c:pt idx="423">
                  <c:v>1591.27</c:v>
                </c:pt>
                <c:pt idx="424">
                  <c:v>1622.6</c:v>
                </c:pt>
                <c:pt idx="425">
                  <c:v>1639.02</c:v>
                </c:pt>
                <c:pt idx="426">
                  <c:v>1645.28</c:v>
                </c:pt>
                <c:pt idx="427">
                  <c:v>1644</c:v>
                </c:pt>
                <c:pt idx="428">
                  <c:v>1635.07</c:v>
                </c:pt>
                <c:pt idx="429">
                  <c:v>1659.49</c:v>
                </c:pt>
                <c:pt idx="430">
                  <c:v>1668.7</c:v>
                </c:pt>
                <c:pt idx="431">
                  <c:v>1666.75</c:v>
                </c:pt>
                <c:pt idx="432">
                  <c:v>1682.03</c:v>
                </c:pt>
                <c:pt idx="433">
                  <c:v>1684.17</c:v>
                </c:pt>
                <c:pt idx="434">
                  <c:v>1691.44</c:v>
                </c:pt>
                <c:pt idx="435">
                  <c:v>1659.74</c:v>
                </c:pt>
                <c:pt idx="436">
                  <c:v>1678.79</c:v>
                </c:pt>
                <c:pt idx="437">
                  <c:v>1680.62</c:v>
                </c:pt>
                <c:pt idx="438">
                  <c:v>1673.79</c:v>
                </c:pt>
                <c:pt idx="439">
                  <c:v>1659</c:v>
                </c:pt>
                <c:pt idx="440">
                  <c:v>1622</c:v>
                </c:pt>
                <c:pt idx="441">
                  <c:v>1576.6</c:v>
                </c:pt>
                <c:pt idx="442">
                  <c:v>1637.84</c:v>
                </c:pt>
                <c:pt idx="443">
                  <c:v>1603.7</c:v>
                </c:pt>
                <c:pt idx="444">
                  <c:v>1599.83</c:v>
                </c:pt>
                <c:pt idx="445">
                  <c:v>1620.82</c:v>
                </c:pt>
                <c:pt idx="446">
                  <c:v>1631.51</c:v>
                </c:pt>
                <c:pt idx="447">
                  <c:v>1661.68</c:v>
                </c:pt>
                <c:pt idx="448">
                  <c:v>1706.61</c:v>
                </c:pt>
                <c:pt idx="449">
                  <c:v>1707.82</c:v>
                </c:pt>
                <c:pt idx="450">
                  <c:v>1704.88</c:v>
                </c:pt>
                <c:pt idx="451">
                  <c:v>1710.99</c:v>
                </c:pt>
                <c:pt idx="452">
                  <c:v>1702.6</c:v>
                </c:pt>
                <c:pt idx="453">
                  <c:v>1714.95</c:v>
                </c:pt>
                <c:pt idx="454">
                  <c:v>1714.91</c:v>
                </c:pt>
                <c:pt idx="455">
                  <c:v>1701.94</c:v>
                </c:pt>
                <c:pt idx="456">
                  <c:v>1688.14</c:v>
                </c:pt>
                <c:pt idx="457">
                  <c:v>1686.67</c:v>
                </c:pt>
                <c:pt idx="458">
                  <c:v>1649.92</c:v>
                </c:pt>
                <c:pt idx="459">
                  <c:v>1612.82</c:v>
                </c:pt>
                <c:pt idx="460">
                  <c:v>1649.24</c:v>
                </c:pt>
                <c:pt idx="461">
                  <c:v>1620.92</c:v>
                </c:pt>
                <c:pt idx="462">
                  <c:v>1633</c:v>
                </c:pt>
                <c:pt idx="463">
                  <c:v>1595.97</c:v>
                </c:pt>
                <c:pt idx="464">
                  <c:v>1584.26</c:v>
                </c:pt>
                <c:pt idx="465">
                  <c:v>1614.05</c:v>
                </c:pt>
                <c:pt idx="466">
                  <c:v>1621.26</c:v>
                </c:pt>
                <c:pt idx="467">
                  <c:v>1638.8</c:v>
                </c:pt>
                <c:pt idx="468">
                  <c:v>1654.14</c:v>
                </c:pt>
                <c:pt idx="469">
                  <c:v>1660.08</c:v>
                </c:pt>
                <c:pt idx="470">
                  <c:v>1645.06</c:v>
                </c:pt>
                <c:pt idx="471">
                  <c:v>1647.44</c:v>
                </c:pt>
                <c:pt idx="472">
                  <c:v>1625.37</c:v>
                </c:pt>
                <c:pt idx="473">
                  <c:v>1613.04</c:v>
                </c:pt>
                <c:pt idx="474">
                  <c:v>1624.03</c:v>
                </c:pt>
                <c:pt idx="475">
                  <c:v>1610.38</c:v>
                </c:pt>
                <c:pt idx="476">
                  <c:v>1605.81</c:v>
                </c:pt>
                <c:pt idx="477">
                  <c:v>1637.62</c:v>
                </c:pt>
                <c:pt idx="478">
                  <c:v>1662.96</c:v>
                </c:pt>
                <c:pt idx="479">
                  <c:v>1678.12</c:v>
                </c:pt>
                <c:pt idx="480">
                  <c:v>1673.96</c:v>
                </c:pt>
                <c:pt idx="481">
                  <c:v>1668.97</c:v>
                </c:pt>
                <c:pt idx="482">
                  <c:v>1653.64</c:v>
                </c:pt>
                <c:pt idx="483">
                  <c:v>1664.5</c:v>
                </c:pt>
                <c:pt idx="484">
                  <c:v>1688.58</c:v>
                </c:pt>
                <c:pt idx="485">
                  <c:v>1694.95</c:v>
                </c:pt>
                <c:pt idx="486">
                  <c:v>1680.6</c:v>
                </c:pt>
                <c:pt idx="487">
                  <c:v>1690.96</c:v>
                </c:pt>
                <c:pt idx="488">
                  <c:v>1682.59</c:v>
                </c:pt>
                <c:pt idx="489">
                  <c:v>1693.18</c:v>
                </c:pt>
                <c:pt idx="490">
                  <c:v>1719.66</c:v>
                </c:pt>
                <c:pt idx="491">
                  <c:v>1734.9</c:v>
                </c:pt>
                <c:pt idx="492">
                  <c:v>1735.44</c:v>
                </c:pt>
                <c:pt idx="493">
                  <c:v>1754.96</c:v>
                </c:pt>
                <c:pt idx="494">
                  <c:v>1756.12</c:v>
                </c:pt>
                <c:pt idx="495">
                  <c:v>1758.34</c:v>
                </c:pt>
                <c:pt idx="496">
                  <c:v>1777.93</c:v>
                </c:pt>
                <c:pt idx="497">
                  <c:v>1775.53</c:v>
                </c:pt>
                <c:pt idx="498">
                  <c:v>1778.2</c:v>
                </c:pt>
                <c:pt idx="499">
                  <c:v>1759.67</c:v>
                </c:pt>
                <c:pt idx="500">
                  <c:v>1748.36</c:v>
                </c:pt>
                <c:pt idx="501">
                  <c:v>1750.68</c:v>
                </c:pt>
                <c:pt idx="502">
                  <c:v>1743.58</c:v>
                </c:pt>
                <c:pt idx="503">
                  <c:v>1713.97</c:v>
                </c:pt>
                <c:pt idx="504">
                  <c:v>1758.01</c:v>
                </c:pt>
                <c:pt idx="505">
                  <c:v>1753.13</c:v>
                </c:pt>
                <c:pt idx="506">
                  <c:v>1747.77</c:v>
                </c:pt>
                <c:pt idx="507">
                  <c:v>1741.67</c:v>
                </c:pt>
                <c:pt idx="508">
                  <c:v>1711.92</c:v>
                </c:pt>
                <c:pt idx="509">
                  <c:v>1723.84</c:v>
                </c:pt>
                <c:pt idx="510">
                  <c:v>1731.76</c:v>
                </c:pt>
                <c:pt idx="511">
                  <c:v>1725</c:v>
                </c:pt>
                <c:pt idx="512">
                  <c:v>1716.01</c:v>
                </c:pt>
                <c:pt idx="513">
                  <c:v>1718.14</c:v>
                </c:pt>
                <c:pt idx="514">
                  <c:v>1756.09</c:v>
                </c:pt>
                <c:pt idx="515">
                  <c:v>1753</c:v>
                </c:pt>
                <c:pt idx="516">
                  <c:v>1744.58</c:v>
                </c:pt>
                <c:pt idx="517">
                  <c:v>1719.04</c:v>
                </c:pt>
                <c:pt idx="518">
                  <c:v>1694.41</c:v>
                </c:pt>
                <c:pt idx="519">
                  <c:v>1670.83</c:v>
                </c:pt>
                <c:pt idx="520">
                  <c:v>1683.07</c:v>
                </c:pt>
                <c:pt idx="521">
                  <c:v>1653.29</c:v>
                </c:pt>
                <c:pt idx="522">
                  <c:v>1634.74</c:v>
                </c:pt>
                <c:pt idx="523">
                  <c:v>1627.83</c:v>
                </c:pt>
                <c:pt idx="524">
                  <c:v>1650.04</c:v>
                </c:pt>
                <c:pt idx="525">
                  <c:v>1599.13</c:v>
                </c:pt>
                <c:pt idx="526">
                  <c:v>1591.23</c:v>
                </c:pt>
                <c:pt idx="527">
                  <c:v>1598.65</c:v>
                </c:pt>
                <c:pt idx="528">
                  <c:v>1597.81</c:v>
                </c:pt>
                <c:pt idx="529">
                  <c:v>1627.4</c:v>
                </c:pt>
                <c:pt idx="530">
                  <c:v>1617.64</c:v>
                </c:pt>
                <c:pt idx="531">
                  <c:v>1592.51</c:v>
                </c:pt>
                <c:pt idx="532">
                  <c:v>1596.14</c:v>
                </c:pt>
                <c:pt idx="533">
                  <c:v>1591.62</c:v>
                </c:pt>
                <c:pt idx="534">
                  <c:v>1600.22</c:v>
                </c:pt>
                <c:pt idx="535">
                  <c:v>1578.04</c:v>
                </c:pt>
                <c:pt idx="536">
                  <c:v>1556.58</c:v>
                </c:pt>
                <c:pt idx="537">
                  <c:v>1518.55</c:v>
                </c:pt>
                <c:pt idx="538">
                  <c:v>1482.84</c:v>
                </c:pt>
                <c:pt idx="539">
                  <c:v>1494.29</c:v>
                </c:pt>
                <c:pt idx="540">
                  <c:v>1494.04</c:v>
                </c:pt>
                <c:pt idx="541">
                  <c:v>1443.56</c:v>
                </c:pt>
                <c:pt idx="542">
                  <c:v>1481.43</c:v>
                </c:pt>
                <c:pt idx="543">
                  <c:v>1507.03</c:v>
                </c:pt>
                <c:pt idx="544">
                  <c:v>1529.42</c:v>
                </c:pt>
                <c:pt idx="545">
                  <c:v>1521.27</c:v>
                </c:pt>
                <c:pt idx="546">
                  <c:v>1515.48</c:v>
                </c:pt>
                <c:pt idx="547">
                  <c:v>1521.33</c:v>
                </c:pt>
                <c:pt idx="548">
                  <c:v>1536.69</c:v>
                </c:pt>
                <c:pt idx="549">
                  <c:v>1542.43</c:v>
                </c:pt>
                <c:pt idx="550">
                  <c:v>1550.75</c:v>
                </c:pt>
                <c:pt idx="551">
                  <c:v>1533.31</c:v>
                </c:pt>
                <c:pt idx="552">
                  <c:v>1535.74</c:v>
                </c:pt>
                <c:pt idx="553">
                  <c:v>1568.7</c:v>
                </c:pt>
                <c:pt idx="554">
                  <c:v>1593.15</c:v>
                </c:pt>
                <c:pt idx="555">
                  <c:v>1605.78</c:v>
                </c:pt>
                <c:pt idx="556">
                  <c:v>1588.68</c:v>
                </c:pt>
                <c:pt idx="557">
                  <c:v>1582.46</c:v>
                </c:pt>
                <c:pt idx="558">
                  <c:v>1583.13</c:v>
                </c:pt>
                <c:pt idx="559">
                  <c:v>1557.43</c:v>
                </c:pt>
                <c:pt idx="560">
                  <c:v>1588.47</c:v>
                </c:pt>
                <c:pt idx="561">
                  <c:v>1578.69</c:v>
                </c:pt>
                <c:pt idx="562">
                  <c:v>1549.72</c:v>
                </c:pt>
                <c:pt idx="563">
                  <c:v>1536.48</c:v>
                </c:pt>
                <c:pt idx="564">
                  <c:v>1507.83</c:v>
                </c:pt>
                <c:pt idx="565">
                  <c:v>1479.81</c:v>
                </c:pt>
                <c:pt idx="566">
                  <c:v>1497.54</c:v>
                </c:pt>
                <c:pt idx="567">
                  <c:v>1517.48</c:v>
                </c:pt>
                <c:pt idx="568">
                  <c:v>1505.49</c:v>
                </c:pt>
                <c:pt idx="569">
                  <c:v>1531.55</c:v>
                </c:pt>
                <c:pt idx="570">
                  <c:v>1541.47</c:v>
                </c:pt>
                <c:pt idx="571">
                  <c:v>1519.51</c:v>
                </c:pt>
                <c:pt idx="572">
                  <c:v>1548.33</c:v>
                </c:pt>
                <c:pt idx="573">
                  <c:v>1572.36</c:v>
                </c:pt>
                <c:pt idx="574">
                  <c:v>1568.46</c:v>
                </c:pt>
                <c:pt idx="575">
                  <c:v>1557.15</c:v>
                </c:pt>
                <c:pt idx="576">
                  <c:v>1575.63</c:v>
                </c:pt>
                <c:pt idx="577">
                  <c:v>1572.44</c:v>
                </c:pt>
                <c:pt idx="578">
                  <c:v>1570.73</c:v>
                </c:pt>
                <c:pt idx="579">
                  <c:v>1545.87</c:v>
                </c:pt>
                <c:pt idx="580">
                  <c:v>1559.15</c:v>
                </c:pt>
                <c:pt idx="581">
                  <c:v>1574.23</c:v>
                </c:pt>
                <c:pt idx="582">
                  <c:v>1579.52</c:v>
                </c:pt>
                <c:pt idx="583">
                  <c:v>1575.64</c:v>
                </c:pt>
                <c:pt idx="584">
                  <c:v>1601.08</c:v>
                </c:pt>
                <c:pt idx="585">
                  <c:v>1619.68</c:v>
                </c:pt>
                <c:pt idx="586">
                  <c:v>1638.99</c:v>
                </c:pt>
                <c:pt idx="587">
                  <c:v>1634.91</c:v>
                </c:pt>
                <c:pt idx="588">
                  <c:v>1641.45</c:v>
                </c:pt>
                <c:pt idx="589">
                  <c:v>1625.22</c:v>
                </c:pt>
                <c:pt idx="590">
                  <c:v>1640.21</c:v>
                </c:pt>
                <c:pt idx="591">
                  <c:v>1632.2</c:v>
                </c:pt>
                <c:pt idx="592">
                  <c:v>1622.61</c:v>
                </c:pt>
                <c:pt idx="593">
                  <c:v>1620.47</c:v>
                </c:pt>
                <c:pt idx="594">
                  <c:v>1611.2</c:v>
                </c:pt>
                <c:pt idx="595">
                  <c:v>1619.43</c:v>
                </c:pt>
                <c:pt idx="596">
                  <c:v>1614.89</c:v>
                </c:pt>
                <c:pt idx="597">
                  <c:v>1628.7</c:v>
                </c:pt>
                <c:pt idx="598">
                  <c:v>1645.94</c:v>
                </c:pt>
                <c:pt idx="599">
                  <c:v>1649.56</c:v>
                </c:pt>
                <c:pt idx="600">
                  <c:v>1649.61</c:v>
                </c:pt>
                <c:pt idx="601">
                  <c:v>1630.33</c:v>
                </c:pt>
                <c:pt idx="602">
                  <c:v>1605.9</c:v>
                </c:pt>
                <c:pt idx="603">
                  <c:v>1619.12</c:v>
                </c:pt>
                <c:pt idx="604">
                  <c:v>1600.72</c:v>
                </c:pt>
                <c:pt idx="605">
                  <c:v>1602.3</c:v>
                </c:pt>
                <c:pt idx="606">
                  <c:v>1589.3</c:v>
                </c:pt>
                <c:pt idx="607">
                  <c:v>1593.57</c:v>
                </c:pt>
                <c:pt idx="608">
                  <c:v>1598.1</c:v>
                </c:pt>
                <c:pt idx="609">
                  <c:v>1580.95</c:v>
                </c:pt>
                <c:pt idx="610">
                  <c:v>1577.92</c:v>
                </c:pt>
                <c:pt idx="611">
                  <c:v>1568.23</c:v>
                </c:pt>
                <c:pt idx="612">
                  <c:v>1557.27</c:v>
                </c:pt>
                <c:pt idx="613">
                  <c:v>1556.36</c:v>
                </c:pt>
                <c:pt idx="614">
                  <c:v>1563.63</c:v>
                </c:pt>
                <c:pt idx="615">
                  <c:v>1597.82</c:v>
                </c:pt>
                <c:pt idx="616">
                  <c:v>1608.8</c:v>
                </c:pt>
                <c:pt idx="617">
                  <c:v>1614.82</c:v>
                </c:pt>
                <c:pt idx="618">
                  <c:v>1619.45</c:v>
                </c:pt>
                <c:pt idx="619">
                  <c:v>1621.85</c:v>
                </c:pt>
                <c:pt idx="620">
                  <c:v>1619.81</c:v>
                </c:pt>
                <c:pt idx="621">
                  <c:v>1633.28</c:v>
                </c:pt>
                <c:pt idx="622">
                  <c:v>1623.95</c:v>
                </c:pt>
                <c:pt idx="623">
                  <c:v>1638.83</c:v>
                </c:pt>
                <c:pt idx="624">
                  <c:v>1620.39</c:v>
                </c:pt>
                <c:pt idx="625">
                  <c:v>1627.55</c:v>
                </c:pt>
                <c:pt idx="626">
                  <c:v>1638.71</c:v>
                </c:pt>
                <c:pt idx="627">
                  <c:v>1646.32</c:v>
                </c:pt>
                <c:pt idx="628">
                  <c:v>1629.36</c:v>
                </c:pt>
                <c:pt idx="629">
                  <c:v>1644.1</c:v>
                </c:pt>
                <c:pt idx="630">
                  <c:v>1635.74</c:v>
                </c:pt>
                <c:pt idx="631">
                  <c:v>1643.42</c:v>
                </c:pt>
                <c:pt idx="632">
                  <c:v>1667.93</c:v>
                </c:pt>
                <c:pt idx="633">
                  <c:v>1667.46</c:v>
                </c:pt>
                <c:pt idx="634">
                  <c:v>1661.76</c:v>
                </c:pt>
                <c:pt idx="635">
                  <c:v>1670.08</c:v>
                </c:pt>
                <c:pt idx="636">
                  <c:v>1637.9</c:v>
                </c:pt>
                <c:pt idx="637">
                  <c:v>1622.77</c:v>
                </c:pt>
                <c:pt idx="638">
                  <c:v>1615.58</c:v>
                </c:pt>
                <c:pt idx="639">
                  <c:v>1614.77</c:v>
                </c:pt>
                <c:pt idx="640">
                  <c:v>1607.88</c:v>
                </c:pt>
                <c:pt idx="641">
                  <c:v>1628.91</c:v>
                </c:pt>
                <c:pt idx="642">
                  <c:v>1616.84</c:v>
                </c:pt>
                <c:pt idx="643">
                  <c:v>1595.35</c:v>
                </c:pt>
                <c:pt idx="644">
                  <c:v>1583.41</c:v>
                </c:pt>
                <c:pt idx="645">
                  <c:v>1573.72</c:v>
                </c:pt>
                <c:pt idx="646">
                  <c:v>1584.7</c:v>
                </c:pt>
                <c:pt idx="647">
                  <c:v>1603.85</c:v>
                </c:pt>
                <c:pt idx="648">
                  <c:v>1595.71</c:v>
                </c:pt>
                <c:pt idx="649">
                  <c:v>1582.71</c:v>
                </c:pt>
                <c:pt idx="650">
                  <c:v>1564.14</c:v>
                </c:pt>
                <c:pt idx="651">
                  <c:v>1536.54</c:v>
                </c:pt>
                <c:pt idx="652">
                  <c:v>1528.45</c:v>
                </c:pt>
                <c:pt idx="653">
                  <c:v>1542.14</c:v>
                </c:pt>
                <c:pt idx="654">
                  <c:v>1527.05</c:v>
                </c:pt>
                <c:pt idx="655">
                  <c:v>1536.93</c:v>
                </c:pt>
                <c:pt idx="656">
                  <c:v>1564.11</c:v>
                </c:pt>
                <c:pt idx="657">
                  <c:v>1591.79</c:v>
                </c:pt>
                <c:pt idx="658">
                  <c:v>1606.27</c:v>
                </c:pt>
                <c:pt idx="659">
                  <c:v>1600.61</c:v>
                </c:pt>
                <c:pt idx="660">
                  <c:v>1612.13</c:v>
                </c:pt>
                <c:pt idx="661">
                  <c:v>1603.87</c:v>
                </c:pt>
                <c:pt idx="662">
                  <c:v>1620.45</c:v>
                </c:pt>
                <c:pt idx="663">
                  <c:v>1621.23</c:v>
                </c:pt>
                <c:pt idx="664">
                  <c:v>1623.35</c:v>
                </c:pt>
                <c:pt idx="665">
                  <c:v>1634.81</c:v>
                </c:pt>
                <c:pt idx="666">
                  <c:v>1632.3</c:v>
                </c:pt>
                <c:pt idx="667">
                  <c:v>1644.05</c:v>
                </c:pt>
                <c:pt idx="668">
                  <c:v>1657.81</c:v>
                </c:pt>
                <c:pt idx="669">
                  <c:v>1663.62</c:v>
                </c:pt>
                <c:pt idx="670">
                  <c:v>1657.83</c:v>
                </c:pt>
                <c:pt idx="671">
                  <c:v>1651.07</c:v>
                </c:pt>
                <c:pt idx="672">
                  <c:v>1669.81</c:v>
                </c:pt>
                <c:pt idx="673">
                  <c:v>1667.67</c:v>
                </c:pt>
                <c:pt idx="674">
                  <c:v>1670.07</c:v>
                </c:pt>
                <c:pt idx="675">
                  <c:v>1661.14</c:v>
                </c:pt>
                <c:pt idx="676">
                  <c:v>1677.46</c:v>
                </c:pt>
                <c:pt idx="677">
                  <c:v>1684.62</c:v>
                </c:pt>
                <c:pt idx="678">
                  <c:v>1679.86</c:v>
                </c:pt>
                <c:pt idx="679">
                  <c:v>1692.94</c:v>
                </c:pt>
                <c:pt idx="680">
                  <c:v>1697.06</c:v>
                </c:pt>
                <c:pt idx="681">
                  <c:v>1672.68</c:v>
                </c:pt>
                <c:pt idx="682">
                  <c:v>1690.59</c:v>
                </c:pt>
                <c:pt idx="683">
                  <c:v>1668.57</c:v>
                </c:pt>
                <c:pt idx="684">
                  <c:v>1670.33</c:v>
                </c:pt>
                <c:pt idx="685">
                  <c:v>1695.07</c:v>
                </c:pt>
                <c:pt idx="686">
                  <c:v>1704.53</c:v>
                </c:pt>
                <c:pt idx="687">
                  <c:v>1700.34</c:v>
                </c:pt>
                <c:pt idx="688">
                  <c:v>1705.82</c:v>
                </c:pt>
                <c:pt idx="689">
                  <c:v>1714.52</c:v>
                </c:pt>
                <c:pt idx="690">
                  <c:v>1725.6</c:v>
                </c:pt>
                <c:pt idx="691">
                  <c:v>1724.02</c:v>
                </c:pt>
                <c:pt idx="692">
                  <c:v>1740.3</c:v>
                </c:pt>
                <c:pt idx="693">
                  <c:v>1748.16</c:v>
                </c:pt>
                <c:pt idx="694">
                  <c:v>1722.07</c:v>
                </c:pt>
                <c:pt idx="695">
                  <c:v>1724.88</c:v>
                </c:pt>
                <c:pt idx="696">
                  <c:v>1736.92</c:v>
                </c:pt>
                <c:pt idx="697">
                  <c:v>1733.58</c:v>
                </c:pt>
                <c:pt idx="698">
                  <c:v>1722.66</c:v>
                </c:pt>
                <c:pt idx="699">
                  <c:v>1743.03</c:v>
                </c:pt>
                <c:pt idx="700">
                  <c:v>1739.29</c:v>
                </c:pt>
                <c:pt idx="701">
                  <c:v>1722.19</c:v>
                </c:pt>
                <c:pt idx="702">
                  <c:v>1730.07</c:v>
                </c:pt>
                <c:pt idx="703">
                  <c:v>1733.92</c:v>
                </c:pt>
                <c:pt idx="704">
                  <c:v>1720.93</c:v>
                </c:pt>
                <c:pt idx="705">
                  <c:v>1743.5</c:v>
                </c:pt>
                <c:pt idx="706">
                  <c:v>1761.14</c:v>
                </c:pt>
                <c:pt idx="707">
                  <c:v>1776.15</c:v>
                </c:pt>
                <c:pt idx="708">
                  <c:v>1770.28</c:v>
                </c:pt>
                <c:pt idx="709">
                  <c:v>1770.7</c:v>
                </c:pt>
                <c:pt idx="710">
                  <c:v>1779.58</c:v>
                </c:pt>
                <c:pt idx="711">
                  <c:v>1779.47</c:v>
                </c:pt>
                <c:pt idx="712">
                  <c:v>1798.53</c:v>
                </c:pt>
                <c:pt idx="713">
                  <c:v>1805.01</c:v>
                </c:pt>
                <c:pt idx="714">
                  <c:v>1816.9</c:v>
                </c:pt>
                <c:pt idx="715">
                  <c:v>1819.12</c:v>
                </c:pt>
                <c:pt idx="716">
                  <c:v>1785.05</c:v>
                </c:pt>
                <c:pt idx="717">
                  <c:v>1754.46</c:v>
                </c:pt>
                <c:pt idx="718">
                  <c:v>1731.2</c:v>
                </c:pt>
                <c:pt idx="719">
                  <c:v>1700.28</c:v>
                </c:pt>
                <c:pt idx="720">
                  <c:v>1664.92</c:v>
                </c:pt>
                <c:pt idx="721">
                  <c:v>1710.43</c:v>
                </c:pt>
                <c:pt idx="722">
                  <c:v>1687.77</c:v>
                </c:pt>
                <c:pt idx="723">
                  <c:v>1729.04</c:v>
                </c:pt>
                <c:pt idx="724">
                  <c:v>1744.2</c:v>
                </c:pt>
                <c:pt idx="725">
                  <c:v>1739.49</c:v>
                </c:pt>
                <c:pt idx="726">
                  <c:v>1703.29</c:v>
                </c:pt>
                <c:pt idx="727">
                  <c:v>1687.93</c:v>
                </c:pt>
                <c:pt idx="728">
                  <c:v>1686.51</c:v>
                </c:pt>
                <c:pt idx="729">
                  <c:v>1671.29</c:v>
                </c:pt>
                <c:pt idx="730">
                  <c:v>1708.97</c:v>
                </c:pt>
                <c:pt idx="731">
                  <c:v>1728.72</c:v>
                </c:pt>
                <c:pt idx="732">
                  <c:v>1742.4</c:v>
                </c:pt>
                <c:pt idx="733">
                  <c:v>1745.33</c:v>
                </c:pt>
                <c:pt idx="734">
                  <c:v>1725.1</c:v>
                </c:pt>
                <c:pt idx="735">
                  <c:v>1720.77</c:v>
                </c:pt>
                <c:pt idx="736">
                  <c:v>1696.32</c:v>
                </c:pt>
                <c:pt idx="737">
                  <c:v>1718.94</c:v>
                </c:pt>
                <c:pt idx="738">
                  <c:v>1719.78</c:v>
                </c:pt>
                <c:pt idx="739">
                  <c:v>1696.46</c:v>
                </c:pt>
                <c:pt idx="740">
                  <c:v>1720.86</c:v>
                </c:pt>
                <c:pt idx="741">
                  <c:v>1728.27</c:v>
                </c:pt>
                <c:pt idx="742">
                  <c:v>1720.54</c:v>
                </c:pt>
                <c:pt idx="743">
                  <c:v>1725.89</c:v>
                </c:pt>
                <c:pt idx="744">
                  <c:v>1729.26</c:v>
                </c:pt>
                <c:pt idx="745">
                  <c:v>1739.4</c:v>
                </c:pt>
                <c:pt idx="746">
                  <c:v>1732.86</c:v>
                </c:pt>
                <c:pt idx="747">
                  <c:v>1732.8</c:v>
                </c:pt>
                <c:pt idx="748">
                  <c:v>1718.69</c:v>
                </c:pt>
                <c:pt idx="749">
                  <c:v>1735.34</c:v>
                </c:pt>
                <c:pt idx="750">
                  <c:v>1717.67</c:v>
                </c:pt>
                <c:pt idx="751">
                  <c:v>1718.99</c:v>
                </c:pt>
                <c:pt idx="752">
                  <c:v>1712.41</c:v>
                </c:pt>
                <c:pt idx="753">
                  <c:v>1720.39</c:v>
                </c:pt>
                <c:pt idx="754">
                  <c:v>1697.46</c:v>
                </c:pt>
                <c:pt idx="755">
                  <c:v>1701.46</c:v>
                </c:pt>
                <c:pt idx="756">
                  <c:v>1694.8</c:v>
                </c:pt>
                <c:pt idx="757">
                  <c:v>1701.75</c:v>
                </c:pt>
                <c:pt idx="758">
                  <c:v>1704.01</c:v>
                </c:pt>
                <c:pt idx="759">
                  <c:v>1695.26</c:v>
                </c:pt>
                <c:pt idx="760">
                  <c:v>1720.18</c:v>
                </c:pt>
                <c:pt idx="761">
                  <c:v>1733.79</c:v>
                </c:pt>
                <c:pt idx="762">
                  <c:v>1730.09</c:v>
                </c:pt>
                <c:pt idx="763">
                  <c:v>1749.72</c:v>
                </c:pt>
                <c:pt idx="764">
                  <c:v>1724.88</c:v>
                </c:pt>
                <c:pt idx="765">
                  <c:v>1736</c:v>
                </c:pt>
                <c:pt idx="766">
                  <c:v>1723.73</c:v>
                </c:pt>
                <c:pt idx="767">
                  <c:v>1712.63</c:v>
                </c:pt>
                <c:pt idx="768">
                  <c:v>1718.02</c:v>
                </c:pt>
                <c:pt idx="769">
                  <c:v>1711.25</c:v>
                </c:pt>
                <c:pt idx="770">
                  <c:v>1702.19</c:v>
                </c:pt>
                <c:pt idx="771">
                  <c:v>1713.29</c:v>
                </c:pt>
                <c:pt idx="772">
                  <c:v>1739.45</c:v>
                </c:pt>
                <c:pt idx="773">
                  <c:v>1735.16</c:v>
                </c:pt>
                <c:pt idx="774">
                  <c:v>1721.24</c:v>
                </c:pt>
                <c:pt idx="775">
                  <c:v>1722.85</c:v>
                </c:pt>
                <c:pt idx="776">
                  <c:v>1719.51</c:v>
                </c:pt>
                <c:pt idx="777">
                  <c:v>1738.85</c:v>
                </c:pt>
                <c:pt idx="778">
                  <c:v>1742.69</c:v>
                </c:pt>
                <c:pt idx="779">
                  <c:v>1763.96</c:v>
                </c:pt>
                <c:pt idx="780">
                  <c:v>1782.37</c:v>
                </c:pt>
                <c:pt idx="781">
                  <c:v>1775.83</c:v>
                </c:pt>
                <c:pt idx="782">
                  <c:v>1763.36</c:v>
                </c:pt>
                <c:pt idx="783">
                  <c:v>1766.86</c:v>
                </c:pt>
                <c:pt idx="784">
                  <c:v>1768.65</c:v>
                </c:pt>
                <c:pt idx="785">
                  <c:v>1763.58</c:v>
                </c:pt>
                <c:pt idx="786">
                  <c:v>1737.45</c:v>
                </c:pt>
                <c:pt idx="787">
                  <c:v>1757.47</c:v>
                </c:pt>
                <c:pt idx="788">
                  <c:v>1765.62</c:v>
                </c:pt>
                <c:pt idx="789">
                  <c:v>1786.99</c:v>
                </c:pt>
                <c:pt idx="790">
                  <c:v>1785.89</c:v>
                </c:pt>
                <c:pt idx="791">
                  <c:v>1782.63</c:v>
                </c:pt>
                <c:pt idx="792">
                  <c:v>1774.95</c:v>
                </c:pt>
                <c:pt idx="793">
                  <c:v>1782.73</c:v>
                </c:pt>
                <c:pt idx="794">
                  <c:v>1770.46</c:v>
                </c:pt>
                <c:pt idx="795">
                  <c:v>1765.97</c:v>
                </c:pt>
                <c:pt idx="796">
                  <c:v>1757.61</c:v>
                </c:pt>
                <c:pt idx="797">
                  <c:v>1750.05</c:v>
                </c:pt>
                <c:pt idx="798">
                  <c:v>1759.17</c:v>
                </c:pt>
                <c:pt idx="799">
                  <c:v>1776.8</c:v>
                </c:pt>
                <c:pt idx="800">
                  <c:v>1785.21</c:v>
                </c:pt>
                <c:pt idx="801">
                  <c:v>1783.39</c:v>
                </c:pt>
                <c:pt idx="802">
                  <c:v>1784.5</c:v>
                </c:pt>
                <c:pt idx="803">
                  <c:v>1784.58</c:v>
                </c:pt>
                <c:pt idx="804">
                  <c:v>1786.75</c:v>
                </c:pt>
                <c:pt idx="805">
                  <c:v>1789.45</c:v>
                </c:pt>
                <c:pt idx="806">
                  <c:v>1773.68</c:v>
                </c:pt>
                <c:pt idx="807">
                  <c:v>1773.35</c:v>
                </c:pt>
                <c:pt idx="808">
                  <c:v>1781.87</c:v>
                </c:pt>
                <c:pt idx="809">
                  <c:v>1785.69</c:v>
                </c:pt>
                <c:pt idx="810">
                  <c:v>1772.12</c:v>
                </c:pt>
                <c:pt idx="811">
                  <c:v>1763.06</c:v>
                </c:pt>
                <c:pt idx="812">
                  <c:v>1773.89</c:v>
                </c:pt>
                <c:pt idx="813">
                  <c:v>1759.89</c:v>
                </c:pt>
                <c:pt idx="814">
                  <c:v>1762.92</c:v>
                </c:pt>
                <c:pt idx="815">
                  <c:v>1747.64</c:v>
                </c:pt>
                <c:pt idx="816">
                  <c:v>1751.03</c:v>
                </c:pt>
                <c:pt idx="817">
                  <c:v>1714.16</c:v>
                </c:pt>
                <c:pt idx="818">
                  <c:v>1685.31</c:v>
                </c:pt>
                <c:pt idx="819">
                  <c:v>1713.33</c:v>
                </c:pt>
                <c:pt idx="820">
                  <c:v>1698.33</c:v>
                </c:pt>
                <c:pt idx="821">
                  <c:v>1674.43</c:v>
                </c:pt>
                <c:pt idx="822">
                  <c:v>1676.73</c:v>
                </c:pt>
                <c:pt idx="823">
                  <c:v>1654.67</c:v>
                </c:pt>
                <c:pt idx="824">
                  <c:v>1677.78</c:v>
                </c:pt>
                <c:pt idx="825">
                  <c:v>1661.66</c:v>
                </c:pt>
                <c:pt idx="826">
                  <c:v>1682.67</c:v>
                </c:pt>
                <c:pt idx="827">
                  <c:v>1662.13</c:v>
                </c:pt>
                <c:pt idx="828">
                  <c:v>1636.14</c:v>
                </c:pt>
                <c:pt idx="829">
                  <c:v>1634.09</c:v>
                </c:pt>
                <c:pt idx="830">
                  <c:v>1619.48</c:v>
                </c:pt>
                <c:pt idx="831">
                  <c:v>1576.05</c:v>
                </c:pt>
                <c:pt idx="832">
                  <c:v>1557.87</c:v>
                </c:pt>
                <c:pt idx="833">
                  <c:v>1500.7</c:v>
                </c:pt>
                <c:pt idx="834">
                  <c:v>1532.6</c:v>
                </c:pt>
                <c:pt idx="835">
                  <c:v>1547.9</c:v>
                </c:pt>
                <c:pt idx="836">
                  <c:v>1562.77</c:v>
                </c:pt>
                <c:pt idx="837">
                  <c:v>1587.81</c:v>
                </c:pt>
                <c:pt idx="838">
                  <c:v>1602.38</c:v>
                </c:pt>
                <c:pt idx="839">
                  <c:v>1578.34</c:v>
                </c:pt>
                <c:pt idx="840">
                  <c:v>1562.82</c:v>
                </c:pt>
                <c:pt idx="841">
                  <c:v>1574.95</c:v>
                </c:pt>
                <c:pt idx="842">
                  <c:v>1575.94</c:v>
                </c:pt>
                <c:pt idx="843">
                  <c:v>1605.66</c:v>
                </c:pt>
                <c:pt idx="844">
                  <c:v>1601.17</c:v>
                </c:pt>
                <c:pt idx="845">
                  <c:v>1605.9</c:v>
                </c:pt>
                <c:pt idx="846">
                  <c:v>1552.88</c:v>
                </c:pt>
                <c:pt idx="847">
                  <c:v>1560.89</c:v>
                </c:pt>
                <c:pt idx="848">
                  <c:v>1536.47</c:v>
                </c:pt>
                <c:pt idx="849">
                  <c:v>1524.02</c:v>
                </c:pt>
                <c:pt idx="850">
                  <c:v>1543.38</c:v>
                </c:pt>
                <c:pt idx="851">
                  <c:v>1536.83</c:v>
                </c:pt>
                <c:pt idx="852">
                  <c:v>1530.1</c:v>
                </c:pt>
                <c:pt idx="853">
                  <c:v>1533.18</c:v>
                </c:pt>
                <c:pt idx="854">
                  <c:v>1531.86</c:v>
                </c:pt>
                <c:pt idx="855">
                  <c:v>1575.75</c:v>
                </c:pt>
                <c:pt idx="856">
                  <c:v>1555.43</c:v>
                </c:pt>
                <c:pt idx="857">
                  <c:v>1551.41</c:v>
                </c:pt>
                <c:pt idx="858">
                  <c:v>1569.07</c:v>
                </c:pt>
                <c:pt idx="859">
                  <c:v>1589.21</c:v>
                </c:pt>
                <c:pt idx="860">
                  <c:v>1620.11</c:v>
                </c:pt>
                <c:pt idx="861">
                  <c:v>1614.23</c:v>
                </c:pt>
                <c:pt idx="862">
                  <c:v>1633.55</c:v>
                </c:pt>
                <c:pt idx="863">
                  <c:v>1642.54</c:v>
                </c:pt>
                <c:pt idx="864">
                  <c:v>1652.82</c:v>
                </c:pt>
                <c:pt idx="865">
                  <c:v>1653.19</c:v>
                </c:pt>
                <c:pt idx="866">
                  <c:v>1663.58</c:v>
                </c:pt>
                <c:pt idx="867">
                  <c:v>1671.02</c:v>
                </c:pt>
                <c:pt idx="868">
                  <c:v>1659.83</c:v>
                </c:pt>
                <c:pt idx="869">
                  <c:v>1671.87</c:v>
                </c:pt>
                <c:pt idx="870">
                  <c:v>1667.69</c:v>
                </c:pt>
                <c:pt idx="871">
                  <c:v>1647.65</c:v>
                </c:pt>
                <c:pt idx="872">
                  <c:v>1623.15</c:v>
                </c:pt>
                <c:pt idx="873">
                  <c:v>1605.61</c:v>
                </c:pt>
                <c:pt idx="874">
                  <c:v>1605.03</c:v>
                </c:pt>
                <c:pt idx="875">
                  <c:v>1568.52</c:v>
                </c:pt>
                <c:pt idx="876">
                  <c:v>1570.93</c:v>
                </c:pt>
                <c:pt idx="877">
                  <c:v>1578.01</c:v>
                </c:pt>
                <c:pt idx="878">
                  <c:v>1560.93</c:v>
                </c:pt>
                <c:pt idx="879">
                  <c:v>1555.62</c:v>
                </c:pt>
                <c:pt idx="880">
                  <c:v>1586.96</c:v>
                </c:pt>
                <c:pt idx="881">
                  <c:v>1605.09</c:v>
                </c:pt>
                <c:pt idx="882">
                  <c:v>1603.06</c:v>
                </c:pt>
                <c:pt idx="883">
                  <c:v>1626.51</c:v>
                </c:pt>
                <c:pt idx="884">
                  <c:v>1614.51</c:v>
                </c:pt>
                <c:pt idx="885">
                  <c:v>1597.72</c:v>
                </c:pt>
                <c:pt idx="886">
                  <c:v>1562.09</c:v>
                </c:pt>
                <c:pt idx="887">
                  <c:v>1585.91</c:v>
                </c:pt>
                <c:pt idx="888">
                  <c:v>1535.99</c:v>
                </c:pt>
                <c:pt idx="889">
                  <c:v>1514.05</c:v>
                </c:pt>
                <c:pt idx="890">
                  <c:v>1475.45</c:v>
                </c:pt>
                <c:pt idx="891">
                  <c:v>1455.87</c:v>
                </c:pt>
                <c:pt idx="892">
                  <c:v>1473.12</c:v>
                </c:pt>
                <c:pt idx="893">
                  <c:v>1503.1</c:v>
                </c:pt>
                <c:pt idx="894">
                  <c:v>1481.29</c:v>
                </c:pt>
                <c:pt idx="895">
                  <c:v>1474.42</c:v>
                </c:pt>
                <c:pt idx="896">
                  <c:v>1439.27</c:v>
                </c:pt>
                <c:pt idx="897">
                  <c:v>1463.32</c:v>
                </c:pt>
                <c:pt idx="898">
                  <c:v>1424.7</c:v>
                </c:pt>
                <c:pt idx="899">
                  <c:v>1442.2</c:v>
                </c:pt>
                <c:pt idx="900">
                  <c:v>1451.17</c:v>
                </c:pt>
                <c:pt idx="901">
                  <c:v>1483.77</c:v>
                </c:pt>
                <c:pt idx="902">
                  <c:v>1493.2</c:v>
                </c:pt>
                <c:pt idx="903">
                  <c:v>1513.17</c:v>
                </c:pt>
                <c:pt idx="904">
                  <c:v>1543.17</c:v>
                </c:pt>
                <c:pt idx="905">
                  <c:v>1530.2</c:v>
                </c:pt>
                <c:pt idx="906">
                  <c:v>1508.69</c:v>
                </c:pt>
                <c:pt idx="907">
                  <c:v>1543.88</c:v>
                </c:pt>
                <c:pt idx="908">
                  <c:v>1563.99</c:v>
                </c:pt>
                <c:pt idx="909">
                  <c:v>1567.08</c:v>
                </c:pt>
                <c:pt idx="910">
                  <c:v>1567.86</c:v>
                </c:pt>
                <c:pt idx="911">
                  <c:v>1547.93</c:v>
                </c:pt>
                <c:pt idx="912">
                  <c:v>1547.67</c:v>
                </c:pt>
                <c:pt idx="913">
                  <c:v>1516.17</c:v>
                </c:pt>
                <c:pt idx="914">
                  <c:v>1493.59</c:v>
                </c:pt>
                <c:pt idx="915">
                  <c:v>1457.63</c:v>
                </c:pt>
                <c:pt idx="916">
                  <c:v>1467.42</c:v>
                </c:pt>
                <c:pt idx="917">
                  <c:v>1467.83</c:v>
                </c:pt>
                <c:pt idx="918">
                  <c:v>1458.54</c:v>
                </c:pt>
                <c:pt idx="919">
                  <c:v>1486.26</c:v>
                </c:pt>
                <c:pt idx="920">
                  <c:v>1500.74</c:v>
                </c:pt>
                <c:pt idx="921">
                  <c:v>1505.58</c:v>
                </c:pt>
                <c:pt idx="922">
                  <c:v>1485.61</c:v>
                </c:pt>
                <c:pt idx="923">
                  <c:v>1461.23</c:v>
                </c:pt>
                <c:pt idx="924">
                  <c:v>1397.37</c:v>
                </c:pt>
                <c:pt idx="925">
                  <c:v>1387.24</c:v>
                </c:pt>
                <c:pt idx="926">
                  <c:v>1387.56</c:v>
                </c:pt>
                <c:pt idx="927">
                  <c:v>1419.76</c:v>
                </c:pt>
                <c:pt idx="928">
                  <c:v>1407.08</c:v>
                </c:pt>
                <c:pt idx="929">
                  <c:v>1377.98</c:v>
                </c:pt>
                <c:pt idx="930">
                  <c:v>1332.9</c:v>
                </c:pt>
                <c:pt idx="931">
                  <c:v>1311.87</c:v>
                </c:pt>
                <c:pt idx="932">
                  <c:v>1311.58</c:v>
                </c:pt>
                <c:pt idx="933">
                  <c:v>1326.74</c:v>
                </c:pt>
                <c:pt idx="934">
                  <c:v>1275.29</c:v>
                </c:pt>
                <c:pt idx="935">
                  <c:v>1236.6099999999999</c:v>
                </c:pt>
                <c:pt idx="936">
                  <c:v>1261</c:v>
                </c:pt>
                <c:pt idx="937">
                  <c:v>1300.3900000000001</c:v>
                </c:pt>
                <c:pt idx="938">
                  <c:v>1330.31</c:v>
                </c:pt>
                <c:pt idx="939">
                  <c:v>1309.03</c:v>
                </c:pt>
                <c:pt idx="940">
                  <c:v>1332.82</c:v>
                </c:pt>
                <c:pt idx="941">
                  <c:v>1307.47</c:v>
                </c:pt>
                <c:pt idx="942">
                  <c:v>1342.54</c:v>
                </c:pt>
                <c:pt idx="943">
                  <c:v>1350.73</c:v>
                </c:pt>
                <c:pt idx="944">
                  <c:v>1360.71</c:v>
                </c:pt>
                <c:pt idx="945">
                  <c:v>1335.97</c:v>
                </c:pt>
                <c:pt idx="946">
                  <c:v>1295.75</c:v>
                </c:pt>
                <c:pt idx="947">
                  <c:v>1300.53</c:v>
                </c:pt>
                <c:pt idx="948">
                  <c:v>1284.5</c:v>
                </c:pt>
                <c:pt idx="949">
                  <c:v>1299.23</c:v>
                </c:pt>
                <c:pt idx="950">
                  <c:v>1302.6600000000001</c:v>
                </c:pt>
                <c:pt idx="951">
                  <c:v>1322.47</c:v>
                </c:pt>
                <c:pt idx="952">
                  <c:v>1335.11</c:v>
                </c:pt>
                <c:pt idx="953">
                  <c:v>1345.15</c:v>
                </c:pt>
                <c:pt idx="954">
                  <c:v>1346.2</c:v>
                </c:pt>
                <c:pt idx="955">
                  <c:v>1316.09</c:v>
                </c:pt>
                <c:pt idx="956">
                  <c:v>1320.64</c:v>
                </c:pt>
                <c:pt idx="957">
                  <c:v>1330.97</c:v>
                </c:pt>
                <c:pt idx="958">
                  <c:v>1367.84</c:v>
                </c:pt>
                <c:pt idx="959">
                  <c:v>1363.49</c:v>
                </c:pt>
                <c:pt idx="960">
                  <c:v>1350.91</c:v>
                </c:pt>
                <c:pt idx="961">
                  <c:v>1337.36</c:v>
                </c:pt>
                <c:pt idx="962">
                  <c:v>1306.8</c:v>
                </c:pt>
                <c:pt idx="963">
                  <c:v>1276.55</c:v>
                </c:pt>
                <c:pt idx="964">
                  <c:v>1263.8900000000001</c:v>
                </c:pt>
                <c:pt idx="965">
                  <c:v>1272.8900000000001</c:v>
                </c:pt>
                <c:pt idx="966">
                  <c:v>1270.01</c:v>
                </c:pt>
                <c:pt idx="967">
                  <c:v>1240.74</c:v>
                </c:pt>
                <c:pt idx="968">
                  <c:v>1211.8</c:v>
                </c:pt>
                <c:pt idx="969">
                  <c:v>1251.99</c:v>
                </c:pt>
                <c:pt idx="970">
                  <c:v>1244.03</c:v>
                </c:pt>
                <c:pt idx="971">
                  <c:v>1221.01</c:v>
                </c:pt>
                <c:pt idx="972">
                  <c:v>1177.8399999999999</c:v>
                </c:pt>
                <c:pt idx="973">
                  <c:v>1150.78</c:v>
                </c:pt>
                <c:pt idx="974">
                  <c:v>1180.21</c:v>
                </c:pt>
                <c:pt idx="975">
                  <c:v>1203.04</c:v>
                </c:pt>
                <c:pt idx="976">
                  <c:v>1219.44</c:v>
                </c:pt>
                <c:pt idx="977">
                  <c:v>1238.99</c:v>
                </c:pt>
                <c:pt idx="978">
                  <c:v>1232.71</c:v>
                </c:pt>
                <c:pt idx="979">
                  <c:v>1228.3800000000001</c:v>
                </c:pt>
                <c:pt idx="980">
                  <c:v>1227.0999999999999</c:v>
                </c:pt>
                <c:pt idx="981">
                  <c:v>1234.5899999999999</c:v>
                </c:pt>
                <c:pt idx="982">
                  <c:v>1218.6400000000001</c:v>
                </c:pt>
                <c:pt idx="983">
                  <c:v>1247.06</c:v>
                </c:pt>
                <c:pt idx="984">
                  <c:v>1283.76</c:v>
                </c:pt>
                <c:pt idx="985">
                  <c:v>1291.06</c:v>
                </c:pt>
                <c:pt idx="986">
                  <c:v>1286.29</c:v>
                </c:pt>
                <c:pt idx="987">
                  <c:v>1299.7</c:v>
                </c:pt>
                <c:pt idx="988">
                  <c:v>1285.19</c:v>
                </c:pt>
                <c:pt idx="989">
                  <c:v>1253.45</c:v>
                </c:pt>
                <c:pt idx="990">
                  <c:v>1255.6600000000001</c:v>
                </c:pt>
                <c:pt idx="991">
                  <c:v>1261.0999999999999</c:v>
                </c:pt>
                <c:pt idx="992">
                  <c:v>1248.31</c:v>
                </c:pt>
                <c:pt idx="993">
                  <c:v>1267.5</c:v>
                </c:pt>
                <c:pt idx="994">
                  <c:v>1286.6600000000001</c:v>
                </c:pt>
                <c:pt idx="995">
                  <c:v>1296.42</c:v>
                </c:pt>
                <c:pt idx="996">
                  <c:v>1319.47</c:v>
                </c:pt>
                <c:pt idx="997">
                  <c:v>1319.92</c:v>
                </c:pt>
                <c:pt idx="998">
                  <c:v>1301</c:v>
                </c:pt>
                <c:pt idx="999">
                  <c:v>1318.22</c:v>
                </c:pt>
                <c:pt idx="1000">
                  <c:v>1315.3</c:v>
                </c:pt>
                <c:pt idx="1001">
                  <c:v>1347.89</c:v>
                </c:pt>
                <c:pt idx="1002">
                  <c:v>1351.2</c:v>
                </c:pt>
                <c:pt idx="1003">
                  <c:v>1352.77</c:v>
                </c:pt>
                <c:pt idx="1004">
                  <c:v>1361.75</c:v>
                </c:pt>
                <c:pt idx="1005">
                  <c:v>1390.16</c:v>
                </c:pt>
                <c:pt idx="1006">
                  <c:v>1384.06</c:v>
                </c:pt>
                <c:pt idx="1007">
                  <c:v>1372.4</c:v>
                </c:pt>
                <c:pt idx="1008">
                  <c:v>1331.49</c:v>
                </c:pt>
                <c:pt idx="1009">
                  <c:v>1351.17</c:v>
                </c:pt>
                <c:pt idx="1010">
                  <c:v>1360.03</c:v>
                </c:pt>
                <c:pt idx="1011">
                  <c:v>1382.01</c:v>
                </c:pt>
                <c:pt idx="1012">
                  <c:v>1404.51</c:v>
                </c:pt>
                <c:pt idx="1013">
                  <c:v>1400.13</c:v>
                </c:pt>
                <c:pt idx="1014">
                  <c:v>1402.35</c:v>
                </c:pt>
                <c:pt idx="1015">
                  <c:v>1384.86</c:v>
                </c:pt>
                <c:pt idx="1016">
                  <c:v>1355.73</c:v>
                </c:pt>
                <c:pt idx="1017">
                  <c:v>1377.26</c:v>
                </c:pt>
                <c:pt idx="1018">
                  <c:v>1363.71</c:v>
                </c:pt>
                <c:pt idx="1019">
                  <c:v>1351.6</c:v>
                </c:pt>
                <c:pt idx="1020">
                  <c:v>1371.35</c:v>
                </c:pt>
                <c:pt idx="1021">
                  <c:v>1359.89</c:v>
                </c:pt>
                <c:pt idx="1022">
                  <c:v>1389.97</c:v>
                </c:pt>
                <c:pt idx="1023">
                  <c:v>1409.09</c:v>
                </c:pt>
                <c:pt idx="1024">
                  <c:v>1410.89</c:v>
                </c:pt>
                <c:pt idx="1025">
                  <c:v>1414.09</c:v>
                </c:pt>
                <c:pt idx="1026">
                  <c:v>1426.4</c:v>
                </c:pt>
                <c:pt idx="1027">
                  <c:v>1441.73</c:v>
                </c:pt>
                <c:pt idx="1028">
                  <c:v>1408.56</c:v>
                </c:pt>
                <c:pt idx="1029">
                  <c:v>1405.87</c:v>
                </c:pt>
                <c:pt idx="1030">
                  <c:v>1392.74</c:v>
                </c:pt>
                <c:pt idx="1031">
                  <c:v>1373.45</c:v>
                </c:pt>
                <c:pt idx="1032">
                  <c:v>1367.78</c:v>
                </c:pt>
                <c:pt idx="1033">
                  <c:v>1385.29</c:v>
                </c:pt>
                <c:pt idx="1034">
                  <c:v>1405.27</c:v>
                </c:pt>
                <c:pt idx="1035">
                  <c:v>1398.86</c:v>
                </c:pt>
                <c:pt idx="1036">
                  <c:v>1397.41</c:v>
                </c:pt>
                <c:pt idx="1037">
                  <c:v>1380.07</c:v>
                </c:pt>
                <c:pt idx="1038">
                  <c:v>1339.75</c:v>
                </c:pt>
                <c:pt idx="1039">
                  <c:v>1341.89</c:v>
                </c:pt>
                <c:pt idx="1040">
                  <c:v>1346.21</c:v>
                </c:pt>
                <c:pt idx="1041">
                  <c:v>1348.48</c:v>
                </c:pt>
                <c:pt idx="1042">
                  <c:v>1325.43</c:v>
                </c:pt>
                <c:pt idx="1043">
                  <c:v>1325.26</c:v>
                </c:pt>
                <c:pt idx="1044">
                  <c:v>1324.11</c:v>
                </c:pt>
                <c:pt idx="1045">
                  <c:v>1325</c:v>
                </c:pt>
                <c:pt idx="1046">
                  <c:v>1290.67</c:v>
                </c:pt>
                <c:pt idx="1047">
                  <c:v>1300.57</c:v>
                </c:pt>
                <c:pt idx="1048">
                  <c:v>1295.5899999999999</c:v>
                </c:pt>
                <c:pt idx="1049">
                  <c:v>1306.5899999999999</c:v>
                </c:pt>
                <c:pt idx="1050">
                  <c:v>1295.75</c:v>
                </c:pt>
                <c:pt idx="1051">
                  <c:v>1276.31</c:v>
                </c:pt>
                <c:pt idx="1052">
                  <c:v>1289.23</c:v>
                </c:pt>
                <c:pt idx="1053">
                  <c:v>1282.79</c:v>
                </c:pt>
                <c:pt idx="1054">
                  <c:v>1270.81</c:v>
                </c:pt>
                <c:pt idx="1055">
                  <c:v>1248.58</c:v>
                </c:pt>
                <c:pt idx="1056">
                  <c:v>1262.1199999999999</c:v>
                </c:pt>
                <c:pt idx="1057">
                  <c:v>1274.45</c:v>
                </c:pt>
                <c:pt idx="1058">
                  <c:v>1264.99</c:v>
                </c:pt>
                <c:pt idx="1059">
                  <c:v>1295.3699999999999</c:v>
                </c:pt>
                <c:pt idx="1060">
                  <c:v>1314.77</c:v>
                </c:pt>
                <c:pt idx="1061">
                  <c:v>1317.2</c:v>
                </c:pt>
                <c:pt idx="1062">
                  <c:v>1306.23</c:v>
                </c:pt>
                <c:pt idx="1063">
                  <c:v>1286.6099999999999</c:v>
                </c:pt>
                <c:pt idx="1064">
                  <c:v>1292.1500000000001</c:v>
                </c:pt>
                <c:pt idx="1065">
                  <c:v>1309.19</c:v>
                </c:pt>
                <c:pt idx="1066">
                  <c:v>1294.3800000000001</c:v>
                </c:pt>
                <c:pt idx="1067">
                  <c:v>1270.5899999999999</c:v>
                </c:pt>
                <c:pt idx="1068">
                  <c:v>1249.31</c:v>
                </c:pt>
                <c:pt idx="1069">
                  <c:v>1259.6300000000001</c:v>
                </c:pt>
                <c:pt idx="1070">
                  <c:v>1276.96</c:v>
                </c:pt>
                <c:pt idx="1071">
                  <c:v>1248.94</c:v>
                </c:pt>
                <c:pt idx="1072">
                  <c:v>1267.4000000000001</c:v>
                </c:pt>
                <c:pt idx="1073">
                  <c:v>1281.73</c:v>
                </c:pt>
                <c:pt idx="1074">
                  <c:v>1262.79</c:v>
                </c:pt>
                <c:pt idx="1075">
                  <c:v>1238.52</c:v>
                </c:pt>
                <c:pt idx="1076">
                  <c:v>1240.77</c:v>
                </c:pt>
                <c:pt idx="1077">
                  <c:v>1245.19</c:v>
                </c:pt>
                <c:pt idx="1078">
                  <c:v>1250.55</c:v>
                </c:pt>
                <c:pt idx="1079">
                  <c:v>1225.08</c:v>
                </c:pt>
                <c:pt idx="1080">
                  <c:v>1237.75</c:v>
                </c:pt>
                <c:pt idx="1081">
                  <c:v>1222.99</c:v>
                </c:pt>
                <c:pt idx="1082">
                  <c:v>1229.03</c:v>
                </c:pt>
                <c:pt idx="1083">
                  <c:v>1224.94</c:v>
                </c:pt>
                <c:pt idx="1084">
                  <c:v>1226.78</c:v>
                </c:pt>
                <c:pt idx="1085">
                  <c:v>1228.96</c:v>
                </c:pt>
                <c:pt idx="1086">
                  <c:v>1232.3499999999999</c:v>
                </c:pt>
                <c:pt idx="1087">
                  <c:v>1242.0999999999999</c:v>
                </c:pt>
                <c:pt idx="1088">
                  <c:v>1226.83</c:v>
                </c:pt>
                <c:pt idx="1089">
                  <c:v>1220.08</c:v>
                </c:pt>
                <c:pt idx="1090">
                  <c:v>1214.44</c:v>
                </c:pt>
                <c:pt idx="1091">
                  <c:v>1184.94</c:v>
                </c:pt>
                <c:pt idx="1092">
                  <c:v>1183.3599999999999</c:v>
                </c:pt>
                <c:pt idx="1093">
                  <c:v>1210.1400000000001</c:v>
                </c:pt>
                <c:pt idx="1094">
                  <c:v>1177.93</c:v>
                </c:pt>
                <c:pt idx="1095">
                  <c:v>1183.3900000000001</c:v>
                </c:pt>
                <c:pt idx="1096">
                  <c:v>1173.8900000000001</c:v>
                </c:pt>
                <c:pt idx="1097">
                  <c:v>1160.1500000000001</c:v>
                </c:pt>
                <c:pt idx="1098">
                  <c:v>1128.57</c:v>
                </c:pt>
                <c:pt idx="1099">
                  <c:v>1105.77</c:v>
                </c:pt>
                <c:pt idx="1100">
                  <c:v>1107.98</c:v>
                </c:pt>
                <c:pt idx="1101">
                  <c:v>1162.48</c:v>
                </c:pt>
                <c:pt idx="1102">
                  <c:v>1160.5899999999999</c:v>
                </c:pt>
                <c:pt idx="1103">
                  <c:v>1150.45</c:v>
                </c:pt>
                <c:pt idx="1104">
                  <c:v>1158.8699999999999</c:v>
                </c:pt>
                <c:pt idx="1105">
                  <c:v>1148.49</c:v>
                </c:pt>
                <c:pt idx="1106">
                  <c:v>1111.27</c:v>
                </c:pt>
                <c:pt idx="1107">
                  <c:v>1099.3399999999999</c:v>
                </c:pt>
                <c:pt idx="1108">
                  <c:v>1106.53</c:v>
                </c:pt>
                <c:pt idx="1109">
                  <c:v>1067.27</c:v>
                </c:pt>
                <c:pt idx="1110">
                  <c:v>1036.92</c:v>
                </c:pt>
                <c:pt idx="1111">
                  <c:v>984.32</c:v>
                </c:pt>
                <c:pt idx="1112">
                  <c:v>963.52</c:v>
                </c:pt>
                <c:pt idx="1113">
                  <c:v>898.95</c:v>
                </c:pt>
                <c:pt idx="1114">
                  <c:v>891.27</c:v>
                </c:pt>
                <c:pt idx="1115">
                  <c:v>854.5</c:v>
                </c:pt>
                <c:pt idx="1116">
                  <c:v>946.89</c:v>
                </c:pt>
                <c:pt idx="1117">
                  <c:v>940.62</c:v>
                </c:pt>
                <c:pt idx="1118">
                  <c:v>877.27</c:v>
                </c:pt>
                <c:pt idx="1119">
                  <c:v>903.54</c:v>
                </c:pt>
                <c:pt idx="1120">
                  <c:v>940.24</c:v>
                </c:pt>
                <c:pt idx="1121">
                  <c:v>945.23</c:v>
                </c:pt>
                <c:pt idx="1122">
                  <c:v>876.2</c:v>
                </c:pt>
                <c:pt idx="1123">
                  <c:v>864.6</c:v>
                </c:pt>
                <c:pt idx="1124">
                  <c:v>797.14</c:v>
                </c:pt>
                <c:pt idx="1125">
                  <c:v>743.04</c:v>
                </c:pt>
                <c:pt idx="1126">
                  <c:v>795.74</c:v>
                </c:pt>
                <c:pt idx="1127">
                  <c:v>834.5</c:v>
                </c:pt>
                <c:pt idx="1128">
                  <c:v>893.67</c:v>
                </c:pt>
                <c:pt idx="1129">
                  <c:v>878.43</c:v>
                </c:pt>
                <c:pt idx="1130">
                  <c:v>922.84</c:v>
                </c:pt>
                <c:pt idx="1131">
                  <c:v>952.57</c:v>
                </c:pt>
                <c:pt idx="1132">
                  <c:v>896.87</c:v>
                </c:pt>
                <c:pt idx="1133">
                  <c:v>891.27</c:v>
                </c:pt>
                <c:pt idx="1134">
                  <c:v>907.67</c:v>
                </c:pt>
                <c:pt idx="1135">
                  <c:v>878.16</c:v>
                </c:pt>
                <c:pt idx="1136">
                  <c:v>862.24</c:v>
                </c:pt>
                <c:pt idx="1137">
                  <c:v>850.71</c:v>
                </c:pt>
                <c:pt idx="1138">
                  <c:v>838.87</c:v>
                </c:pt>
                <c:pt idx="1139">
                  <c:v>843.22</c:v>
                </c:pt>
                <c:pt idx="1140">
                  <c:v>836.35</c:v>
                </c:pt>
                <c:pt idx="1141">
                  <c:v>816.59</c:v>
                </c:pt>
                <c:pt idx="1142">
                  <c:v>771.91</c:v>
                </c:pt>
                <c:pt idx="1143">
                  <c:v>814.35</c:v>
                </c:pt>
                <c:pt idx="1144">
                  <c:v>821.62</c:v>
                </c:pt>
                <c:pt idx="1145">
                  <c:v>824.44</c:v>
                </c:pt>
                <c:pt idx="1146">
                  <c:v>829.98</c:v>
                </c:pt>
                <c:pt idx="1147">
                  <c:v>832.62</c:v>
                </c:pt>
                <c:pt idx="1148">
                  <c:v>816.27</c:v>
                </c:pt>
                <c:pt idx="1149">
                  <c:v>796.95</c:v>
                </c:pt>
                <c:pt idx="1150">
                  <c:v>800.37</c:v>
                </c:pt>
                <c:pt idx="1151">
                  <c:v>791.79</c:v>
                </c:pt>
                <c:pt idx="1152">
                  <c:v>790.02</c:v>
                </c:pt>
                <c:pt idx="1153">
                  <c:v>815.86</c:v>
                </c:pt>
                <c:pt idx="1154">
                  <c:v>816.04</c:v>
                </c:pt>
                <c:pt idx="1155">
                  <c:v>833.96</c:v>
                </c:pt>
                <c:pt idx="1156">
                  <c:v>839.05</c:v>
                </c:pt>
                <c:pt idx="1157">
                  <c:v>823.86</c:v>
                </c:pt>
                <c:pt idx="1158">
                  <c:v>839.1</c:v>
                </c:pt>
                <c:pt idx="1159">
                  <c:v>838.52</c:v>
                </c:pt>
                <c:pt idx="1160">
                  <c:v>833.81</c:v>
                </c:pt>
                <c:pt idx="1161">
                  <c:v>838.06</c:v>
                </c:pt>
                <c:pt idx="1162">
                  <c:v>836.39</c:v>
                </c:pt>
                <c:pt idx="1163">
                  <c:v>841.31</c:v>
                </c:pt>
                <c:pt idx="1164">
                  <c:v>830.14</c:v>
                </c:pt>
                <c:pt idx="1165">
                  <c:v>839.83</c:v>
                </c:pt>
                <c:pt idx="1166">
                  <c:v>846.93</c:v>
                </c:pt>
                <c:pt idx="1167">
                  <c:v>851.58</c:v>
                </c:pt>
                <c:pt idx="1168">
                  <c:v>871.01</c:v>
                </c:pt>
                <c:pt idx="1169">
                  <c:v>883.15</c:v>
                </c:pt>
                <c:pt idx="1170">
                  <c:v>881.43</c:v>
                </c:pt>
                <c:pt idx="1171">
                  <c:v>879.64</c:v>
                </c:pt>
                <c:pt idx="1172">
                  <c:v>863.82</c:v>
                </c:pt>
                <c:pt idx="1173">
                  <c:v>845.07</c:v>
                </c:pt>
                <c:pt idx="1174">
                  <c:v>818.21</c:v>
                </c:pt>
                <c:pt idx="1175">
                  <c:v>807.68</c:v>
                </c:pt>
                <c:pt idx="1176">
                  <c:v>805.24</c:v>
                </c:pt>
                <c:pt idx="1177">
                  <c:v>825.18</c:v>
                </c:pt>
                <c:pt idx="1178">
                  <c:v>812.91</c:v>
                </c:pt>
                <c:pt idx="1179">
                  <c:v>793.7</c:v>
                </c:pt>
                <c:pt idx="1180">
                  <c:v>795.05</c:v>
                </c:pt>
                <c:pt idx="1181">
                  <c:v>789.39</c:v>
                </c:pt>
                <c:pt idx="1182">
                  <c:v>772.59</c:v>
                </c:pt>
                <c:pt idx="1183">
                  <c:v>776.84</c:v>
                </c:pt>
                <c:pt idx="1184">
                  <c:v>802.82</c:v>
                </c:pt>
                <c:pt idx="1185">
                  <c:v>812.42</c:v>
                </c:pt>
                <c:pt idx="1186">
                  <c:v>808.58</c:v>
                </c:pt>
                <c:pt idx="1187">
                  <c:v>785.66</c:v>
                </c:pt>
                <c:pt idx="1188">
                  <c:v>776.48</c:v>
                </c:pt>
                <c:pt idx="1189">
                  <c:v>779.56</c:v>
                </c:pt>
                <c:pt idx="1190">
                  <c:v>790.33</c:v>
                </c:pt>
                <c:pt idx="1191">
                  <c:v>794.62</c:v>
                </c:pt>
                <c:pt idx="1192">
                  <c:v>798.85</c:v>
                </c:pt>
                <c:pt idx="1193">
                  <c:v>787.5</c:v>
                </c:pt>
                <c:pt idx="1194">
                  <c:v>769.02</c:v>
                </c:pt>
                <c:pt idx="1195">
                  <c:v>766.19</c:v>
                </c:pt>
                <c:pt idx="1196">
                  <c:v>763.12</c:v>
                </c:pt>
                <c:pt idx="1197">
                  <c:v>765.1</c:v>
                </c:pt>
                <c:pt idx="1198">
                  <c:v>747.84</c:v>
                </c:pt>
                <c:pt idx="1199">
                  <c:v>753.78</c:v>
                </c:pt>
                <c:pt idx="1200">
                  <c:v>751.9</c:v>
                </c:pt>
                <c:pt idx="1201">
                  <c:v>730.6</c:v>
                </c:pt>
                <c:pt idx="1202">
                  <c:v>725.46</c:v>
                </c:pt>
                <c:pt idx="1203">
                  <c:v>739.47</c:v>
                </c:pt>
                <c:pt idx="1204">
                  <c:v>745.11</c:v>
                </c:pt>
                <c:pt idx="1205">
                  <c:v>744.14</c:v>
                </c:pt>
                <c:pt idx="1206">
                  <c:v>745.74</c:v>
                </c:pt>
                <c:pt idx="1207">
                  <c:v>724.04</c:v>
                </c:pt>
                <c:pt idx="1208">
                  <c:v>720.01</c:v>
                </c:pt>
                <c:pt idx="1209">
                  <c:v>736.83</c:v>
                </c:pt>
                <c:pt idx="1210">
                  <c:v>731.93</c:v>
                </c:pt>
                <c:pt idx="1211">
                  <c:v>721.81</c:v>
                </c:pt>
                <c:pt idx="1212">
                  <c:v>705.49</c:v>
                </c:pt>
                <c:pt idx="1213">
                  <c:v>713.91</c:v>
                </c:pt>
                <c:pt idx="1214">
                  <c:v>717.87</c:v>
                </c:pt>
                <c:pt idx="1215">
                  <c:v>707.62</c:v>
                </c:pt>
                <c:pt idx="1216">
                  <c:v>731.61</c:v>
                </c:pt>
                <c:pt idx="1217">
                  <c:v>747.64</c:v>
                </c:pt>
                <c:pt idx="1218">
                  <c:v>766.23</c:v>
                </c:pt>
                <c:pt idx="1219">
                  <c:v>771.25</c:v>
                </c:pt>
                <c:pt idx="1220">
                  <c:v>766.92</c:v>
                </c:pt>
                <c:pt idx="1221">
                  <c:v>803.28</c:v>
                </c:pt>
                <c:pt idx="1222">
                  <c:v>815.77</c:v>
                </c:pt>
                <c:pt idx="1223">
                  <c:v>813.85</c:v>
                </c:pt>
                <c:pt idx="1224">
                  <c:v>833.96</c:v>
                </c:pt>
                <c:pt idx="1225">
                  <c:v>825.06</c:v>
                </c:pt>
                <c:pt idx="1226">
                  <c:v>785.7</c:v>
                </c:pt>
                <c:pt idx="1227">
                  <c:v>780.51</c:v>
                </c:pt>
                <c:pt idx="1228">
                  <c:v>803.57</c:v>
                </c:pt>
                <c:pt idx="1229">
                  <c:v>835.01</c:v>
                </c:pt>
                <c:pt idx="1230">
                  <c:v>840.75</c:v>
                </c:pt>
                <c:pt idx="1231">
                  <c:v>830.93</c:v>
                </c:pt>
                <c:pt idx="1232">
                  <c:v>824.6</c:v>
                </c:pt>
                <c:pt idx="1233">
                  <c:v>822.2</c:v>
                </c:pt>
                <c:pt idx="1234">
                  <c:v>850.64</c:v>
                </c:pt>
                <c:pt idx="1235">
                  <c:v>844.28</c:v>
                </c:pt>
                <c:pt idx="1236">
                  <c:v>852.17</c:v>
                </c:pt>
                <c:pt idx="1237">
                  <c:v>838.53</c:v>
                </c:pt>
                <c:pt idx="1238">
                  <c:v>843.49</c:v>
                </c:pt>
                <c:pt idx="1239">
                  <c:v>840.24</c:v>
                </c:pt>
                <c:pt idx="1240">
                  <c:v>847</c:v>
                </c:pt>
                <c:pt idx="1241">
                  <c:v>838.02</c:v>
                </c:pt>
                <c:pt idx="1242">
                  <c:v>836.8</c:v>
                </c:pt>
                <c:pt idx="1243">
                  <c:v>833.28</c:v>
                </c:pt>
                <c:pt idx="1244">
                  <c:v>839.36</c:v>
                </c:pt>
                <c:pt idx="1245">
                  <c:v>838.97</c:v>
                </c:pt>
                <c:pt idx="1246">
                  <c:v>830.07</c:v>
                </c:pt>
                <c:pt idx="1247">
                  <c:v>822.9</c:v>
                </c:pt>
                <c:pt idx="1248">
                  <c:v>840.13</c:v>
                </c:pt>
                <c:pt idx="1249">
                  <c:v>858.93</c:v>
                </c:pt>
                <c:pt idx="1250">
                  <c:v>883.36</c:v>
                </c:pt>
                <c:pt idx="1251">
                  <c:v>899.57</c:v>
                </c:pt>
                <c:pt idx="1252">
                  <c:v>892.54</c:v>
                </c:pt>
                <c:pt idx="1253">
                  <c:v>886.77</c:v>
                </c:pt>
                <c:pt idx="1254">
                  <c:v>877.83</c:v>
                </c:pt>
                <c:pt idx="1255">
                  <c:v>868.78</c:v>
                </c:pt>
                <c:pt idx="1256">
                  <c:v>872.98</c:v>
                </c:pt>
                <c:pt idx="1257">
                  <c:v>871.59</c:v>
                </c:pt>
                <c:pt idx="1258">
                  <c:v>885.62</c:v>
                </c:pt>
                <c:pt idx="1259">
                  <c:v>880.09</c:v>
                </c:pt>
                <c:pt idx="1260">
                  <c:v>871.49</c:v>
                </c:pt>
                <c:pt idx="1261">
                  <c:v>878.48</c:v>
                </c:pt>
                <c:pt idx="1262">
                  <c:v>887.1</c:v>
                </c:pt>
                <c:pt idx="1263">
                  <c:v>893.48</c:v>
                </c:pt>
                <c:pt idx="1264">
                  <c:v>885.76</c:v>
                </c:pt>
                <c:pt idx="1265">
                  <c:v>897.99</c:v>
                </c:pt>
                <c:pt idx="1266">
                  <c:v>898.35</c:v>
                </c:pt>
                <c:pt idx="1267">
                  <c:v>922.92</c:v>
                </c:pt>
                <c:pt idx="1268">
                  <c:v>914.73</c:v>
                </c:pt>
                <c:pt idx="1269">
                  <c:v>910.26</c:v>
                </c:pt>
                <c:pt idx="1270">
                  <c:v>918.59</c:v>
                </c:pt>
                <c:pt idx="1271">
                  <c:v>923.25</c:v>
                </c:pt>
                <c:pt idx="1272">
                  <c:v>924.02</c:v>
                </c:pt>
                <c:pt idx="1273">
                  <c:v>923.33</c:v>
                </c:pt>
                <c:pt idx="1274">
                  <c:v>937.87</c:v>
                </c:pt>
                <c:pt idx="1275">
                  <c:v>946.3</c:v>
                </c:pt>
                <c:pt idx="1276">
                  <c:v>952.88</c:v>
                </c:pt>
                <c:pt idx="1277">
                  <c:v>936.11</c:v>
                </c:pt>
                <c:pt idx="1278">
                  <c:v>911.1</c:v>
                </c:pt>
                <c:pt idx="1279">
                  <c:v>919.54</c:v>
                </c:pt>
                <c:pt idx="1280">
                  <c:v>917.09</c:v>
                </c:pt>
                <c:pt idx="1281">
                  <c:v>921.02</c:v>
                </c:pt>
                <c:pt idx="1282">
                  <c:v>911.6</c:v>
                </c:pt>
                <c:pt idx="1283">
                  <c:v>905.38</c:v>
                </c:pt>
                <c:pt idx="1284">
                  <c:v>907.33</c:v>
                </c:pt>
                <c:pt idx="1285">
                  <c:v>926.65</c:v>
                </c:pt>
                <c:pt idx="1286">
                  <c:v>925.89</c:v>
                </c:pt>
                <c:pt idx="1287">
                  <c:v>925.34</c:v>
                </c:pt>
                <c:pt idx="1288">
                  <c:v>924.18</c:v>
                </c:pt>
                <c:pt idx="1289">
                  <c:v>933.77</c:v>
                </c:pt>
                <c:pt idx="1290">
                  <c:v>913.88</c:v>
                </c:pt>
                <c:pt idx="1291">
                  <c:v>915.32</c:v>
                </c:pt>
                <c:pt idx="1292">
                  <c:v>914.54</c:v>
                </c:pt>
                <c:pt idx="1293">
                  <c:v>899.79</c:v>
                </c:pt>
                <c:pt idx="1294">
                  <c:v>880.63</c:v>
                </c:pt>
                <c:pt idx="1295">
                  <c:v>877.53</c:v>
                </c:pt>
                <c:pt idx="1296">
                  <c:v>867.73</c:v>
                </c:pt>
                <c:pt idx="1297">
                  <c:v>863.04</c:v>
                </c:pt>
                <c:pt idx="1298">
                  <c:v>872.89</c:v>
                </c:pt>
                <c:pt idx="1299">
                  <c:v>877.39</c:v>
                </c:pt>
                <c:pt idx="1300">
                  <c:v>879.15</c:v>
                </c:pt>
                <c:pt idx="1301">
                  <c:v>889.12</c:v>
                </c:pt>
                <c:pt idx="1302">
                  <c:v>901.94</c:v>
                </c:pt>
                <c:pt idx="1303">
                  <c:v>906.14</c:v>
                </c:pt>
                <c:pt idx="1304">
                  <c:v>918.84</c:v>
                </c:pt>
                <c:pt idx="1305">
                  <c:v>927.44</c:v>
                </c:pt>
                <c:pt idx="1306">
                  <c:v>931.12</c:v>
                </c:pt>
                <c:pt idx="1307">
                  <c:v>925.38</c:v>
                </c:pt>
                <c:pt idx="1308">
                  <c:v>933.66</c:v>
                </c:pt>
                <c:pt idx="1309">
                  <c:v>945.55</c:v>
                </c:pt>
                <c:pt idx="1310">
                  <c:v>953.53</c:v>
                </c:pt>
                <c:pt idx="1311">
                  <c:v>966.94</c:v>
                </c:pt>
                <c:pt idx="1312">
                  <c:v>961.61</c:v>
                </c:pt>
                <c:pt idx="1313">
                  <c:v>950.9</c:v>
                </c:pt>
                <c:pt idx="1314">
                  <c:v>955.11</c:v>
                </c:pt>
                <c:pt idx="1315">
                  <c:v>967.02</c:v>
                </c:pt>
                <c:pt idx="1316">
                  <c:v>968.46</c:v>
                </c:pt>
                <c:pt idx="1317">
                  <c:v>965.12</c:v>
                </c:pt>
                <c:pt idx="1318">
                  <c:v>967.19</c:v>
                </c:pt>
                <c:pt idx="1319">
                  <c:v>969.79</c:v>
                </c:pt>
                <c:pt idx="1320">
                  <c:v>968.15</c:v>
                </c:pt>
                <c:pt idx="1321">
                  <c:v>941.78</c:v>
                </c:pt>
                <c:pt idx="1322">
                  <c:v>950.25</c:v>
                </c:pt>
                <c:pt idx="1323">
                  <c:v>947.81</c:v>
                </c:pt>
                <c:pt idx="1324">
                  <c:v>958.16</c:v>
                </c:pt>
                <c:pt idx="1325">
                  <c:v>960.4</c:v>
                </c:pt>
                <c:pt idx="1326">
                  <c:v>965.58</c:v>
                </c:pt>
                <c:pt idx="1327">
                  <c:v>970.27</c:v>
                </c:pt>
                <c:pt idx="1328">
                  <c:v>970</c:v>
                </c:pt>
                <c:pt idx="1329">
                  <c:v>968.46</c:v>
                </c:pt>
                <c:pt idx="1330">
                  <c:v>974.87</c:v>
                </c:pt>
                <c:pt idx="1331">
                  <c:v>962.29</c:v>
                </c:pt>
                <c:pt idx="1332">
                  <c:v>956.51</c:v>
                </c:pt>
                <c:pt idx="1333">
                  <c:v>944.74</c:v>
                </c:pt>
                <c:pt idx="1334">
                  <c:v>944.05</c:v>
                </c:pt>
                <c:pt idx="1335">
                  <c:v>943.27</c:v>
                </c:pt>
                <c:pt idx="1336">
                  <c:v>946.41</c:v>
                </c:pt>
                <c:pt idx="1337">
                  <c:v>943.54</c:v>
                </c:pt>
                <c:pt idx="1338">
                  <c:v>946.13</c:v>
                </c:pt>
                <c:pt idx="1339">
                  <c:v>959.94</c:v>
                </c:pt>
                <c:pt idx="1340">
                  <c:v>946.68</c:v>
                </c:pt>
                <c:pt idx="1341">
                  <c:v>936.52</c:v>
                </c:pt>
                <c:pt idx="1342">
                  <c:v>937.75</c:v>
                </c:pt>
                <c:pt idx="1343">
                  <c:v>939.95</c:v>
                </c:pt>
                <c:pt idx="1344">
                  <c:v>934.38</c:v>
                </c:pt>
                <c:pt idx="1345">
                  <c:v>941.79</c:v>
                </c:pt>
                <c:pt idx="1346">
                  <c:v>936.16</c:v>
                </c:pt>
                <c:pt idx="1347">
                  <c:v>911.41</c:v>
                </c:pt>
                <c:pt idx="1348">
                  <c:v>908.02</c:v>
                </c:pt>
                <c:pt idx="1349">
                  <c:v>905.19</c:v>
                </c:pt>
                <c:pt idx="1350">
                  <c:v>905.39</c:v>
                </c:pt>
                <c:pt idx="1351">
                  <c:v>884.19</c:v>
                </c:pt>
                <c:pt idx="1352">
                  <c:v>875.1</c:v>
                </c:pt>
                <c:pt idx="1353">
                  <c:v>872.64</c:v>
                </c:pt>
                <c:pt idx="1354">
                  <c:v>876.59</c:v>
                </c:pt>
                <c:pt idx="1355">
                  <c:v>886.49</c:v>
                </c:pt>
                <c:pt idx="1356">
                  <c:v>891.8</c:v>
                </c:pt>
                <c:pt idx="1357">
                  <c:v>903.29</c:v>
                </c:pt>
                <c:pt idx="1358">
                  <c:v>901.12</c:v>
                </c:pt>
                <c:pt idx="1359">
                  <c:v>904.23</c:v>
                </c:pt>
                <c:pt idx="1360">
                  <c:v>906.23</c:v>
                </c:pt>
                <c:pt idx="1361">
                  <c:v>895.7</c:v>
                </c:pt>
                <c:pt idx="1362">
                  <c:v>913.08</c:v>
                </c:pt>
                <c:pt idx="1363">
                  <c:v>909.21</c:v>
                </c:pt>
                <c:pt idx="1364">
                  <c:v>907.38</c:v>
                </c:pt>
                <c:pt idx="1365">
                  <c:v>912.58</c:v>
                </c:pt>
                <c:pt idx="1366">
                  <c:v>903.5</c:v>
                </c:pt>
                <c:pt idx="1367">
                  <c:v>904.42</c:v>
                </c:pt>
                <c:pt idx="1368">
                  <c:v>893.7</c:v>
                </c:pt>
                <c:pt idx="1369">
                  <c:v>877.94</c:v>
                </c:pt>
                <c:pt idx="1370">
                  <c:v>891.38</c:v>
                </c:pt>
                <c:pt idx="1371">
                  <c:v>884.08</c:v>
                </c:pt>
                <c:pt idx="1372">
                  <c:v>877.69</c:v>
                </c:pt>
                <c:pt idx="1373">
                  <c:v>879.42</c:v>
                </c:pt>
                <c:pt idx="1374">
                  <c:v>880.5</c:v>
                </c:pt>
                <c:pt idx="1375">
                  <c:v>871.86</c:v>
                </c:pt>
                <c:pt idx="1376">
                  <c:v>877.33</c:v>
                </c:pt>
                <c:pt idx="1377">
                  <c:v>873.48</c:v>
                </c:pt>
                <c:pt idx="1378">
                  <c:v>875.79</c:v>
                </c:pt>
                <c:pt idx="1379">
                  <c:v>866.72</c:v>
                </c:pt>
                <c:pt idx="1380">
                  <c:v>865.21</c:v>
                </c:pt>
                <c:pt idx="1381">
                  <c:v>863.16</c:v>
                </c:pt>
                <c:pt idx="1382">
                  <c:v>853.42</c:v>
                </c:pt>
                <c:pt idx="1383">
                  <c:v>849.46</c:v>
                </c:pt>
                <c:pt idx="1384">
                  <c:v>831.03</c:v>
                </c:pt>
                <c:pt idx="1385">
                  <c:v>839.34</c:v>
                </c:pt>
                <c:pt idx="1386">
                  <c:v>828.45</c:v>
                </c:pt>
                <c:pt idx="1387">
                  <c:v>826.97</c:v>
                </c:pt>
                <c:pt idx="1388">
                  <c:v>819.41</c:v>
                </c:pt>
                <c:pt idx="1389">
                  <c:v>819.37</c:v>
                </c:pt>
                <c:pt idx="1390">
                  <c:v>833.52</c:v>
                </c:pt>
                <c:pt idx="1391">
                  <c:v>854.66</c:v>
                </c:pt>
                <c:pt idx="1392">
                  <c:v>867.65</c:v>
                </c:pt>
                <c:pt idx="1393">
                  <c:v>890.62</c:v>
                </c:pt>
                <c:pt idx="1394">
                  <c:v>898.86</c:v>
                </c:pt>
                <c:pt idx="1395">
                  <c:v>893.14</c:v>
                </c:pt>
                <c:pt idx="1396">
                  <c:v>889</c:v>
                </c:pt>
                <c:pt idx="1397">
                  <c:v>882.34</c:v>
                </c:pt>
                <c:pt idx="1398">
                  <c:v>880.01</c:v>
                </c:pt>
                <c:pt idx="1399">
                  <c:v>890.48</c:v>
                </c:pt>
                <c:pt idx="1400">
                  <c:v>882.27</c:v>
                </c:pt>
                <c:pt idx="1401">
                  <c:v>892.94</c:v>
                </c:pt>
                <c:pt idx="1402">
                  <c:v>900.87</c:v>
                </c:pt>
                <c:pt idx="1403">
                  <c:v>892.15</c:v>
                </c:pt>
                <c:pt idx="1404">
                  <c:v>896.68</c:v>
                </c:pt>
                <c:pt idx="1405">
                  <c:v>897.58</c:v>
                </c:pt>
                <c:pt idx="1406">
                  <c:v>907.83</c:v>
                </c:pt>
                <c:pt idx="1407">
                  <c:v>914.3</c:v>
                </c:pt>
                <c:pt idx="1408">
                  <c:v>910.91</c:v>
                </c:pt>
                <c:pt idx="1409">
                  <c:v>913.58</c:v>
                </c:pt>
                <c:pt idx="1410">
                  <c:v>920.54</c:v>
                </c:pt>
                <c:pt idx="1411">
                  <c:v>912.48</c:v>
                </c:pt>
                <c:pt idx="1412">
                  <c:v>926.07</c:v>
                </c:pt>
                <c:pt idx="1413">
                  <c:v>925.06</c:v>
                </c:pt>
                <c:pt idx="1414">
                  <c:v>933.84</c:v>
                </c:pt>
                <c:pt idx="1415">
                  <c:v>937.53</c:v>
                </c:pt>
                <c:pt idx="1416">
                  <c:v>940.61</c:v>
                </c:pt>
                <c:pt idx="1417">
                  <c:v>947.66</c:v>
                </c:pt>
                <c:pt idx="1418">
                  <c:v>948.63</c:v>
                </c:pt>
                <c:pt idx="1419">
                  <c:v>962.24</c:v>
                </c:pt>
                <c:pt idx="1420">
                  <c:v>957.72</c:v>
                </c:pt>
                <c:pt idx="1421">
                  <c:v>957.69</c:v>
                </c:pt>
                <c:pt idx="1422">
                  <c:v>956.41</c:v>
                </c:pt>
                <c:pt idx="1423">
                  <c:v>940.92</c:v>
                </c:pt>
                <c:pt idx="1424">
                  <c:v>942.92</c:v>
                </c:pt>
                <c:pt idx="1425">
                  <c:v>930.64</c:v>
                </c:pt>
                <c:pt idx="1426">
                  <c:v>934.01</c:v>
                </c:pt>
                <c:pt idx="1427">
                  <c:v>917.8</c:v>
                </c:pt>
                <c:pt idx="1428">
                  <c:v>911.13</c:v>
                </c:pt>
                <c:pt idx="1429">
                  <c:v>908.73</c:v>
                </c:pt>
                <c:pt idx="1430">
                  <c:v>900.38</c:v>
                </c:pt>
                <c:pt idx="1431">
                  <c:v>905.78</c:v>
                </c:pt>
                <c:pt idx="1432">
                  <c:v>918.2</c:v>
                </c:pt>
                <c:pt idx="1433">
                  <c:v>918.02</c:v>
                </c:pt>
                <c:pt idx="1434">
                  <c:v>896.29</c:v>
                </c:pt>
                <c:pt idx="1435">
                  <c:v>887.9</c:v>
                </c:pt>
                <c:pt idx="1436">
                  <c:v>877.89</c:v>
                </c:pt>
                <c:pt idx="1437">
                  <c:v>887.98</c:v>
                </c:pt>
                <c:pt idx="1438">
                  <c:v>891.8</c:v>
                </c:pt>
                <c:pt idx="1439">
                  <c:v>892.72</c:v>
                </c:pt>
                <c:pt idx="1440">
                  <c:v>885.23</c:v>
                </c:pt>
                <c:pt idx="1441">
                  <c:v>895.87</c:v>
                </c:pt>
                <c:pt idx="1442">
                  <c:v>907.14</c:v>
                </c:pt>
                <c:pt idx="1443">
                  <c:v>904.85</c:v>
                </c:pt>
                <c:pt idx="1444">
                  <c:v>902.76</c:v>
                </c:pt>
                <c:pt idx="1445">
                  <c:v>906.62</c:v>
                </c:pt>
                <c:pt idx="1446">
                  <c:v>895.7</c:v>
                </c:pt>
                <c:pt idx="1447">
                  <c:v>899.59</c:v>
                </c:pt>
                <c:pt idx="1448">
                  <c:v>890.9</c:v>
                </c:pt>
                <c:pt idx="1449">
                  <c:v>895.23</c:v>
                </c:pt>
                <c:pt idx="1450">
                  <c:v>900.5</c:v>
                </c:pt>
                <c:pt idx="1451">
                  <c:v>900.62</c:v>
                </c:pt>
                <c:pt idx="1452">
                  <c:v>905.29</c:v>
                </c:pt>
                <c:pt idx="1453">
                  <c:v>905.11</c:v>
                </c:pt>
                <c:pt idx="1454">
                  <c:v>923.56</c:v>
                </c:pt>
                <c:pt idx="1455">
                  <c:v>925.69</c:v>
                </c:pt>
                <c:pt idx="1456">
                  <c:v>924.1</c:v>
                </c:pt>
                <c:pt idx="1457">
                  <c:v>928</c:v>
                </c:pt>
                <c:pt idx="1458">
                  <c:v>935.95</c:v>
                </c:pt>
                <c:pt idx="1459">
                  <c:v>940.81</c:v>
                </c:pt>
                <c:pt idx="1460">
                  <c:v>936.68</c:v>
                </c:pt>
                <c:pt idx="1461">
                  <c:v>943.75</c:v>
                </c:pt>
                <c:pt idx="1462">
                  <c:v>947.83</c:v>
                </c:pt>
                <c:pt idx="1463">
                  <c:v>944.15</c:v>
                </c:pt>
                <c:pt idx="1464">
                  <c:v>948.1</c:v>
                </c:pt>
                <c:pt idx="1465">
                  <c:v>952.53</c:v>
                </c:pt>
                <c:pt idx="1466">
                  <c:v>955.76</c:v>
                </c:pt>
                <c:pt idx="1467">
                  <c:v>957.39</c:v>
                </c:pt>
                <c:pt idx="1468">
                  <c:v>958.19</c:v>
                </c:pt>
                <c:pt idx="1469">
                  <c:v>971.28</c:v>
                </c:pt>
                <c:pt idx="1470">
                  <c:v>981.76</c:v>
                </c:pt>
                <c:pt idx="1471">
                  <c:v>983.99</c:v>
                </c:pt>
                <c:pt idx="1472">
                  <c:v>991.06</c:v>
                </c:pt>
                <c:pt idx="1473">
                  <c:v>996.05</c:v>
                </c:pt>
                <c:pt idx="1474">
                  <c:v>997.11</c:v>
                </c:pt>
                <c:pt idx="1475">
                  <c:v>991.82</c:v>
                </c:pt>
                <c:pt idx="1476">
                  <c:v>987.6</c:v>
                </c:pt>
                <c:pt idx="1477">
                  <c:v>985.62</c:v>
                </c:pt>
                <c:pt idx="1478">
                  <c:v>996.34</c:v>
                </c:pt>
                <c:pt idx="1479">
                  <c:v>993.26</c:v>
                </c:pt>
                <c:pt idx="1480">
                  <c:v>991.49</c:v>
                </c:pt>
                <c:pt idx="1481">
                  <c:v>999.54</c:v>
                </c:pt>
                <c:pt idx="1482">
                  <c:v>996.55</c:v>
                </c:pt>
                <c:pt idx="1483">
                  <c:v>974.43</c:v>
                </c:pt>
                <c:pt idx="1484">
                  <c:v>975.92</c:v>
                </c:pt>
                <c:pt idx="1485">
                  <c:v>982.98</c:v>
                </c:pt>
                <c:pt idx="1486">
                  <c:v>981.02</c:v>
                </c:pt>
                <c:pt idx="1487">
                  <c:v>976.33</c:v>
                </c:pt>
                <c:pt idx="1488">
                  <c:v>987.35</c:v>
                </c:pt>
                <c:pt idx="1489">
                  <c:v>992.82</c:v>
                </c:pt>
                <c:pt idx="1490">
                  <c:v>980.93</c:v>
                </c:pt>
                <c:pt idx="1491">
                  <c:v>988.94</c:v>
                </c:pt>
                <c:pt idx="1492">
                  <c:v>970.44</c:v>
                </c:pt>
                <c:pt idx="1493">
                  <c:v>937.51</c:v>
                </c:pt>
                <c:pt idx="1494">
                  <c:v>930.54</c:v>
                </c:pt>
                <c:pt idx="1495">
                  <c:v>954.04</c:v>
                </c:pt>
                <c:pt idx="1496">
                  <c:v>936.56</c:v>
                </c:pt>
                <c:pt idx="1497">
                  <c:v>943.48</c:v>
                </c:pt>
                <c:pt idx="1498">
                  <c:v>936.79</c:v>
                </c:pt>
                <c:pt idx="1499">
                  <c:v>926.55</c:v>
                </c:pt>
                <c:pt idx="1500">
                  <c:v>924.23</c:v>
                </c:pt>
                <c:pt idx="1501">
                  <c:v>902.69</c:v>
                </c:pt>
                <c:pt idx="1502">
                  <c:v>904.59</c:v>
                </c:pt>
                <c:pt idx="1503">
                  <c:v>880.9</c:v>
                </c:pt>
                <c:pt idx="1504">
                  <c:v>878.42</c:v>
                </c:pt>
                <c:pt idx="1505">
                  <c:v>872.12</c:v>
                </c:pt>
                <c:pt idx="1506">
                  <c:v>864.18</c:v>
                </c:pt>
                <c:pt idx="1507">
                  <c:v>851.7</c:v>
                </c:pt>
                <c:pt idx="1508">
                  <c:v>883.51</c:v>
                </c:pt>
                <c:pt idx="1509">
                  <c:v>876.6</c:v>
                </c:pt>
                <c:pt idx="1510">
                  <c:v>879.43</c:v>
                </c:pt>
                <c:pt idx="1511">
                  <c:v>871.6</c:v>
                </c:pt>
                <c:pt idx="1512">
                  <c:v>881.66</c:v>
                </c:pt>
                <c:pt idx="1513">
                  <c:v>891.35</c:v>
                </c:pt>
                <c:pt idx="1514">
                  <c:v>874.36</c:v>
                </c:pt>
                <c:pt idx="1515">
                  <c:v>854.33</c:v>
                </c:pt>
                <c:pt idx="1516">
                  <c:v>854.26</c:v>
                </c:pt>
                <c:pt idx="1517">
                  <c:v>853.33</c:v>
                </c:pt>
                <c:pt idx="1518">
                  <c:v>869.6</c:v>
                </c:pt>
                <c:pt idx="1519">
                  <c:v>875.29</c:v>
                </c:pt>
                <c:pt idx="1520">
                  <c:v>876.52</c:v>
                </c:pt>
                <c:pt idx="1521">
                  <c:v>890.53</c:v>
                </c:pt>
                <c:pt idx="1522">
                  <c:v>889.04</c:v>
                </c:pt>
                <c:pt idx="1523">
                  <c:v>887.83</c:v>
                </c:pt>
                <c:pt idx="1524">
                  <c:v>891.86</c:v>
                </c:pt>
                <c:pt idx="1525">
                  <c:v>895.27</c:v>
                </c:pt>
                <c:pt idx="1526">
                  <c:v>883.91</c:v>
                </c:pt>
                <c:pt idx="1527">
                  <c:v>878.91</c:v>
                </c:pt>
                <c:pt idx="1528">
                  <c:v>870.11</c:v>
                </c:pt>
                <c:pt idx="1529">
                  <c:v>867.27</c:v>
                </c:pt>
                <c:pt idx="1530">
                  <c:v>862.55</c:v>
                </c:pt>
                <c:pt idx="1531">
                  <c:v>839.03</c:v>
                </c:pt>
                <c:pt idx="1532">
                  <c:v>834.72</c:v>
                </c:pt>
                <c:pt idx="1533">
                  <c:v>831.3</c:v>
                </c:pt>
                <c:pt idx="1534">
                  <c:v>833.71</c:v>
                </c:pt>
                <c:pt idx="1535">
                  <c:v>829.81</c:v>
                </c:pt>
                <c:pt idx="1536">
                  <c:v>845.69</c:v>
                </c:pt>
                <c:pt idx="1537">
                  <c:v>856.09</c:v>
                </c:pt>
                <c:pt idx="1538">
                  <c:v>864.14</c:v>
                </c:pt>
                <c:pt idx="1539">
                  <c:v>859.21</c:v>
                </c:pt>
                <c:pt idx="1540">
                  <c:v>861.23</c:v>
                </c:pt>
                <c:pt idx="1541">
                  <c:v>867.6</c:v>
                </c:pt>
                <c:pt idx="1542">
                  <c:v>863.75</c:v>
                </c:pt>
                <c:pt idx="1543">
                  <c:v>850.61</c:v>
                </c:pt>
                <c:pt idx="1544">
                  <c:v>829.84</c:v>
                </c:pt>
                <c:pt idx="1545">
                  <c:v>838.64</c:v>
                </c:pt>
                <c:pt idx="1546">
                  <c:v>824.06</c:v>
                </c:pt>
                <c:pt idx="1547">
                  <c:v>837.26</c:v>
                </c:pt>
                <c:pt idx="1548">
                  <c:v>848.79</c:v>
                </c:pt>
                <c:pt idx="1549">
                  <c:v>846.2</c:v>
                </c:pt>
                <c:pt idx="1550">
                  <c:v>855.88</c:v>
                </c:pt>
                <c:pt idx="1551">
                  <c:v>859.39</c:v>
                </c:pt>
                <c:pt idx="1552">
                  <c:v>858.86</c:v>
                </c:pt>
                <c:pt idx="1553">
                  <c:v>851.45</c:v>
                </c:pt>
                <c:pt idx="1554">
                  <c:v>861.82</c:v>
                </c:pt>
                <c:pt idx="1555">
                  <c:v>854.43</c:v>
                </c:pt>
                <c:pt idx="1556">
                  <c:v>856.44</c:v>
                </c:pt>
                <c:pt idx="1557">
                  <c:v>851.83</c:v>
                </c:pt>
                <c:pt idx="1558">
                  <c:v>853.33</c:v>
                </c:pt>
                <c:pt idx="1559">
                  <c:v>860.68</c:v>
                </c:pt>
                <c:pt idx="1560">
                  <c:v>845.54</c:v>
                </c:pt>
                <c:pt idx="1561">
                  <c:v>820.69</c:v>
                </c:pt>
                <c:pt idx="1562">
                  <c:v>826.95</c:v>
                </c:pt>
                <c:pt idx="1563">
                  <c:v>823.05</c:v>
                </c:pt>
                <c:pt idx="1564">
                  <c:v>820.89</c:v>
                </c:pt>
                <c:pt idx="1565">
                  <c:v>834.25</c:v>
                </c:pt>
                <c:pt idx="1566">
                  <c:v>835.41</c:v>
                </c:pt>
                <c:pt idx="1567">
                  <c:v>833.89</c:v>
                </c:pt>
                <c:pt idx="1568">
                  <c:v>826.67</c:v>
                </c:pt>
                <c:pt idx="1569">
                  <c:v>817.23</c:v>
                </c:pt>
                <c:pt idx="1570">
                  <c:v>809.54</c:v>
                </c:pt>
                <c:pt idx="1571">
                  <c:v>811.08</c:v>
                </c:pt>
                <c:pt idx="1572">
                  <c:v>804.44</c:v>
                </c:pt>
                <c:pt idx="1573">
                  <c:v>830.38</c:v>
                </c:pt>
                <c:pt idx="1574">
                  <c:v>818.3</c:v>
                </c:pt>
                <c:pt idx="1575">
                  <c:v>804.25</c:v>
                </c:pt>
                <c:pt idx="1576">
                  <c:v>822.26</c:v>
                </c:pt>
                <c:pt idx="1577">
                  <c:v>822.32</c:v>
                </c:pt>
                <c:pt idx="1578">
                  <c:v>829.48</c:v>
                </c:pt>
                <c:pt idx="1579">
                  <c:v>833.77</c:v>
                </c:pt>
                <c:pt idx="1580">
                  <c:v>824.81</c:v>
                </c:pt>
                <c:pt idx="1581">
                  <c:v>827.95</c:v>
                </c:pt>
                <c:pt idx="1582">
                  <c:v>830.42</c:v>
                </c:pt>
                <c:pt idx="1583">
                  <c:v>840.2</c:v>
                </c:pt>
                <c:pt idx="1584">
                  <c:v>838.07</c:v>
                </c:pt>
                <c:pt idx="1585">
                  <c:v>832.27</c:v>
                </c:pt>
                <c:pt idx="1586">
                  <c:v>856.8</c:v>
                </c:pt>
                <c:pt idx="1587">
                  <c:v>850.03</c:v>
                </c:pt>
                <c:pt idx="1588">
                  <c:v>858.32</c:v>
                </c:pt>
                <c:pt idx="1589">
                  <c:v>847.6</c:v>
                </c:pt>
                <c:pt idx="1590">
                  <c:v>837.79</c:v>
                </c:pt>
                <c:pt idx="1591">
                  <c:v>844.88</c:v>
                </c:pt>
                <c:pt idx="1592">
                  <c:v>843.04</c:v>
                </c:pt>
                <c:pt idx="1593">
                  <c:v>844.06</c:v>
                </c:pt>
                <c:pt idx="1594">
                  <c:v>846.96</c:v>
                </c:pt>
                <c:pt idx="1595">
                  <c:v>833.46</c:v>
                </c:pt>
                <c:pt idx="1596">
                  <c:v>830.35</c:v>
                </c:pt>
                <c:pt idx="1597">
                  <c:v>820.23</c:v>
                </c:pt>
                <c:pt idx="1598">
                  <c:v>838.72</c:v>
                </c:pt>
                <c:pt idx="1599">
                  <c:v>843.11</c:v>
                </c:pt>
                <c:pt idx="1600">
                  <c:v>844.46</c:v>
                </c:pt>
                <c:pt idx="1601">
                  <c:v>844.69</c:v>
                </c:pt>
                <c:pt idx="1602">
                  <c:v>829.74</c:v>
                </c:pt>
                <c:pt idx="1603">
                  <c:v>830.43</c:v>
                </c:pt>
                <c:pt idx="1604">
                  <c:v>834.36</c:v>
                </c:pt>
                <c:pt idx="1605">
                  <c:v>827.21</c:v>
                </c:pt>
                <c:pt idx="1606">
                  <c:v>830.65</c:v>
                </c:pt>
                <c:pt idx="1607">
                  <c:v>824.04</c:v>
                </c:pt>
                <c:pt idx="1608">
                  <c:v>824.11</c:v>
                </c:pt>
                <c:pt idx="1609">
                  <c:v>821.57</c:v>
                </c:pt>
                <c:pt idx="1610">
                  <c:v>824.31</c:v>
                </c:pt>
                <c:pt idx="1611">
                  <c:v>819.3</c:v>
                </c:pt>
                <c:pt idx="1612">
                  <c:v>821.8</c:v>
                </c:pt>
                <c:pt idx="1613">
                  <c:v>816.44</c:v>
                </c:pt>
                <c:pt idx="1614">
                  <c:v>812.98</c:v>
                </c:pt>
                <c:pt idx="1615">
                  <c:v>806.55</c:v>
                </c:pt>
                <c:pt idx="1616">
                  <c:v>802.36</c:v>
                </c:pt>
                <c:pt idx="1617">
                  <c:v>812.97</c:v>
                </c:pt>
                <c:pt idx="1618">
                  <c:v>827.46</c:v>
                </c:pt>
                <c:pt idx="1619">
                  <c:v>840.67</c:v>
                </c:pt>
                <c:pt idx="1620">
                  <c:v>838.18</c:v>
                </c:pt>
                <c:pt idx="1621">
                  <c:v>843.89</c:v>
                </c:pt>
                <c:pt idx="1622">
                  <c:v>856.14</c:v>
                </c:pt>
                <c:pt idx="1623">
                  <c:v>851.99</c:v>
                </c:pt>
                <c:pt idx="1624">
                  <c:v>851.62</c:v>
                </c:pt>
                <c:pt idx="1625">
                  <c:v>856.21</c:v>
                </c:pt>
                <c:pt idx="1626">
                  <c:v>840.22</c:v>
                </c:pt>
                <c:pt idx="1627">
                  <c:v>851.81</c:v>
                </c:pt>
                <c:pt idx="1628">
                  <c:v>876.8</c:v>
                </c:pt>
                <c:pt idx="1629">
                  <c:v>877.04</c:v>
                </c:pt>
                <c:pt idx="1630">
                  <c:v>862.23</c:v>
                </c:pt>
                <c:pt idx="1631">
                  <c:v>873.34</c:v>
                </c:pt>
                <c:pt idx="1632">
                  <c:v>870.1</c:v>
                </c:pt>
                <c:pt idx="1633">
                  <c:v>868.69</c:v>
                </c:pt>
                <c:pt idx="1634">
                  <c:v>872.21</c:v>
                </c:pt>
                <c:pt idx="1635">
                  <c:v>860.7</c:v>
                </c:pt>
                <c:pt idx="1636">
                  <c:v>878.61</c:v>
                </c:pt>
                <c:pt idx="1637">
                  <c:v>883.08</c:v>
                </c:pt>
                <c:pt idx="1638">
                  <c:v>879.49</c:v>
                </c:pt>
                <c:pt idx="1639">
                  <c:v>880.29</c:v>
                </c:pt>
                <c:pt idx="1640">
                  <c:v>881.88</c:v>
                </c:pt>
                <c:pt idx="1641">
                  <c:v>890.08</c:v>
                </c:pt>
                <c:pt idx="1642">
                  <c:v>896.37</c:v>
                </c:pt>
                <c:pt idx="1643">
                  <c:v>887.54</c:v>
                </c:pt>
                <c:pt idx="1644">
                  <c:v>896.4</c:v>
                </c:pt>
                <c:pt idx="1645">
                  <c:v>904.78</c:v>
                </c:pt>
                <c:pt idx="1646">
                  <c:v>901.41</c:v>
                </c:pt>
                <c:pt idx="1647">
                  <c:v>903.78</c:v>
                </c:pt>
                <c:pt idx="1648">
                  <c:v>903.79</c:v>
                </c:pt>
                <c:pt idx="1649">
                  <c:v>900.91</c:v>
                </c:pt>
                <c:pt idx="1650">
                  <c:v>905.43</c:v>
                </c:pt>
                <c:pt idx="1651">
                  <c:v>901.99</c:v>
                </c:pt>
                <c:pt idx="1652">
                  <c:v>901.47</c:v>
                </c:pt>
                <c:pt idx="1653">
                  <c:v>904.31</c:v>
                </c:pt>
                <c:pt idx="1654">
                  <c:v>902.55</c:v>
                </c:pt>
                <c:pt idx="1655">
                  <c:v>905.71</c:v>
                </c:pt>
                <c:pt idx="1656">
                  <c:v>909.44</c:v>
                </c:pt>
                <c:pt idx="1657">
                  <c:v>912.24</c:v>
                </c:pt>
                <c:pt idx="1658">
                  <c:v>919.81</c:v>
                </c:pt>
                <c:pt idx="1659">
                  <c:v>924.69</c:v>
                </c:pt>
                <c:pt idx="1660">
                  <c:v>923.71</c:v>
                </c:pt>
                <c:pt idx="1661">
                  <c:v>932.51</c:v>
                </c:pt>
                <c:pt idx="1662">
                  <c:v>938</c:v>
                </c:pt>
                <c:pt idx="1663">
                  <c:v>933.93</c:v>
                </c:pt>
                <c:pt idx="1664">
                  <c:v>936.61</c:v>
                </c:pt>
                <c:pt idx="1665">
                  <c:v>926.59</c:v>
                </c:pt>
                <c:pt idx="1666">
                  <c:v>935.72</c:v>
                </c:pt>
                <c:pt idx="1667">
                  <c:v>932.15</c:v>
                </c:pt>
                <c:pt idx="1668">
                  <c:v>929.01</c:v>
                </c:pt>
                <c:pt idx="1669">
                  <c:v>914.79</c:v>
                </c:pt>
                <c:pt idx="1670">
                  <c:v>920.96</c:v>
                </c:pt>
                <c:pt idx="1671">
                  <c:v>926.27</c:v>
                </c:pt>
                <c:pt idx="1672">
                  <c:v>925.6</c:v>
                </c:pt>
                <c:pt idx="1673">
                  <c:v>928.21</c:v>
                </c:pt>
                <c:pt idx="1674">
                  <c:v>908.3</c:v>
                </c:pt>
                <c:pt idx="1675">
                  <c:v>914.34</c:v>
                </c:pt>
                <c:pt idx="1676">
                  <c:v>921.9</c:v>
                </c:pt>
                <c:pt idx="1677">
                  <c:v>928.42</c:v>
                </c:pt>
                <c:pt idx="1678">
                  <c:v>935.12</c:v>
                </c:pt>
                <c:pt idx="1679">
                  <c:v>943.14</c:v>
                </c:pt>
                <c:pt idx="1680">
                  <c:v>944.76</c:v>
                </c:pt>
                <c:pt idx="1681">
                  <c:v>948.56</c:v>
                </c:pt>
                <c:pt idx="1682">
                  <c:v>940.91</c:v>
                </c:pt>
                <c:pt idx="1683">
                  <c:v>954.24</c:v>
                </c:pt>
                <c:pt idx="1684">
                  <c:v>960.69</c:v>
                </c:pt>
                <c:pt idx="1685">
                  <c:v>963.31</c:v>
                </c:pt>
                <c:pt idx="1686">
                  <c:v>974.33</c:v>
                </c:pt>
                <c:pt idx="1687">
                  <c:v>973.65</c:v>
                </c:pt>
                <c:pt idx="1688">
                  <c:v>972.56</c:v>
                </c:pt>
                <c:pt idx="1689">
                  <c:v>966.87</c:v>
                </c:pt>
                <c:pt idx="1690">
                  <c:v>947.41</c:v>
                </c:pt>
                <c:pt idx="1691">
                  <c:v>942.11</c:v>
                </c:pt>
                <c:pt idx="1692">
                  <c:v>935.21</c:v>
                </c:pt>
                <c:pt idx="1693">
                  <c:v>941.51</c:v>
                </c:pt>
                <c:pt idx="1694">
                  <c:v>956.34</c:v>
                </c:pt>
                <c:pt idx="1695">
                  <c:v>952.05</c:v>
                </c:pt>
                <c:pt idx="1696">
                  <c:v>945.18</c:v>
                </c:pt>
                <c:pt idx="1697">
                  <c:v>960.92</c:v>
                </c:pt>
                <c:pt idx="1698">
                  <c:v>950.22</c:v>
                </c:pt>
                <c:pt idx="1699">
                  <c:v>941.3</c:v>
                </c:pt>
                <c:pt idx="1700">
                  <c:v>946.58</c:v>
                </c:pt>
                <c:pt idx="1701">
                  <c:v>941.31</c:v>
                </c:pt>
                <c:pt idx="1702">
                  <c:v>920.79</c:v>
                </c:pt>
                <c:pt idx="1703">
                  <c:v>896.68</c:v>
                </c:pt>
                <c:pt idx="1704">
                  <c:v>831.52</c:v>
                </c:pt>
                <c:pt idx="1705">
                  <c:v>779.89</c:v>
                </c:pt>
                <c:pt idx="1706">
                  <c:v>800.8</c:v>
                </c:pt>
                <c:pt idx="1707">
                  <c:v>821.27</c:v>
                </c:pt>
                <c:pt idx="1708">
                  <c:v>848.12</c:v>
                </c:pt>
                <c:pt idx="1709">
                  <c:v>868.62</c:v>
                </c:pt>
                <c:pt idx="1710">
                  <c:v>860.78</c:v>
                </c:pt>
                <c:pt idx="1711">
                  <c:v>865.1</c:v>
                </c:pt>
                <c:pt idx="1712">
                  <c:v>858.77</c:v>
                </c:pt>
                <c:pt idx="1713">
                  <c:v>846.22</c:v>
                </c:pt>
                <c:pt idx="1714">
                  <c:v>852.04</c:v>
                </c:pt>
                <c:pt idx="1715">
                  <c:v>871.02</c:v>
                </c:pt>
                <c:pt idx="1716">
                  <c:v>870.96</c:v>
                </c:pt>
                <c:pt idx="1717">
                  <c:v>867.33</c:v>
                </c:pt>
                <c:pt idx="1718">
                  <c:v>859.91</c:v>
                </c:pt>
                <c:pt idx="1719">
                  <c:v>850</c:v>
                </c:pt>
                <c:pt idx="1720">
                  <c:v>845</c:v>
                </c:pt>
                <c:pt idx="1721">
                  <c:v>837.64</c:v>
                </c:pt>
                <c:pt idx="1722">
                  <c:v>850.75</c:v>
                </c:pt>
                <c:pt idx="1723">
                  <c:v>842.47</c:v>
                </c:pt>
                <c:pt idx="1724">
                  <c:v>835.4</c:v>
                </c:pt>
                <c:pt idx="1725">
                  <c:v>841.02</c:v>
                </c:pt>
                <c:pt idx="1726">
                  <c:v>845.52</c:v>
                </c:pt>
                <c:pt idx="1727">
                  <c:v>841.98</c:v>
                </c:pt>
                <c:pt idx="1728">
                  <c:v>828.11</c:v>
                </c:pt>
                <c:pt idx="1729">
                  <c:v>833.72</c:v>
                </c:pt>
                <c:pt idx="1730">
                  <c:v>842.35</c:v>
                </c:pt>
                <c:pt idx="1731">
                  <c:v>836.92</c:v>
                </c:pt>
                <c:pt idx="1732">
                  <c:v>842.88</c:v>
                </c:pt>
                <c:pt idx="1733">
                  <c:v>837.94</c:v>
                </c:pt>
                <c:pt idx="1734">
                  <c:v>838.42</c:v>
                </c:pt>
                <c:pt idx="1735">
                  <c:v>844.45</c:v>
                </c:pt>
                <c:pt idx="1736">
                  <c:v>861.6</c:v>
                </c:pt>
                <c:pt idx="1737">
                  <c:v>855.16</c:v>
                </c:pt>
                <c:pt idx="1738">
                  <c:v>859.83</c:v>
                </c:pt>
                <c:pt idx="1739">
                  <c:v>854.47</c:v>
                </c:pt>
                <c:pt idx="1740">
                  <c:v>863.01</c:v>
                </c:pt>
                <c:pt idx="1741">
                  <c:v>852.08</c:v>
                </c:pt>
                <c:pt idx="1742">
                  <c:v>851.36</c:v>
                </c:pt>
                <c:pt idx="1743">
                  <c:v>833.98</c:v>
                </c:pt>
                <c:pt idx="1744">
                  <c:v>827.09</c:v>
                </c:pt>
                <c:pt idx="1745">
                  <c:v>831.4</c:v>
                </c:pt>
                <c:pt idx="1746">
                  <c:v>841.7</c:v>
                </c:pt>
                <c:pt idx="1747">
                  <c:v>830.4</c:v>
                </c:pt>
                <c:pt idx="1748">
                  <c:v>824.05</c:v>
                </c:pt>
                <c:pt idx="1749">
                  <c:v>812.88</c:v>
                </c:pt>
                <c:pt idx="1750">
                  <c:v>821.98</c:v>
                </c:pt>
                <c:pt idx="1751">
                  <c:v>822.72</c:v>
                </c:pt>
                <c:pt idx="1752">
                  <c:v>824.7</c:v>
                </c:pt>
                <c:pt idx="1753">
                  <c:v>823.05</c:v>
                </c:pt>
                <c:pt idx="1754">
                  <c:v>823.02</c:v>
                </c:pt>
                <c:pt idx="1755">
                  <c:v>839.41</c:v>
                </c:pt>
                <c:pt idx="1756">
                  <c:v>826.94</c:v>
                </c:pt>
                <c:pt idx="1757">
                  <c:v>825.11</c:v>
                </c:pt>
                <c:pt idx="1758">
                  <c:v>814.57</c:v>
                </c:pt>
                <c:pt idx="1759">
                  <c:v>807.07</c:v>
                </c:pt>
                <c:pt idx="1760">
                  <c:v>812.93</c:v>
                </c:pt>
                <c:pt idx="1761">
                  <c:v>811</c:v>
                </c:pt>
                <c:pt idx="1762">
                  <c:v>818.64</c:v>
                </c:pt>
                <c:pt idx="1763">
                  <c:v>808.95</c:v>
                </c:pt>
                <c:pt idx="1764">
                  <c:v>812.13</c:v>
                </c:pt>
                <c:pt idx="1765">
                  <c:v>826.74</c:v>
                </c:pt>
                <c:pt idx="1766">
                  <c:v>817.14</c:v>
                </c:pt>
                <c:pt idx="1767">
                  <c:v>814.71</c:v>
                </c:pt>
                <c:pt idx="1768">
                  <c:v>807.88</c:v>
                </c:pt>
                <c:pt idx="1769">
                  <c:v>811.37</c:v>
                </c:pt>
                <c:pt idx="1770">
                  <c:v>819.51</c:v>
                </c:pt>
                <c:pt idx="1771">
                  <c:v>823.73</c:v>
                </c:pt>
                <c:pt idx="1772">
                  <c:v>827.25</c:v>
                </c:pt>
                <c:pt idx="1773">
                  <c:v>831.21</c:v>
                </c:pt>
                <c:pt idx="1774">
                  <c:v>832.51</c:v>
                </c:pt>
                <c:pt idx="1775">
                  <c:v>839.82</c:v>
                </c:pt>
                <c:pt idx="1776">
                  <c:v>849.14</c:v>
                </c:pt>
                <c:pt idx="1777">
                  <c:v>854.83</c:v>
                </c:pt>
                <c:pt idx="1778">
                  <c:v>863.5</c:v>
                </c:pt>
                <c:pt idx="1779">
                  <c:v>864.12</c:v>
                </c:pt>
                <c:pt idx="1780">
                  <c:v>865.65</c:v>
                </c:pt>
                <c:pt idx="1781">
                  <c:v>869.98</c:v>
                </c:pt>
                <c:pt idx="1782">
                  <c:v>878.39</c:v>
                </c:pt>
                <c:pt idx="1783">
                  <c:v>869.49</c:v>
                </c:pt>
                <c:pt idx="1784">
                  <c:v>859.14</c:v>
                </c:pt>
                <c:pt idx="1785">
                  <c:v>853.48</c:v>
                </c:pt>
                <c:pt idx="1786">
                  <c:v>858.01</c:v>
                </c:pt>
                <c:pt idx="1787">
                  <c:v>856.06</c:v>
                </c:pt>
                <c:pt idx="1788">
                  <c:v>854.81</c:v>
                </c:pt>
                <c:pt idx="1789">
                  <c:v>862.39</c:v>
                </c:pt>
                <c:pt idx="1790">
                  <c:v>862.07</c:v>
                </c:pt>
                <c:pt idx="1791">
                  <c:v>866.95</c:v>
                </c:pt>
                <c:pt idx="1792">
                  <c:v>866.12</c:v>
                </c:pt>
                <c:pt idx="1793">
                  <c:v>863.67</c:v>
                </c:pt>
                <c:pt idx="1794">
                  <c:v>861.69</c:v>
                </c:pt>
                <c:pt idx="1795">
                  <c:v>850.14</c:v>
                </c:pt>
                <c:pt idx="1796">
                  <c:v>846.65</c:v>
                </c:pt>
                <c:pt idx="1797">
                  <c:v>847.12</c:v>
                </c:pt>
                <c:pt idx="1798">
                  <c:v>845.77</c:v>
                </c:pt>
                <c:pt idx="1799">
                  <c:v>831.48</c:v>
                </c:pt>
                <c:pt idx="1800">
                  <c:v>829.07</c:v>
                </c:pt>
                <c:pt idx="1801">
                  <c:v>809.46</c:v>
                </c:pt>
                <c:pt idx="1802">
                  <c:v>789.59</c:v>
                </c:pt>
                <c:pt idx="1803">
                  <c:v>766.94</c:v>
                </c:pt>
                <c:pt idx="1804">
                  <c:v>783.91</c:v>
                </c:pt>
                <c:pt idx="1805">
                  <c:v>762.7</c:v>
                </c:pt>
                <c:pt idx="1806">
                  <c:v>778.78</c:v>
                </c:pt>
                <c:pt idx="1807">
                  <c:v>778.07</c:v>
                </c:pt>
                <c:pt idx="1808">
                  <c:v>781.36</c:v>
                </c:pt>
                <c:pt idx="1809">
                  <c:v>775.38</c:v>
                </c:pt>
                <c:pt idx="1810">
                  <c:v>775.57</c:v>
                </c:pt>
                <c:pt idx="1811">
                  <c:v>753.27</c:v>
                </c:pt>
                <c:pt idx="1812">
                  <c:v>748.51</c:v>
                </c:pt>
                <c:pt idx="1813">
                  <c:v>747.97</c:v>
                </c:pt>
                <c:pt idx="1814">
                  <c:v>756.95</c:v>
                </c:pt>
                <c:pt idx="1815">
                  <c:v>749.93</c:v>
                </c:pt>
                <c:pt idx="1816">
                  <c:v>750.82</c:v>
                </c:pt>
                <c:pt idx="1817">
                  <c:v>757.21</c:v>
                </c:pt>
                <c:pt idx="1818">
                  <c:v>768</c:v>
                </c:pt>
                <c:pt idx="1819">
                  <c:v>767.14</c:v>
                </c:pt>
                <c:pt idx="1820">
                  <c:v>776.04</c:v>
                </c:pt>
                <c:pt idx="1821">
                  <c:v>772.42</c:v>
                </c:pt>
                <c:pt idx="1822">
                  <c:v>760.77</c:v>
                </c:pt>
                <c:pt idx="1823">
                  <c:v>750.31</c:v>
                </c:pt>
                <c:pt idx="1824">
                  <c:v>750.87</c:v>
                </c:pt>
                <c:pt idx="1825">
                  <c:v>761.76</c:v>
                </c:pt>
                <c:pt idx="1826">
                  <c:v>754.6</c:v>
                </c:pt>
                <c:pt idx="1827">
                  <c:v>742.61</c:v>
                </c:pt>
                <c:pt idx="1828">
                  <c:v>745.4</c:v>
                </c:pt>
                <c:pt idx="1829">
                  <c:v>749.81</c:v>
                </c:pt>
                <c:pt idx="1830">
                  <c:v>750.53</c:v>
                </c:pt>
                <c:pt idx="1831">
                  <c:v>760.41</c:v>
                </c:pt>
                <c:pt idx="1832">
                  <c:v>760.62</c:v>
                </c:pt>
                <c:pt idx="1833">
                  <c:v>755.5</c:v>
                </c:pt>
                <c:pt idx="1834">
                  <c:v>749.56</c:v>
                </c:pt>
                <c:pt idx="1835">
                  <c:v>744.06</c:v>
                </c:pt>
                <c:pt idx="1836">
                  <c:v>738.64</c:v>
                </c:pt>
                <c:pt idx="1837">
                  <c:v>746.96</c:v>
                </c:pt>
                <c:pt idx="1838">
                  <c:v>747.78</c:v>
                </c:pt>
                <c:pt idx="1839">
                  <c:v>764.06</c:v>
                </c:pt>
                <c:pt idx="1840">
                  <c:v>748.8</c:v>
                </c:pt>
                <c:pt idx="1841">
                  <c:v>737.2</c:v>
                </c:pt>
                <c:pt idx="1842">
                  <c:v>739.36</c:v>
                </c:pt>
                <c:pt idx="1843">
                  <c:v>732.6</c:v>
                </c:pt>
                <c:pt idx="1844">
                  <c:v>742.98</c:v>
                </c:pt>
                <c:pt idx="1845">
                  <c:v>752.38</c:v>
                </c:pt>
                <c:pt idx="1846">
                  <c:v>750.71</c:v>
                </c:pt>
                <c:pt idx="1847">
                  <c:v>761.08</c:v>
                </c:pt>
                <c:pt idx="1848">
                  <c:v>752.81</c:v>
                </c:pt>
                <c:pt idx="1849">
                  <c:v>759.36</c:v>
                </c:pt>
                <c:pt idx="1850">
                  <c:v>752.62</c:v>
                </c:pt>
                <c:pt idx="1851">
                  <c:v>756.34</c:v>
                </c:pt>
                <c:pt idx="1852">
                  <c:v>749.73</c:v>
                </c:pt>
                <c:pt idx="1853">
                  <c:v>744.77</c:v>
                </c:pt>
                <c:pt idx="1854">
                  <c:v>749.25</c:v>
                </c:pt>
                <c:pt idx="1855">
                  <c:v>757.6</c:v>
                </c:pt>
                <c:pt idx="1856">
                  <c:v>741.78</c:v>
                </c:pt>
                <c:pt idx="1857">
                  <c:v>748.11</c:v>
                </c:pt>
                <c:pt idx="1858">
                  <c:v>774.11</c:v>
                </c:pt>
                <c:pt idx="1859">
                  <c:v>768.55</c:v>
                </c:pt>
                <c:pt idx="1860">
                  <c:v>757.77</c:v>
                </c:pt>
                <c:pt idx="1861">
                  <c:v>745.07</c:v>
                </c:pt>
                <c:pt idx="1862">
                  <c:v>747.69</c:v>
                </c:pt>
                <c:pt idx="1863">
                  <c:v>749.96</c:v>
                </c:pt>
                <c:pt idx="1864">
                  <c:v>747.57</c:v>
                </c:pt>
                <c:pt idx="1865">
                  <c:v>744.06</c:v>
                </c:pt>
                <c:pt idx="1866">
                  <c:v>735.64</c:v>
                </c:pt>
                <c:pt idx="1867">
                  <c:v>731.54</c:v>
                </c:pt>
                <c:pt idx="1868">
                  <c:v>738.04</c:v>
                </c:pt>
                <c:pt idx="1869">
                  <c:v>731.82</c:v>
                </c:pt>
                <c:pt idx="1870">
                  <c:v>730.57</c:v>
                </c:pt>
                <c:pt idx="1871">
                  <c:v>720.63</c:v>
                </c:pt>
                <c:pt idx="1872">
                  <c:v>719.57</c:v>
                </c:pt>
                <c:pt idx="1873">
                  <c:v>716.87</c:v>
                </c:pt>
                <c:pt idx="1874">
                  <c:v>710.31</c:v>
                </c:pt>
                <c:pt idx="1875">
                  <c:v>708.05</c:v>
                </c:pt>
                <c:pt idx="1876">
                  <c:v>704.08</c:v>
                </c:pt>
                <c:pt idx="1877">
                  <c:v>714.09</c:v>
                </c:pt>
                <c:pt idx="1878">
                  <c:v>721.94</c:v>
                </c:pt>
                <c:pt idx="1879">
                  <c:v>724.87</c:v>
                </c:pt>
                <c:pt idx="1880">
                  <c:v>740.7</c:v>
                </c:pt>
                <c:pt idx="1881">
                  <c:v>741.83</c:v>
                </c:pt>
                <c:pt idx="1882">
                  <c:v>748.99</c:v>
                </c:pt>
                <c:pt idx="1883">
                  <c:v>745.55</c:v>
                </c:pt>
                <c:pt idx="1884">
                  <c:v>741.36</c:v>
                </c:pt>
                <c:pt idx="1885">
                  <c:v>745.62</c:v>
                </c:pt>
                <c:pt idx="1886">
                  <c:v>735.99</c:v>
                </c:pt>
                <c:pt idx="1887">
                  <c:v>747.73</c:v>
                </c:pt>
                <c:pt idx="1888">
                  <c:v>737.47</c:v>
                </c:pt>
                <c:pt idx="1889">
                  <c:v>738.45</c:v>
                </c:pt>
                <c:pt idx="1890">
                  <c:v>732.17</c:v>
                </c:pt>
                <c:pt idx="1891">
                  <c:v>726.99</c:v>
                </c:pt>
                <c:pt idx="1892">
                  <c:v>720.38</c:v>
                </c:pt>
                <c:pt idx="1893">
                  <c:v>718.13</c:v>
                </c:pt>
                <c:pt idx="1894">
                  <c:v>727</c:v>
                </c:pt>
                <c:pt idx="1895">
                  <c:v>724.19</c:v>
                </c:pt>
                <c:pt idx="1896">
                  <c:v>730.21</c:v>
                </c:pt>
                <c:pt idx="1897">
                  <c:v>723.75</c:v>
                </c:pt>
                <c:pt idx="1898">
                  <c:v>723.34</c:v>
                </c:pt>
                <c:pt idx="1899">
                  <c:v>719.24</c:v>
                </c:pt>
                <c:pt idx="1900">
                  <c:v>724.39</c:v>
                </c:pt>
                <c:pt idx="1901">
                  <c:v>737.52</c:v>
                </c:pt>
                <c:pt idx="1902">
                  <c:v>740.7</c:v>
                </c:pt>
                <c:pt idx="1903">
                  <c:v>735.25</c:v>
                </c:pt>
                <c:pt idx="1904">
                  <c:v>732.95</c:v>
                </c:pt>
                <c:pt idx="1905">
                  <c:v>733.45</c:v>
                </c:pt>
                <c:pt idx="1906">
                  <c:v>732.13</c:v>
                </c:pt>
                <c:pt idx="1907">
                  <c:v>731.82</c:v>
                </c:pt>
                <c:pt idx="1908">
                  <c:v>728.54</c:v>
                </c:pt>
                <c:pt idx="1909">
                  <c:v>727.97</c:v>
                </c:pt>
                <c:pt idx="1910">
                  <c:v>730.23</c:v>
                </c:pt>
                <c:pt idx="1911">
                  <c:v>738.68</c:v>
                </c:pt>
                <c:pt idx="1912">
                  <c:v>750.48</c:v>
                </c:pt>
                <c:pt idx="1913">
                  <c:v>755.41</c:v>
                </c:pt>
                <c:pt idx="1914">
                  <c:v>760.25</c:v>
                </c:pt>
                <c:pt idx="1915">
                  <c:v>761.79</c:v>
                </c:pt>
                <c:pt idx="1916">
                  <c:v>768.14</c:v>
                </c:pt>
                <c:pt idx="1917">
                  <c:v>763.95</c:v>
                </c:pt>
                <c:pt idx="1918">
                  <c:v>758.56</c:v>
                </c:pt>
                <c:pt idx="1919">
                  <c:v>755.69</c:v>
                </c:pt>
                <c:pt idx="1920">
                  <c:v>755.1</c:v>
                </c:pt>
                <c:pt idx="1921">
                  <c:v>762.52</c:v>
                </c:pt>
                <c:pt idx="1922">
                  <c:v>761.63</c:v>
                </c:pt>
                <c:pt idx="1923">
                  <c:v>770.01</c:v>
                </c:pt>
                <c:pt idx="1924">
                  <c:v>768.64</c:v>
                </c:pt>
                <c:pt idx="1925">
                  <c:v>776.52</c:v>
                </c:pt>
                <c:pt idx="1926">
                  <c:v>781.34</c:v>
                </c:pt>
                <c:pt idx="1927">
                  <c:v>785.88</c:v>
                </c:pt>
                <c:pt idx="1928">
                  <c:v>777.45</c:v>
                </c:pt>
                <c:pt idx="1929">
                  <c:v>780.25</c:v>
                </c:pt>
                <c:pt idx="1930">
                  <c:v>791.76</c:v>
                </c:pt>
                <c:pt idx="1931">
                  <c:v>799.87</c:v>
                </c:pt>
                <c:pt idx="1932">
                  <c:v>810.69</c:v>
                </c:pt>
                <c:pt idx="1933">
                  <c:v>821.45</c:v>
                </c:pt>
                <c:pt idx="1934">
                  <c:v>817.82</c:v>
                </c:pt>
                <c:pt idx="1935">
                  <c:v>816.99</c:v>
                </c:pt>
                <c:pt idx="1936">
                  <c:v>825.19</c:v>
                </c:pt>
                <c:pt idx="1937">
                  <c:v>829.8</c:v>
                </c:pt>
                <c:pt idx="1938">
                  <c:v>841.45</c:v>
                </c:pt>
                <c:pt idx="1939">
                  <c:v>828.69</c:v>
                </c:pt>
                <c:pt idx="1940">
                  <c:v>843.82</c:v>
                </c:pt>
                <c:pt idx="1941">
                  <c:v>840.23</c:v>
                </c:pt>
                <c:pt idx="1942">
                  <c:v>839.33</c:v>
                </c:pt>
                <c:pt idx="1943">
                  <c:v>836.44</c:v>
                </c:pt>
                <c:pt idx="1944">
                  <c:v>833.14</c:v>
                </c:pt>
                <c:pt idx="1945">
                  <c:v>815.87</c:v>
                </c:pt>
                <c:pt idx="1946">
                  <c:v>830.2</c:v>
                </c:pt>
                <c:pt idx="1947">
                  <c:v>847.26</c:v>
                </c:pt>
                <c:pt idx="1948">
                  <c:v>854.37</c:v>
                </c:pt>
                <c:pt idx="1949">
                  <c:v>846.54</c:v>
                </c:pt>
                <c:pt idx="1950">
                  <c:v>858.64</c:v>
                </c:pt>
                <c:pt idx="1951">
                  <c:v>862.62</c:v>
                </c:pt>
                <c:pt idx="1952">
                  <c:v>862.48</c:v>
                </c:pt>
                <c:pt idx="1953">
                  <c:v>868.38</c:v>
                </c:pt>
                <c:pt idx="1954">
                  <c:v>864.47</c:v>
                </c:pt>
                <c:pt idx="1955">
                  <c:v>856.39</c:v>
                </c:pt>
                <c:pt idx="1956">
                  <c:v>852.77</c:v>
                </c:pt>
                <c:pt idx="1957">
                  <c:v>854.41</c:v>
                </c:pt>
                <c:pt idx="1958">
                  <c:v>862.36</c:v>
                </c:pt>
                <c:pt idx="1959">
                  <c:v>863.02</c:v>
                </c:pt>
                <c:pt idx="1960">
                  <c:v>860.92</c:v>
                </c:pt>
                <c:pt idx="1961">
                  <c:v>857.2</c:v>
                </c:pt>
                <c:pt idx="1962">
                  <c:v>862.07</c:v>
                </c:pt>
                <c:pt idx="1963">
                  <c:v>854.17</c:v>
                </c:pt>
                <c:pt idx="1964">
                  <c:v>851.77</c:v>
                </c:pt>
                <c:pt idx="1965">
                  <c:v>827.07</c:v>
                </c:pt>
                <c:pt idx="1966">
                  <c:v>826.67</c:v>
                </c:pt>
                <c:pt idx="1967">
                  <c:v>815.36</c:v>
                </c:pt>
                <c:pt idx="1968">
                  <c:v>817.28</c:v>
                </c:pt>
                <c:pt idx="1969">
                  <c:v>802.16</c:v>
                </c:pt>
                <c:pt idx="1970">
                  <c:v>807.9</c:v>
                </c:pt>
                <c:pt idx="1971">
                  <c:v>816.4</c:v>
                </c:pt>
                <c:pt idx="1972">
                  <c:v>806.99</c:v>
                </c:pt>
                <c:pt idx="1973">
                  <c:v>805.14</c:v>
                </c:pt>
                <c:pt idx="1974">
                  <c:v>813.55</c:v>
                </c:pt>
                <c:pt idx="1975">
                  <c:v>814.37</c:v>
                </c:pt>
                <c:pt idx="1976">
                  <c:v>814.12</c:v>
                </c:pt>
                <c:pt idx="1977">
                  <c:v>814.41</c:v>
                </c:pt>
                <c:pt idx="1978">
                  <c:v>802.85</c:v>
                </c:pt>
                <c:pt idx="1979">
                  <c:v>812.81</c:v>
                </c:pt>
                <c:pt idx="1980">
                  <c:v>814.65</c:v>
                </c:pt>
                <c:pt idx="1981">
                  <c:v>809.8</c:v>
                </c:pt>
                <c:pt idx="1982">
                  <c:v>801.76</c:v>
                </c:pt>
                <c:pt idx="1983">
                  <c:v>794.59</c:v>
                </c:pt>
                <c:pt idx="1984">
                  <c:v>777.85</c:v>
                </c:pt>
                <c:pt idx="1985">
                  <c:v>777.53</c:v>
                </c:pt>
                <c:pt idx="1986">
                  <c:v>770.77</c:v>
                </c:pt>
                <c:pt idx="1987">
                  <c:v>763.81</c:v>
                </c:pt>
                <c:pt idx="1988">
                  <c:v>765.91</c:v>
                </c:pt>
                <c:pt idx="1989">
                  <c:v>758.98</c:v>
                </c:pt>
                <c:pt idx="1990">
                  <c:v>749.76</c:v>
                </c:pt>
                <c:pt idx="1991">
                  <c:v>745.57</c:v>
                </c:pt>
                <c:pt idx="1992">
                  <c:v>736.96</c:v>
                </c:pt>
                <c:pt idx="1993">
                  <c:v>734.19</c:v>
                </c:pt>
                <c:pt idx="1994">
                  <c:v>724.01</c:v>
                </c:pt>
                <c:pt idx="1995">
                  <c:v>732.36</c:v>
                </c:pt>
                <c:pt idx="1996">
                  <c:v>732.94</c:v>
                </c:pt>
                <c:pt idx="1997">
                  <c:v>720.16</c:v>
                </c:pt>
                <c:pt idx="1998">
                  <c:v>725.87</c:v>
                </c:pt>
                <c:pt idx="1999">
                  <c:v>723.01</c:v>
                </c:pt>
                <c:pt idx="2000">
                  <c:v>718.94</c:v>
                </c:pt>
                <c:pt idx="2001">
                  <c:v>725.26</c:v>
                </c:pt>
                <c:pt idx="2002">
                  <c:v>713.25</c:v>
                </c:pt>
                <c:pt idx="2003">
                  <c:v>712.18</c:v>
                </c:pt>
                <c:pt idx="2004">
                  <c:v>695.67</c:v>
                </c:pt>
                <c:pt idx="2005">
                  <c:v>699.57</c:v>
                </c:pt>
                <c:pt idx="2006">
                  <c:v>711.47</c:v>
                </c:pt>
                <c:pt idx="2007">
                  <c:v>727.54</c:v>
                </c:pt>
                <c:pt idx="2008">
                  <c:v>729.77</c:v>
                </c:pt>
                <c:pt idx="2009">
                  <c:v>728.99</c:v>
                </c:pt>
                <c:pt idx="2010">
                  <c:v>719.73</c:v>
                </c:pt>
                <c:pt idx="2011">
                  <c:v>725.33</c:v>
                </c:pt>
                <c:pt idx="2012">
                  <c:v>722.79</c:v>
                </c:pt>
                <c:pt idx="2013">
                  <c:v>728.99</c:v>
                </c:pt>
                <c:pt idx="2014">
                  <c:v>738.53</c:v>
                </c:pt>
                <c:pt idx="2015">
                  <c:v>736.54</c:v>
                </c:pt>
                <c:pt idx="2016">
                  <c:v>742.35</c:v>
                </c:pt>
                <c:pt idx="2017">
                  <c:v>750.8</c:v>
                </c:pt>
                <c:pt idx="2018">
                  <c:v>746.49</c:v>
                </c:pt>
                <c:pt idx="2019">
                  <c:v>755.19</c:v>
                </c:pt>
                <c:pt idx="2020">
                  <c:v>739.66</c:v>
                </c:pt>
                <c:pt idx="2021">
                  <c:v>740.01</c:v>
                </c:pt>
                <c:pt idx="2022">
                  <c:v>751.55</c:v>
                </c:pt>
                <c:pt idx="2023">
                  <c:v>755.69</c:v>
                </c:pt>
                <c:pt idx="2024">
                  <c:v>778.66</c:v>
                </c:pt>
                <c:pt idx="2025">
                  <c:v>771.66</c:v>
                </c:pt>
                <c:pt idx="2026">
                  <c:v>780.63</c:v>
                </c:pt>
                <c:pt idx="2027">
                  <c:v>776.58</c:v>
                </c:pt>
                <c:pt idx="2028">
                  <c:v>774.49</c:v>
                </c:pt>
                <c:pt idx="2029">
                  <c:v>764.17</c:v>
                </c:pt>
                <c:pt idx="2030">
                  <c:v>766.04</c:v>
                </c:pt>
                <c:pt idx="2031">
                  <c:v>756.33</c:v>
                </c:pt>
                <c:pt idx="2032">
                  <c:v>757.91</c:v>
                </c:pt>
                <c:pt idx="2033">
                  <c:v>744.8</c:v>
                </c:pt>
                <c:pt idx="2034">
                  <c:v>747.61</c:v>
                </c:pt>
                <c:pt idx="2035">
                  <c:v>746.24</c:v>
                </c:pt>
                <c:pt idx="2036">
                  <c:v>745.87</c:v>
                </c:pt>
                <c:pt idx="2037">
                  <c:v>745.91</c:v>
                </c:pt>
                <c:pt idx="2038">
                  <c:v>726.53</c:v>
                </c:pt>
                <c:pt idx="2039">
                  <c:v>718.69</c:v>
                </c:pt>
                <c:pt idx="2040">
                  <c:v>711.96</c:v>
                </c:pt>
                <c:pt idx="2041">
                  <c:v>709.9</c:v>
                </c:pt>
                <c:pt idx="2042">
                  <c:v>723.36</c:v>
                </c:pt>
                <c:pt idx="2043">
                  <c:v>733.49</c:v>
                </c:pt>
                <c:pt idx="2044">
                  <c:v>729.74</c:v>
                </c:pt>
                <c:pt idx="2045">
                  <c:v>731.11</c:v>
                </c:pt>
                <c:pt idx="2046">
                  <c:v>730.47</c:v>
                </c:pt>
                <c:pt idx="2047">
                  <c:v>724.5</c:v>
                </c:pt>
                <c:pt idx="2048">
                  <c:v>734.2</c:v>
                </c:pt>
                <c:pt idx="2049">
                  <c:v>735.67</c:v>
                </c:pt>
                <c:pt idx="2050">
                  <c:v>750.07</c:v>
                </c:pt>
                <c:pt idx="2051">
                  <c:v>744.55</c:v>
                </c:pt>
                <c:pt idx="2052">
                  <c:v>748.39</c:v>
                </c:pt>
                <c:pt idx="2053">
                  <c:v>745.78</c:v>
                </c:pt>
                <c:pt idx="2054">
                  <c:v>749.42</c:v>
                </c:pt>
                <c:pt idx="2055">
                  <c:v>751.04</c:v>
                </c:pt>
                <c:pt idx="2056">
                  <c:v>750.41</c:v>
                </c:pt>
                <c:pt idx="2057">
                  <c:v>761.66</c:v>
                </c:pt>
                <c:pt idx="2058">
                  <c:v>768.92</c:v>
                </c:pt>
                <c:pt idx="2059">
                  <c:v>764.71</c:v>
                </c:pt>
                <c:pt idx="2060">
                  <c:v>765.18</c:v>
                </c:pt>
                <c:pt idx="2061">
                  <c:v>758.75</c:v>
                </c:pt>
                <c:pt idx="2062">
                  <c:v>756.91</c:v>
                </c:pt>
                <c:pt idx="2063">
                  <c:v>761.73</c:v>
                </c:pt>
                <c:pt idx="2064">
                  <c:v>757.54</c:v>
                </c:pt>
                <c:pt idx="2065">
                  <c:v>746.64</c:v>
                </c:pt>
                <c:pt idx="2066">
                  <c:v>749.24</c:v>
                </c:pt>
                <c:pt idx="2067">
                  <c:v>736.71</c:v>
                </c:pt>
                <c:pt idx="2068">
                  <c:v>731.87</c:v>
                </c:pt>
                <c:pt idx="2069">
                  <c:v>729.82</c:v>
                </c:pt>
                <c:pt idx="2070">
                  <c:v>725.01</c:v>
                </c:pt>
                <c:pt idx="2071">
                  <c:v>719.14</c:v>
                </c:pt>
                <c:pt idx="2072">
                  <c:v>730.52</c:v>
                </c:pt>
                <c:pt idx="2073">
                  <c:v>734.49</c:v>
                </c:pt>
                <c:pt idx="2074">
                  <c:v>731.37</c:v>
                </c:pt>
                <c:pt idx="2075">
                  <c:v>732.9</c:v>
                </c:pt>
                <c:pt idx="2076">
                  <c:v>741.25</c:v>
                </c:pt>
                <c:pt idx="2077">
                  <c:v>751.96</c:v>
                </c:pt>
                <c:pt idx="2078">
                  <c:v>757.66</c:v>
                </c:pt>
                <c:pt idx="2079">
                  <c:v>760.43</c:v>
                </c:pt>
                <c:pt idx="2080">
                  <c:v>760.72</c:v>
                </c:pt>
                <c:pt idx="2081">
                  <c:v>754.89</c:v>
                </c:pt>
                <c:pt idx="2082">
                  <c:v>754.37</c:v>
                </c:pt>
                <c:pt idx="2083">
                  <c:v>750.85</c:v>
                </c:pt>
                <c:pt idx="2084">
                  <c:v>743.51</c:v>
                </c:pt>
                <c:pt idx="2085">
                  <c:v>738.34</c:v>
                </c:pt>
                <c:pt idx="2086">
                  <c:v>748.24</c:v>
                </c:pt>
                <c:pt idx="2087">
                  <c:v>732.78</c:v>
                </c:pt>
                <c:pt idx="2088">
                  <c:v>734.57</c:v>
                </c:pt>
                <c:pt idx="2089">
                  <c:v>730.44</c:v>
                </c:pt>
                <c:pt idx="2090">
                  <c:v>730.35</c:v>
                </c:pt>
                <c:pt idx="2091">
                  <c:v>737.03</c:v>
                </c:pt>
                <c:pt idx="2092">
                  <c:v>733.79</c:v>
                </c:pt>
                <c:pt idx="2093">
                  <c:v>718.64</c:v>
                </c:pt>
                <c:pt idx="2094">
                  <c:v>711.05</c:v>
                </c:pt>
                <c:pt idx="2095">
                  <c:v>717.34</c:v>
                </c:pt>
                <c:pt idx="2096">
                  <c:v>717.66</c:v>
                </c:pt>
                <c:pt idx="2097">
                  <c:v>727.85</c:v>
                </c:pt>
                <c:pt idx="2098">
                  <c:v>738.55</c:v>
                </c:pt>
                <c:pt idx="2099">
                  <c:v>745.54</c:v>
                </c:pt>
                <c:pt idx="2100">
                  <c:v>749.01</c:v>
                </c:pt>
                <c:pt idx="2101">
                  <c:v>744.58</c:v>
                </c:pt>
                <c:pt idx="2102">
                  <c:v>757.32</c:v>
                </c:pt>
                <c:pt idx="2103">
                  <c:v>741.06</c:v>
                </c:pt>
                <c:pt idx="2104">
                  <c:v>743.12</c:v>
                </c:pt>
                <c:pt idx="2105">
                  <c:v>751.14</c:v>
                </c:pt>
                <c:pt idx="2106">
                  <c:v>742.25</c:v>
                </c:pt>
                <c:pt idx="2107">
                  <c:v>741.06</c:v>
                </c:pt>
                <c:pt idx="2108">
                  <c:v>738.36</c:v>
                </c:pt>
                <c:pt idx="2109">
                  <c:v>743.02</c:v>
                </c:pt>
                <c:pt idx="2110">
                  <c:v>750.44</c:v>
                </c:pt>
                <c:pt idx="2111">
                  <c:v>748.35</c:v>
                </c:pt>
                <c:pt idx="2112">
                  <c:v>745.49</c:v>
                </c:pt>
                <c:pt idx="2113">
                  <c:v>749.38</c:v>
                </c:pt>
                <c:pt idx="2114">
                  <c:v>737.6</c:v>
                </c:pt>
                <c:pt idx="2115">
                  <c:v>729.04</c:v>
                </c:pt>
                <c:pt idx="2116">
                  <c:v>726.69</c:v>
                </c:pt>
                <c:pt idx="2117">
                  <c:v>724.06</c:v>
                </c:pt>
                <c:pt idx="2118">
                  <c:v>722.12</c:v>
                </c:pt>
                <c:pt idx="2119">
                  <c:v>725.64</c:v>
                </c:pt>
                <c:pt idx="2120">
                  <c:v>742.92</c:v>
                </c:pt>
                <c:pt idx="2121">
                  <c:v>760.82</c:v>
                </c:pt>
                <c:pt idx="2122">
                  <c:v>767.05</c:v>
                </c:pt>
                <c:pt idx="2123">
                  <c:v>767.66</c:v>
                </c:pt>
                <c:pt idx="2124">
                  <c:v>775.45</c:v>
                </c:pt>
                <c:pt idx="2125">
                  <c:v>784.74</c:v>
                </c:pt>
                <c:pt idx="2126">
                  <c:v>778.18</c:v>
                </c:pt>
                <c:pt idx="2127">
                  <c:v>777.37</c:v>
                </c:pt>
                <c:pt idx="2128">
                  <c:v>776.25</c:v>
                </c:pt>
                <c:pt idx="2129">
                  <c:v>783.17</c:v>
                </c:pt>
                <c:pt idx="2130">
                  <c:v>785.48</c:v>
                </c:pt>
                <c:pt idx="2131">
                  <c:v>779.62</c:v>
                </c:pt>
                <c:pt idx="2132">
                  <c:v>777.44</c:v>
                </c:pt>
                <c:pt idx="2133">
                  <c:v>788.54</c:v>
                </c:pt>
                <c:pt idx="2134">
                  <c:v>789.23</c:v>
                </c:pt>
                <c:pt idx="2135">
                  <c:v>793.9</c:v>
                </c:pt>
                <c:pt idx="2136">
                  <c:v>787.02</c:v>
                </c:pt>
                <c:pt idx="2137">
                  <c:v>792.01</c:v>
                </c:pt>
                <c:pt idx="2138">
                  <c:v>799.2</c:v>
                </c:pt>
                <c:pt idx="2139">
                  <c:v>796.33</c:v>
                </c:pt>
                <c:pt idx="2140">
                  <c:v>811.86</c:v>
                </c:pt>
                <c:pt idx="2141">
                  <c:v>809.91</c:v>
                </c:pt>
                <c:pt idx="2142">
                  <c:v>826.47</c:v>
                </c:pt>
                <c:pt idx="2143">
                  <c:v>837.38</c:v>
                </c:pt>
                <c:pt idx="2144">
                  <c:v>846.86</c:v>
                </c:pt>
                <c:pt idx="2145">
                  <c:v>843.89</c:v>
                </c:pt>
                <c:pt idx="2146">
                  <c:v>842.52</c:v>
                </c:pt>
                <c:pt idx="2147">
                  <c:v>853.7</c:v>
                </c:pt>
                <c:pt idx="2148">
                  <c:v>860.36</c:v>
                </c:pt>
                <c:pt idx="2149">
                  <c:v>876.97</c:v>
                </c:pt>
                <c:pt idx="2150">
                  <c:v>895.11</c:v>
                </c:pt>
                <c:pt idx="2151">
                  <c:v>877.58</c:v>
                </c:pt>
                <c:pt idx="2152">
                  <c:v>863.19</c:v>
                </c:pt>
                <c:pt idx="2153">
                  <c:v>884.63</c:v>
                </c:pt>
                <c:pt idx="2154">
                  <c:v>899.32</c:v>
                </c:pt>
                <c:pt idx="2155">
                  <c:v>908.06</c:v>
                </c:pt>
                <c:pt idx="2156">
                  <c:v>903.14</c:v>
                </c:pt>
                <c:pt idx="2157">
                  <c:v>893.62</c:v>
                </c:pt>
                <c:pt idx="2158">
                  <c:v>903.94</c:v>
                </c:pt>
                <c:pt idx="2159">
                  <c:v>913.85</c:v>
                </c:pt>
                <c:pt idx="2160">
                  <c:v>905.98</c:v>
                </c:pt>
                <c:pt idx="2161">
                  <c:v>891.61</c:v>
                </c:pt>
                <c:pt idx="2162">
                  <c:v>881.67</c:v>
                </c:pt>
                <c:pt idx="2163">
                  <c:v>909.86</c:v>
                </c:pt>
                <c:pt idx="2164">
                  <c:v>924.28</c:v>
                </c:pt>
                <c:pt idx="2165">
                  <c:v>910.42</c:v>
                </c:pt>
                <c:pt idx="2166">
                  <c:v>923.75</c:v>
                </c:pt>
                <c:pt idx="2167">
                  <c:v>934.77</c:v>
                </c:pt>
                <c:pt idx="2168">
                  <c:v>945.54</c:v>
                </c:pt>
                <c:pt idx="2169">
                  <c:v>949.34</c:v>
                </c:pt>
                <c:pt idx="2170">
                  <c:v>944.58</c:v>
                </c:pt>
                <c:pt idx="2171">
                  <c:v>954.77</c:v>
                </c:pt>
                <c:pt idx="2172">
                  <c:v>966.17</c:v>
                </c:pt>
                <c:pt idx="2173">
                  <c:v>962.13</c:v>
                </c:pt>
                <c:pt idx="2174">
                  <c:v>971.18</c:v>
                </c:pt>
                <c:pt idx="2175">
                  <c:v>965.76</c:v>
                </c:pt>
                <c:pt idx="2176">
                  <c:v>958.57</c:v>
                </c:pt>
                <c:pt idx="2177">
                  <c:v>948.52</c:v>
                </c:pt>
                <c:pt idx="2178">
                  <c:v>952.84</c:v>
                </c:pt>
                <c:pt idx="2179">
                  <c:v>958.21</c:v>
                </c:pt>
                <c:pt idx="2180">
                  <c:v>973.37</c:v>
                </c:pt>
                <c:pt idx="2181">
                  <c:v>968.87</c:v>
                </c:pt>
                <c:pt idx="2182">
                  <c:v>954.87</c:v>
                </c:pt>
                <c:pt idx="2183">
                  <c:v>977.48</c:v>
                </c:pt>
                <c:pt idx="2184">
                  <c:v>964.68</c:v>
                </c:pt>
                <c:pt idx="2185">
                  <c:v>968.17</c:v>
                </c:pt>
                <c:pt idx="2186">
                  <c:v>964.49</c:v>
                </c:pt>
                <c:pt idx="2187">
                  <c:v>971.99</c:v>
                </c:pt>
                <c:pt idx="2188">
                  <c:v>991.7</c:v>
                </c:pt>
                <c:pt idx="2189">
                  <c:v>998.49</c:v>
                </c:pt>
                <c:pt idx="2190">
                  <c:v>998.9</c:v>
                </c:pt>
                <c:pt idx="2191">
                  <c:v>1009.55</c:v>
                </c:pt>
                <c:pt idx="2192">
                  <c:v>1009.09</c:v>
                </c:pt>
                <c:pt idx="2193">
                  <c:v>1030.58</c:v>
                </c:pt>
                <c:pt idx="2194">
                  <c:v>1047.7</c:v>
                </c:pt>
                <c:pt idx="2195">
                  <c:v>1031.3</c:v>
                </c:pt>
                <c:pt idx="2196">
                  <c:v>1037.29</c:v>
                </c:pt>
                <c:pt idx="2197">
                  <c:v>1044.26</c:v>
                </c:pt>
                <c:pt idx="2198">
                  <c:v>1039.25</c:v>
                </c:pt>
                <c:pt idx="2199">
                  <c:v>1040.57</c:v>
                </c:pt>
                <c:pt idx="2200">
                  <c:v>1055.81</c:v>
                </c:pt>
                <c:pt idx="2201">
                  <c:v>1050.71</c:v>
                </c:pt>
                <c:pt idx="2202">
                  <c:v>1050.6199999999999</c:v>
                </c:pt>
                <c:pt idx="2203">
                  <c:v>1041.5</c:v>
                </c:pt>
                <c:pt idx="2204">
                  <c:v>1043.07</c:v>
                </c:pt>
                <c:pt idx="2205">
                  <c:v>1044.5899999999999</c:v>
                </c:pt>
                <c:pt idx="2206">
                  <c:v>1039.69</c:v>
                </c:pt>
                <c:pt idx="2207">
                  <c:v>1031.75</c:v>
                </c:pt>
                <c:pt idx="2208">
                  <c:v>990.13</c:v>
                </c:pt>
                <c:pt idx="2209">
                  <c:v>996.86</c:v>
                </c:pt>
                <c:pt idx="2210">
                  <c:v>998.99</c:v>
                </c:pt>
                <c:pt idx="2211">
                  <c:v>1056.8399999999999</c:v>
                </c:pt>
                <c:pt idx="2212">
                  <c:v>1084.4000000000001</c:v>
                </c:pt>
                <c:pt idx="2213">
                  <c:v>1110.79</c:v>
                </c:pt>
                <c:pt idx="2214">
                  <c:v>1101.24</c:v>
                </c:pt>
                <c:pt idx="2215">
                  <c:v>1133.72</c:v>
                </c:pt>
                <c:pt idx="2216">
                  <c:v>1147.3800000000001</c:v>
                </c:pt>
                <c:pt idx="2217">
                  <c:v>1138.08</c:v>
                </c:pt>
                <c:pt idx="2218">
                  <c:v>1112.8699999999999</c:v>
                </c:pt>
                <c:pt idx="2219">
                  <c:v>1129.8800000000001</c:v>
                </c:pt>
                <c:pt idx="2220">
                  <c:v>1128.4000000000001</c:v>
                </c:pt>
                <c:pt idx="2221">
                  <c:v>1126.67</c:v>
                </c:pt>
                <c:pt idx="2222">
                  <c:v>1144.42</c:v>
                </c:pt>
                <c:pt idx="2223">
                  <c:v>1144.78</c:v>
                </c:pt>
                <c:pt idx="2224">
                  <c:v>1156.03</c:v>
                </c:pt>
                <c:pt idx="2225">
                  <c:v>1167.83</c:v>
                </c:pt>
                <c:pt idx="2226">
                  <c:v>1176.32</c:v>
                </c:pt>
                <c:pt idx="2227">
                  <c:v>1164.3</c:v>
                </c:pt>
                <c:pt idx="2228">
                  <c:v>1164.31</c:v>
                </c:pt>
                <c:pt idx="2229">
                  <c:v>1152.69</c:v>
                </c:pt>
                <c:pt idx="2230">
                  <c:v>1174.02</c:v>
                </c:pt>
                <c:pt idx="2231">
                  <c:v>1191.17</c:v>
                </c:pt>
                <c:pt idx="2232">
                  <c:v>1199.8900000000001</c:v>
                </c:pt>
                <c:pt idx="2233">
                  <c:v>1201.42</c:v>
                </c:pt>
                <c:pt idx="2234">
                  <c:v>1222.23</c:v>
                </c:pt>
                <c:pt idx="2235">
                  <c:v>1236.26</c:v>
                </c:pt>
                <c:pt idx="2236">
                  <c:v>1246</c:v>
                </c:pt>
                <c:pt idx="2237">
                  <c:v>1257.07</c:v>
                </c:pt>
                <c:pt idx="2238">
                  <c:v>1237.97</c:v>
                </c:pt>
                <c:pt idx="2239">
                  <c:v>1266.4000000000001</c:v>
                </c:pt>
                <c:pt idx="2240">
                  <c:v>1266.79</c:v>
                </c:pt>
                <c:pt idx="2241">
                  <c:v>1277.03</c:v>
                </c:pt>
                <c:pt idx="2242">
                  <c:v>1279.49</c:v>
                </c:pt>
                <c:pt idx="2243">
                  <c:v>1205.5999999999999</c:v>
                </c:pt>
                <c:pt idx="2244">
                  <c:v>1176.92</c:v>
                </c:pt>
                <c:pt idx="2245">
                  <c:v>1140.98</c:v>
                </c:pt>
                <c:pt idx="2246">
                  <c:v>1188.31</c:v>
                </c:pt>
                <c:pt idx="2247">
                  <c:v>1160.56</c:v>
                </c:pt>
                <c:pt idx="2248">
                  <c:v>1150.48</c:v>
                </c:pt>
                <c:pt idx="2249">
                  <c:v>1122.0999999999999</c:v>
                </c:pt>
                <c:pt idx="2250">
                  <c:v>1088.8699999999999</c:v>
                </c:pt>
                <c:pt idx="2251">
                  <c:v>1123.25</c:v>
                </c:pt>
                <c:pt idx="2252">
                  <c:v>1076.3</c:v>
                </c:pt>
                <c:pt idx="2253">
                  <c:v>1054.1099999999999</c:v>
                </c:pt>
                <c:pt idx="2254">
                  <c:v>1078.08</c:v>
                </c:pt>
                <c:pt idx="2255">
                  <c:v>1113.58</c:v>
                </c:pt>
                <c:pt idx="2256">
                  <c:v>1083.98</c:v>
                </c:pt>
                <c:pt idx="2257">
                  <c:v>1077.75</c:v>
                </c:pt>
                <c:pt idx="2258">
                  <c:v>1063.53</c:v>
                </c:pt>
                <c:pt idx="2259">
                  <c:v>1051.26</c:v>
                </c:pt>
                <c:pt idx="2260">
                  <c:v>1088.17</c:v>
                </c:pt>
                <c:pt idx="2261">
                  <c:v>1104.3599999999999</c:v>
                </c:pt>
                <c:pt idx="2262">
                  <c:v>1097.45</c:v>
                </c:pt>
                <c:pt idx="2263">
                  <c:v>1071.77</c:v>
                </c:pt>
                <c:pt idx="2264">
                  <c:v>1112.31</c:v>
                </c:pt>
                <c:pt idx="2265">
                  <c:v>1088.3499999999999</c:v>
                </c:pt>
                <c:pt idx="2266">
                  <c:v>1092.1400000000001</c:v>
                </c:pt>
                <c:pt idx="2267">
                  <c:v>1080.17</c:v>
                </c:pt>
                <c:pt idx="2268">
                  <c:v>1112.79</c:v>
                </c:pt>
                <c:pt idx="2269">
                  <c:v>1143.96</c:v>
                </c:pt>
                <c:pt idx="2270">
                  <c:v>1162.52</c:v>
                </c:pt>
                <c:pt idx="2271">
                  <c:v>1174.75</c:v>
                </c:pt>
                <c:pt idx="2272">
                  <c:v>1167.29</c:v>
                </c:pt>
                <c:pt idx="2273">
                  <c:v>1181.18</c:v>
                </c:pt>
                <c:pt idx="2274">
                  <c:v>1201.3399999999999</c:v>
                </c:pt>
                <c:pt idx="2275">
                  <c:v>1188.1600000000001</c:v>
                </c:pt>
                <c:pt idx="2276">
                  <c:v>1198.21</c:v>
                </c:pt>
                <c:pt idx="2277">
                  <c:v>1184.46</c:v>
                </c:pt>
                <c:pt idx="2278">
                  <c:v>1195.22</c:v>
                </c:pt>
                <c:pt idx="2279">
                  <c:v>1209.68</c:v>
                </c:pt>
                <c:pt idx="2280">
                  <c:v>1203.0999999999999</c:v>
                </c:pt>
                <c:pt idx="2281">
                  <c:v>1216.49</c:v>
                </c:pt>
                <c:pt idx="2282">
                  <c:v>1230.17</c:v>
                </c:pt>
                <c:pt idx="2283">
                  <c:v>1222.75</c:v>
                </c:pt>
                <c:pt idx="2284">
                  <c:v>1210.28</c:v>
                </c:pt>
                <c:pt idx="2285">
                  <c:v>1218.77</c:v>
                </c:pt>
                <c:pt idx="2286">
                  <c:v>1221.1099999999999</c:v>
                </c:pt>
                <c:pt idx="2287">
                  <c:v>1185.97</c:v>
                </c:pt>
                <c:pt idx="2288">
                  <c:v>1148.69</c:v>
                </c:pt>
                <c:pt idx="2289">
                  <c:v>1127.01</c:v>
                </c:pt>
                <c:pt idx="2290">
                  <c:v>1141.45</c:v>
                </c:pt>
                <c:pt idx="2291">
                  <c:v>1134.8399999999999</c:v>
                </c:pt>
                <c:pt idx="2292">
                  <c:v>1177.74</c:v>
                </c:pt>
                <c:pt idx="2293">
                  <c:v>1186.9100000000001</c:v>
                </c:pt>
                <c:pt idx="2294">
                  <c:v>1181.53</c:v>
                </c:pt>
                <c:pt idx="2295">
                  <c:v>1175.25</c:v>
                </c:pt>
                <c:pt idx="2296">
                  <c:v>1148.97</c:v>
                </c:pt>
                <c:pt idx="2297">
                  <c:v>1146.6300000000001</c:v>
                </c:pt>
                <c:pt idx="2298">
                  <c:v>1132.07</c:v>
                </c:pt>
                <c:pt idx="2299">
                  <c:v>1146.55</c:v>
                </c:pt>
                <c:pt idx="2300">
                  <c:v>1164.75</c:v>
                </c:pt>
                <c:pt idx="2301">
                  <c:v>1157.3</c:v>
                </c:pt>
                <c:pt idx="2302">
                  <c:v>1136.6400000000001</c:v>
                </c:pt>
                <c:pt idx="2303">
                  <c:v>1142.42</c:v>
                </c:pt>
                <c:pt idx="2304">
                  <c:v>1140.28</c:v>
                </c:pt>
                <c:pt idx="2305">
                  <c:v>1125.33</c:v>
                </c:pt>
                <c:pt idx="2306">
                  <c:v>1115.26</c:v>
                </c:pt>
                <c:pt idx="2307">
                  <c:v>1135.6300000000001</c:v>
                </c:pt>
                <c:pt idx="2308">
                  <c:v>1145.9100000000001</c:v>
                </c:pt>
                <c:pt idx="2309">
                  <c:v>1133.18</c:v>
                </c:pt>
                <c:pt idx="2310">
                  <c:v>1114.3</c:v>
                </c:pt>
                <c:pt idx="2311">
                  <c:v>1114.8</c:v>
                </c:pt>
                <c:pt idx="2312">
                  <c:v>1124.26</c:v>
                </c:pt>
                <c:pt idx="2313">
                  <c:v>1109.4100000000001</c:v>
                </c:pt>
                <c:pt idx="2314">
                  <c:v>1133.1600000000001</c:v>
                </c:pt>
                <c:pt idx="2315">
                  <c:v>1140.4000000000001</c:v>
                </c:pt>
                <c:pt idx="2316">
                  <c:v>1162.83</c:v>
                </c:pt>
                <c:pt idx="2317">
                  <c:v>1160.96</c:v>
                </c:pt>
                <c:pt idx="2318">
                  <c:v>1169.8</c:v>
                </c:pt>
                <c:pt idx="2319">
                  <c:v>1181.31</c:v>
                </c:pt>
                <c:pt idx="2320">
                  <c:v>1199.03</c:v>
                </c:pt>
                <c:pt idx="2321">
                  <c:v>1187.3499999999999</c:v>
                </c:pt>
                <c:pt idx="2322">
                  <c:v>1179.26</c:v>
                </c:pt>
                <c:pt idx="2323">
                  <c:v>1190.55</c:v>
                </c:pt>
                <c:pt idx="2324">
                  <c:v>1188.95</c:v>
                </c:pt>
                <c:pt idx="2325">
                  <c:v>1205.67</c:v>
                </c:pt>
                <c:pt idx="2326">
                  <c:v>1219.3699999999999</c:v>
                </c:pt>
                <c:pt idx="2327">
                  <c:v>1208.67</c:v>
                </c:pt>
                <c:pt idx="2328">
                  <c:v>1212.9100000000001</c:v>
                </c:pt>
                <c:pt idx="2329">
                  <c:v>1200.92</c:v>
                </c:pt>
                <c:pt idx="2330">
                  <c:v>1220.77</c:v>
                </c:pt>
                <c:pt idx="2331">
                  <c:v>1200.1500000000001</c:v>
                </c:pt>
                <c:pt idx="2332">
                  <c:v>1198.18</c:v>
                </c:pt>
                <c:pt idx="2333">
                  <c:v>1193.99</c:v>
                </c:pt>
                <c:pt idx="2334">
                  <c:v>1174.5899999999999</c:v>
                </c:pt>
                <c:pt idx="2335">
                  <c:v>1164.1099999999999</c:v>
                </c:pt>
                <c:pt idx="2336">
                  <c:v>1164.52</c:v>
                </c:pt>
                <c:pt idx="2337">
                  <c:v>1142.3699999999999</c:v>
                </c:pt>
                <c:pt idx="2338">
                  <c:v>1142.1099999999999</c:v>
                </c:pt>
                <c:pt idx="2339">
                  <c:v>1170.18</c:v>
                </c:pt>
                <c:pt idx="2340">
                  <c:v>1193.6099999999999</c:v>
                </c:pt>
                <c:pt idx="2341">
                  <c:v>1204.8499999999999</c:v>
                </c:pt>
                <c:pt idx="2342">
                  <c:v>1196.92</c:v>
                </c:pt>
                <c:pt idx="2343">
                  <c:v>1209.6500000000001</c:v>
                </c:pt>
                <c:pt idx="2344">
                  <c:v>1207.24</c:v>
                </c:pt>
                <c:pt idx="2345">
                  <c:v>1210.26</c:v>
                </c:pt>
                <c:pt idx="2346">
                  <c:v>1213.18</c:v>
                </c:pt>
                <c:pt idx="2347">
                  <c:v>1219.32</c:v>
                </c:pt>
                <c:pt idx="2348">
                  <c:v>1191.1400000000001</c:v>
                </c:pt>
                <c:pt idx="2349">
                  <c:v>1201.44</c:v>
                </c:pt>
                <c:pt idx="2350">
                  <c:v>1190.2</c:v>
                </c:pt>
                <c:pt idx="2351">
                  <c:v>1190.3499999999999</c:v>
                </c:pt>
                <c:pt idx="2352">
                  <c:v>1202.81</c:v>
                </c:pt>
                <c:pt idx="2353">
                  <c:v>1204.6500000000001</c:v>
                </c:pt>
                <c:pt idx="2354">
                  <c:v>1199.68</c:v>
                </c:pt>
                <c:pt idx="2355">
                  <c:v>1192.04</c:v>
                </c:pt>
                <c:pt idx="2356">
                  <c:v>1179.8900000000001</c:v>
                </c:pt>
                <c:pt idx="2357">
                  <c:v>1193.4100000000001</c:v>
                </c:pt>
                <c:pt idx="2358">
                  <c:v>1171.3800000000001</c:v>
                </c:pt>
                <c:pt idx="2359">
                  <c:v>1190.3599999999999</c:v>
                </c:pt>
                <c:pt idx="2360">
                  <c:v>1185.8699999999999</c:v>
                </c:pt>
                <c:pt idx="2361">
                  <c:v>1204.0899999999999</c:v>
                </c:pt>
                <c:pt idx="2362">
                  <c:v>1210.6300000000001</c:v>
                </c:pt>
                <c:pt idx="2363">
                  <c:v>1229.2</c:v>
                </c:pt>
                <c:pt idx="2364">
                  <c:v>1246.49</c:v>
                </c:pt>
                <c:pt idx="2365">
                  <c:v>1237.3900000000001</c:v>
                </c:pt>
                <c:pt idx="2366">
                  <c:v>1239.6099999999999</c:v>
                </c:pt>
                <c:pt idx="2367">
                  <c:v>1237.43</c:v>
                </c:pt>
                <c:pt idx="2368">
                  <c:v>1256.51</c:v>
                </c:pt>
                <c:pt idx="2369">
                  <c:v>1256.25</c:v>
                </c:pt>
                <c:pt idx="2370">
                  <c:v>1252.49</c:v>
                </c:pt>
                <c:pt idx="2371">
                  <c:v>1247.21</c:v>
                </c:pt>
                <c:pt idx="2372">
                  <c:v>1258.01</c:v>
                </c:pt>
                <c:pt idx="2373">
                  <c:v>1257.27</c:v>
                </c:pt>
                <c:pt idx="2374">
                  <c:v>1260.97</c:v>
                </c:pt>
                <c:pt idx="2375">
                  <c:v>1263.99</c:v>
                </c:pt>
                <c:pt idx="2376">
                  <c:v>1249.4100000000001</c:v>
                </c:pt>
                <c:pt idx="2377">
                  <c:v>1238.69</c:v>
                </c:pt>
                <c:pt idx="2378">
                  <c:v>1227.2</c:v>
                </c:pt>
                <c:pt idx="2379">
                  <c:v>1251.8800000000001</c:v>
                </c:pt>
                <c:pt idx="2380">
                  <c:v>1255.55</c:v>
                </c:pt>
                <c:pt idx="2381">
                  <c:v>1251.04</c:v>
                </c:pt>
                <c:pt idx="2382">
                  <c:v>1241.99</c:v>
                </c:pt>
                <c:pt idx="2383">
                  <c:v>1239.6500000000001</c:v>
                </c:pt>
                <c:pt idx="2384">
                  <c:v>1237.17</c:v>
                </c:pt>
                <c:pt idx="2385">
                  <c:v>1232.07</c:v>
                </c:pt>
                <c:pt idx="2386">
                  <c:v>1230.19</c:v>
                </c:pt>
                <c:pt idx="2387">
                  <c:v>1263.8399999999999</c:v>
                </c:pt>
                <c:pt idx="2388">
                  <c:v>1258.94</c:v>
                </c:pt>
                <c:pt idx="2389">
                  <c:v>1265.1400000000001</c:v>
                </c:pt>
                <c:pt idx="2390">
                  <c:v>1253.5</c:v>
                </c:pt>
                <c:pt idx="2391">
                  <c:v>1263.32</c:v>
                </c:pt>
                <c:pt idx="2392">
                  <c:v>1284.9000000000001</c:v>
                </c:pt>
                <c:pt idx="2393">
                  <c:v>1298.8699999999999</c:v>
                </c:pt>
                <c:pt idx="2394">
                  <c:v>1297.79</c:v>
                </c:pt>
                <c:pt idx="2395">
                  <c:v>1287.23</c:v>
                </c:pt>
                <c:pt idx="2396">
                  <c:v>1292.3900000000001</c:v>
                </c:pt>
                <c:pt idx="2397">
                  <c:v>1302.3</c:v>
                </c:pt>
                <c:pt idx="2398">
                  <c:v>1290.17</c:v>
                </c:pt>
                <c:pt idx="2399">
                  <c:v>1279.43</c:v>
                </c:pt>
                <c:pt idx="2400">
                  <c:v>1285.1400000000001</c:v>
                </c:pt>
                <c:pt idx="2401">
                  <c:v>1299.77</c:v>
                </c:pt>
                <c:pt idx="2402">
                  <c:v>1292.56</c:v>
                </c:pt>
                <c:pt idx="2403">
                  <c:v>1299.29</c:v>
                </c:pt>
                <c:pt idx="2404">
                  <c:v>1296.43</c:v>
                </c:pt>
                <c:pt idx="2405">
                  <c:v>1294.5</c:v>
                </c:pt>
                <c:pt idx="2406">
                  <c:v>1304.94</c:v>
                </c:pt>
                <c:pt idx="2407">
                  <c:v>1271.25</c:v>
                </c:pt>
                <c:pt idx="2408">
                  <c:v>1240.02</c:v>
                </c:pt>
                <c:pt idx="2409">
                  <c:v>1234.55</c:v>
                </c:pt>
                <c:pt idx="2410">
                  <c:v>1239.83</c:v>
                </c:pt>
                <c:pt idx="2411">
                  <c:v>1235.67</c:v>
                </c:pt>
                <c:pt idx="2412">
                  <c:v>1234.3800000000001</c:v>
                </c:pt>
                <c:pt idx="2413">
                  <c:v>1212.97</c:v>
                </c:pt>
                <c:pt idx="2414">
                  <c:v>1173.6199999999999</c:v>
                </c:pt>
                <c:pt idx="2415">
                  <c:v>1157</c:v>
                </c:pt>
                <c:pt idx="2416">
                  <c:v>1166.92</c:v>
                </c:pt>
                <c:pt idx="2417">
                  <c:v>1180.76</c:v>
                </c:pt>
                <c:pt idx="2418">
                  <c:v>1206.02</c:v>
                </c:pt>
                <c:pt idx="2419">
                  <c:v>1217.3900000000001</c:v>
                </c:pt>
                <c:pt idx="2420">
                  <c:v>1220.3699999999999</c:v>
                </c:pt>
                <c:pt idx="2421">
                  <c:v>1201.01</c:v>
                </c:pt>
                <c:pt idx="2422">
                  <c:v>1184.18</c:v>
                </c:pt>
                <c:pt idx="2423">
                  <c:v>1197.6600000000001</c:v>
                </c:pt>
                <c:pt idx="2424">
                  <c:v>1217.58</c:v>
                </c:pt>
                <c:pt idx="2425">
                  <c:v>1212.52</c:v>
                </c:pt>
                <c:pt idx="2426">
                  <c:v>1208.28</c:v>
                </c:pt>
                <c:pt idx="2427">
                  <c:v>1220.51</c:v>
                </c:pt>
                <c:pt idx="2428">
                  <c:v>1228.8499999999999</c:v>
                </c:pt>
                <c:pt idx="2429">
                  <c:v>1223.1400000000001</c:v>
                </c:pt>
                <c:pt idx="2430">
                  <c:v>1221.8800000000001</c:v>
                </c:pt>
                <c:pt idx="2431">
                  <c:v>1216.6400000000001</c:v>
                </c:pt>
                <c:pt idx="2432">
                  <c:v>1197.77</c:v>
                </c:pt>
                <c:pt idx="2433">
                  <c:v>1186.25</c:v>
                </c:pt>
                <c:pt idx="2434">
                  <c:v>1218.51</c:v>
                </c:pt>
                <c:pt idx="2435">
                  <c:v>1215.06</c:v>
                </c:pt>
                <c:pt idx="2436">
                  <c:v>1239.08</c:v>
                </c:pt>
                <c:pt idx="2437">
                  <c:v>1231.51</c:v>
                </c:pt>
                <c:pt idx="2438">
                  <c:v>1230.6600000000001</c:v>
                </c:pt>
                <c:pt idx="2439">
                  <c:v>1217.33</c:v>
                </c:pt>
                <c:pt idx="2440">
                  <c:v>1205.8</c:v>
                </c:pt>
                <c:pt idx="2441">
                  <c:v>1182.03</c:v>
                </c:pt>
                <c:pt idx="2442">
                  <c:v>1158.8900000000001</c:v>
                </c:pt>
                <c:pt idx="2443">
                  <c:v>1173.6600000000001</c:v>
                </c:pt>
                <c:pt idx="2444">
                  <c:v>1172.3900000000001</c:v>
                </c:pt>
                <c:pt idx="2445">
                  <c:v>1169.8</c:v>
                </c:pt>
                <c:pt idx="2446">
                  <c:v>1150.8599999999999</c:v>
                </c:pt>
                <c:pt idx="2447">
                  <c:v>1158.99</c:v>
                </c:pt>
                <c:pt idx="2448">
                  <c:v>1170.96</c:v>
                </c:pt>
                <c:pt idx="2449">
                  <c:v>1158.31</c:v>
                </c:pt>
                <c:pt idx="2450">
                  <c:v>1174.6400000000001</c:v>
                </c:pt>
                <c:pt idx="2451">
                  <c:v>1198.8399999999999</c:v>
                </c:pt>
                <c:pt idx="2452">
                  <c:v>1207.6300000000001</c:v>
                </c:pt>
                <c:pt idx="2453">
                  <c:v>1210.42</c:v>
                </c:pt>
                <c:pt idx="2454">
                  <c:v>1216.72</c:v>
                </c:pt>
                <c:pt idx="2455">
                  <c:v>1213.1300000000001</c:v>
                </c:pt>
                <c:pt idx="2456">
                  <c:v>1202.3900000000001</c:v>
                </c:pt>
                <c:pt idx="2457">
                  <c:v>1187.57</c:v>
                </c:pt>
                <c:pt idx="2458">
                  <c:v>1159.81</c:v>
                </c:pt>
                <c:pt idx="2459">
                  <c:v>1164.5</c:v>
                </c:pt>
                <c:pt idx="2460">
                  <c:v>1129.28</c:v>
                </c:pt>
                <c:pt idx="2461">
                  <c:v>1128.07</c:v>
                </c:pt>
                <c:pt idx="2462">
                  <c:v>1144.03</c:v>
                </c:pt>
                <c:pt idx="2463">
                  <c:v>1146.55</c:v>
                </c:pt>
                <c:pt idx="2464">
                  <c:v>1167.3399999999999</c:v>
                </c:pt>
                <c:pt idx="2465">
                  <c:v>1172</c:v>
                </c:pt>
                <c:pt idx="2466">
                  <c:v>1175.6199999999999</c:v>
                </c:pt>
                <c:pt idx="2467">
                  <c:v>1175.53</c:v>
                </c:pt>
                <c:pt idx="2468">
                  <c:v>1170.49</c:v>
                </c:pt>
                <c:pt idx="2469">
                  <c:v>1174.47</c:v>
                </c:pt>
                <c:pt idx="2470">
                  <c:v>1163.58</c:v>
                </c:pt>
                <c:pt idx="2471">
                  <c:v>1160.01</c:v>
                </c:pt>
                <c:pt idx="2472">
                  <c:v>1169.1500000000001</c:v>
                </c:pt>
                <c:pt idx="2473">
                  <c:v>1167.25</c:v>
                </c:pt>
                <c:pt idx="2474">
                  <c:v>1179.57</c:v>
                </c:pt>
                <c:pt idx="2475">
                  <c:v>1171.01</c:v>
                </c:pt>
                <c:pt idx="2476">
                  <c:v>1157.95</c:v>
                </c:pt>
                <c:pt idx="2477">
                  <c:v>1154.48</c:v>
                </c:pt>
                <c:pt idx="2478">
                  <c:v>1164.33</c:v>
                </c:pt>
                <c:pt idx="2479">
                  <c:v>1175.0899999999999</c:v>
                </c:pt>
                <c:pt idx="2480">
                  <c:v>1176.75</c:v>
                </c:pt>
                <c:pt idx="2481">
                  <c:v>1173.19</c:v>
                </c:pt>
                <c:pt idx="2482">
                  <c:v>1162.17</c:v>
                </c:pt>
                <c:pt idx="2483">
                  <c:v>1159.0899999999999</c:v>
                </c:pt>
                <c:pt idx="2484">
                  <c:v>1155.47</c:v>
                </c:pt>
                <c:pt idx="2485">
                  <c:v>1145.17</c:v>
                </c:pt>
                <c:pt idx="2486">
                  <c:v>1159.0999999999999</c:v>
                </c:pt>
                <c:pt idx="2487">
                  <c:v>1175.3900000000001</c:v>
                </c:pt>
                <c:pt idx="2488">
                  <c:v>1192.01</c:v>
                </c:pt>
                <c:pt idx="2489">
                  <c:v>1194.3399999999999</c:v>
                </c:pt>
                <c:pt idx="2490">
                  <c:v>1197.71</c:v>
                </c:pt>
                <c:pt idx="2491">
                  <c:v>1193.01</c:v>
                </c:pt>
                <c:pt idx="2492">
                  <c:v>1202.71</c:v>
                </c:pt>
                <c:pt idx="2493">
                  <c:v>1210.82</c:v>
                </c:pt>
                <c:pt idx="2494">
                  <c:v>1231.9000000000001</c:v>
                </c:pt>
                <c:pt idx="2495">
                  <c:v>1231.56</c:v>
                </c:pt>
                <c:pt idx="2496">
                  <c:v>1236.17</c:v>
                </c:pt>
                <c:pt idx="2497">
                  <c:v>1237.54</c:v>
                </c:pt>
                <c:pt idx="2498">
                  <c:v>1243.01</c:v>
                </c:pt>
                <c:pt idx="2499">
                  <c:v>1236.25</c:v>
                </c:pt>
                <c:pt idx="2500">
                  <c:v>1228.98</c:v>
                </c:pt>
                <c:pt idx="2501">
                  <c:v>1230.07</c:v>
                </c:pt>
                <c:pt idx="2502">
                  <c:v>1227.5999999999999</c:v>
                </c:pt>
                <c:pt idx="2503">
                  <c:v>1241.8699999999999</c:v>
                </c:pt>
                <c:pt idx="2504">
                  <c:v>1237.47</c:v>
                </c:pt>
                <c:pt idx="2505">
                  <c:v>1240.9000000000001</c:v>
                </c:pt>
                <c:pt idx="2506">
                  <c:v>1250.6099999999999</c:v>
                </c:pt>
                <c:pt idx="2507">
                  <c:v>1270.52</c:v>
                </c:pt>
                <c:pt idx="2508">
                  <c:v>1272.32</c:v>
                </c:pt>
                <c:pt idx="2509">
                  <c:v>1263.1099999999999</c:v>
                </c:pt>
                <c:pt idx="2510">
                  <c:v>1263.8599999999999</c:v>
                </c:pt>
                <c:pt idx="2511">
                  <c:v>1265.28</c:v>
                </c:pt>
                <c:pt idx="2512">
                  <c:v>1262.7</c:v>
                </c:pt>
                <c:pt idx="2513">
                  <c:v>1257.33</c:v>
                </c:pt>
                <c:pt idx="2514">
                  <c:v>1265.32</c:v>
                </c:pt>
                <c:pt idx="2515">
                  <c:v>1283.01</c:v>
                </c:pt>
                <c:pt idx="2516">
                  <c:v>1284.7</c:v>
                </c:pt>
                <c:pt idx="2517">
                  <c:v>1289.17</c:v>
                </c:pt>
                <c:pt idx="2518">
                  <c:v>1284.08</c:v>
                </c:pt>
                <c:pt idx="2519">
                  <c:v>1273.51</c:v>
                </c:pt>
                <c:pt idx="2520">
                  <c:v>1264.0899999999999</c:v>
                </c:pt>
                <c:pt idx="2521">
                  <c:v>1272.3499999999999</c:v>
                </c:pt>
                <c:pt idx="2522">
                  <c:v>1248.96</c:v>
                </c:pt>
                <c:pt idx="2523">
                  <c:v>1256.82</c:v>
                </c:pt>
                <c:pt idx="2524">
                  <c:v>1271.6500000000001</c:v>
                </c:pt>
                <c:pt idx="2525">
                  <c:v>1272.92</c:v>
                </c:pt>
                <c:pt idx="2526">
                  <c:v>1277.4100000000001</c:v>
                </c:pt>
                <c:pt idx="2527">
                  <c:v>1258.17</c:v>
                </c:pt>
                <c:pt idx="2528">
                  <c:v>1269.49</c:v>
                </c:pt>
                <c:pt idx="2529">
                  <c:v>1275.56</c:v>
                </c:pt>
                <c:pt idx="2530">
                  <c:v>1273.3</c:v>
                </c:pt>
                <c:pt idx="2531">
                  <c:v>1274.05</c:v>
                </c:pt>
                <c:pt idx="2532">
                  <c:v>1279.57</c:v>
                </c:pt>
                <c:pt idx="2533">
                  <c:v>1287.6400000000001</c:v>
                </c:pt>
                <c:pt idx="2534">
                  <c:v>1289.8499999999999</c:v>
                </c:pt>
                <c:pt idx="2535">
                  <c:v>1299.2</c:v>
                </c:pt>
                <c:pt idx="2536">
                  <c:v>1279.0899999999999</c:v>
                </c:pt>
                <c:pt idx="2537">
                  <c:v>1276.8</c:v>
                </c:pt>
                <c:pt idx="2538">
                  <c:v>1278.45</c:v>
                </c:pt>
                <c:pt idx="2539">
                  <c:v>1260.05</c:v>
                </c:pt>
                <c:pt idx="2540">
                  <c:v>1251.6600000000001</c:v>
                </c:pt>
                <c:pt idx="2541">
                  <c:v>1246.73</c:v>
                </c:pt>
                <c:pt idx="2542">
                  <c:v>1247.23</c:v>
                </c:pt>
                <c:pt idx="2543">
                  <c:v>1256.25</c:v>
                </c:pt>
                <c:pt idx="2544">
                  <c:v>1254.69</c:v>
                </c:pt>
                <c:pt idx="2545">
                  <c:v>1268.51</c:v>
                </c:pt>
                <c:pt idx="2546">
                  <c:v>1270.76</c:v>
                </c:pt>
                <c:pt idx="2547">
                  <c:v>1272.1400000000001</c:v>
                </c:pt>
                <c:pt idx="2548">
                  <c:v>1280.0999999999999</c:v>
                </c:pt>
                <c:pt idx="2549">
                  <c:v>1283.54</c:v>
                </c:pt>
                <c:pt idx="2550">
                  <c:v>1284.95</c:v>
                </c:pt>
                <c:pt idx="2551">
                  <c:v>1296.02</c:v>
                </c:pt>
                <c:pt idx="2552">
                  <c:v>1291.2</c:v>
                </c:pt>
                <c:pt idx="2553">
                  <c:v>1291.6199999999999</c:v>
                </c:pt>
                <c:pt idx="2554">
                  <c:v>1286.73</c:v>
                </c:pt>
                <c:pt idx="2555">
                  <c:v>1281.08</c:v>
                </c:pt>
                <c:pt idx="2556">
                  <c:v>1277.3499999999999</c:v>
                </c:pt>
                <c:pt idx="2557">
                  <c:v>1280.54</c:v>
                </c:pt>
                <c:pt idx="2558">
                  <c:v>1286.22</c:v>
                </c:pt>
                <c:pt idx="2559">
                  <c:v>1306.44</c:v>
                </c:pt>
                <c:pt idx="2560">
                  <c:v>1301.06</c:v>
                </c:pt>
                <c:pt idx="2561">
                  <c:v>1303.9100000000001</c:v>
                </c:pt>
                <c:pt idx="2562">
                  <c:v>1298.57</c:v>
                </c:pt>
                <c:pt idx="2563">
                  <c:v>1305.4100000000001</c:v>
                </c:pt>
                <c:pt idx="2564">
                  <c:v>1294.1600000000001</c:v>
                </c:pt>
                <c:pt idx="2565">
                  <c:v>1314.63</c:v>
                </c:pt>
                <c:pt idx="2566">
                  <c:v>1311.09</c:v>
                </c:pt>
                <c:pt idx="2567">
                  <c:v>1311.56</c:v>
                </c:pt>
                <c:pt idx="2568">
                  <c:v>1312.52</c:v>
                </c:pt>
                <c:pt idx="2569">
                  <c:v>1315.97</c:v>
                </c:pt>
                <c:pt idx="2570">
                  <c:v>1324.34</c:v>
                </c:pt>
                <c:pt idx="2571">
                  <c:v>1333.63</c:v>
                </c:pt>
                <c:pt idx="2572">
                  <c:v>1321.51</c:v>
                </c:pt>
                <c:pt idx="2573">
                  <c:v>1336.65</c:v>
                </c:pt>
                <c:pt idx="2574">
                  <c:v>1321.83</c:v>
                </c:pt>
                <c:pt idx="2575">
                  <c:v>1340.49</c:v>
                </c:pt>
                <c:pt idx="2576">
                  <c:v>1334.21</c:v>
                </c:pt>
                <c:pt idx="2577">
                  <c:v>1325.55</c:v>
                </c:pt>
                <c:pt idx="2578">
                  <c:v>1302.47</c:v>
                </c:pt>
                <c:pt idx="2579">
                  <c:v>1275.17</c:v>
                </c:pt>
                <c:pt idx="2580">
                  <c:v>1299.03</c:v>
                </c:pt>
                <c:pt idx="2581">
                  <c:v>1296.24</c:v>
                </c:pt>
                <c:pt idx="2582">
                  <c:v>1272.8900000000001</c:v>
                </c:pt>
                <c:pt idx="2583">
                  <c:v>1279.81</c:v>
                </c:pt>
                <c:pt idx="2584">
                  <c:v>1240.69</c:v>
                </c:pt>
                <c:pt idx="2585">
                  <c:v>1221.1099999999999</c:v>
                </c:pt>
                <c:pt idx="2586">
                  <c:v>1219.81</c:v>
                </c:pt>
                <c:pt idx="2587">
                  <c:v>1201.9000000000001</c:v>
                </c:pt>
                <c:pt idx="2588">
                  <c:v>1197.95</c:v>
                </c:pt>
                <c:pt idx="2589">
                  <c:v>1201.17</c:v>
                </c:pt>
                <c:pt idx="2590">
                  <c:v>1227.48</c:v>
                </c:pt>
                <c:pt idx="2591">
                  <c:v>1224.5</c:v>
                </c:pt>
                <c:pt idx="2592">
                  <c:v>1230.25</c:v>
                </c:pt>
                <c:pt idx="2593">
                  <c:v>1249.3499999999999</c:v>
                </c:pt>
                <c:pt idx="2594">
                  <c:v>1251.44</c:v>
                </c:pt>
                <c:pt idx="2595">
                  <c:v>1251.68</c:v>
                </c:pt>
                <c:pt idx="2596">
                  <c:v>1260.83</c:v>
                </c:pt>
                <c:pt idx="2597">
                  <c:v>1273.6199999999999</c:v>
                </c:pt>
                <c:pt idx="2598">
                  <c:v>1291.69</c:v>
                </c:pt>
                <c:pt idx="2599">
                  <c:v>1358.97</c:v>
                </c:pt>
                <c:pt idx="2600">
                  <c:v>1363.51</c:v>
                </c:pt>
                <c:pt idx="2601">
                  <c:v>1375.87</c:v>
                </c:pt>
                <c:pt idx="2602">
                  <c:v>1366.02</c:v>
                </c:pt>
                <c:pt idx="2603">
                  <c:v>1355.14</c:v>
                </c:pt>
                <c:pt idx="2604">
                  <c:v>1365.27</c:v>
                </c:pt>
                <c:pt idx="2605">
                  <c:v>1385.89</c:v>
                </c:pt>
                <c:pt idx="2606">
                  <c:v>1376.01</c:v>
                </c:pt>
                <c:pt idx="2607">
                  <c:v>1401.17</c:v>
                </c:pt>
                <c:pt idx="2608">
                  <c:v>1394.46</c:v>
                </c:pt>
                <c:pt idx="2609">
                  <c:v>1381.98</c:v>
                </c:pt>
                <c:pt idx="2610">
                  <c:v>1399.83</c:v>
                </c:pt>
                <c:pt idx="2611">
                  <c:v>1404.74</c:v>
                </c:pt>
                <c:pt idx="2612">
                  <c:v>1397.78</c:v>
                </c:pt>
                <c:pt idx="2613">
                  <c:v>1413.27</c:v>
                </c:pt>
                <c:pt idx="2614">
                  <c:v>1405.07</c:v>
                </c:pt>
                <c:pt idx="2615">
                  <c:v>1401.62</c:v>
                </c:pt>
                <c:pt idx="2616">
                  <c:v>1397.23</c:v>
                </c:pt>
                <c:pt idx="2617">
                  <c:v>1413.6</c:v>
                </c:pt>
                <c:pt idx="2618">
                  <c:v>1414</c:v>
                </c:pt>
                <c:pt idx="2619">
                  <c:v>1435.98</c:v>
                </c:pt>
                <c:pt idx="2620">
                  <c:v>1441.46</c:v>
                </c:pt>
                <c:pt idx="2621">
                  <c:v>1438.9</c:v>
                </c:pt>
                <c:pt idx="2622">
                  <c:v>1453.89</c:v>
                </c:pt>
                <c:pt idx="2623">
                  <c:v>1436.14</c:v>
                </c:pt>
                <c:pt idx="2624">
                  <c:v>1421.03</c:v>
                </c:pt>
                <c:pt idx="2625">
                  <c:v>1386.96</c:v>
                </c:pt>
                <c:pt idx="2626">
                  <c:v>1394.97</c:v>
                </c:pt>
                <c:pt idx="2627">
                  <c:v>1383.05</c:v>
                </c:pt>
                <c:pt idx="2628">
                  <c:v>1362.52</c:v>
                </c:pt>
                <c:pt idx="2629">
                  <c:v>1347.03</c:v>
                </c:pt>
                <c:pt idx="2630">
                  <c:v>1377.77</c:v>
                </c:pt>
                <c:pt idx="2631">
                  <c:v>1399.92</c:v>
                </c:pt>
                <c:pt idx="2632">
                  <c:v>1415.97</c:v>
                </c:pt>
                <c:pt idx="2633">
                  <c:v>1428.27</c:v>
                </c:pt>
                <c:pt idx="2634">
                  <c:v>1422.53</c:v>
                </c:pt>
                <c:pt idx="2635">
                  <c:v>1419.89</c:v>
                </c:pt>
                <c:pt idx="2636">
                  <c:v>1433.8</c:v>
                </c:pt>
                <c:pt idx="2637">
                  <c:v>1423.98</c:v>
                </c:pt>
                <c:pt idx="2638">
                  <c:v>1400.87</c:v>
                </c:pt>
                <c:pt idx="2639">
                  <c:v>1377.53</c:v>
                </c:pt>
                <c:pt idx="2640">
                  <c:v>1353.43</c:v>
                </c:pt>
                <c:pt idx="2641">
                  <c:v>1374.91</c:v>
                </c:pt>
                <c:pt idx="2642">
                  <c:v>1386.72</c:v>
                </c:pt>
                <c:pt idx="2643">
                  <c:v>1364.26</c:v>
                </c:pt>
                <c:pt idx="2644">
                  <c:v>1365.53</c:v>
                </c:pt>
                <c:pt idx="2645">
                  <c:v>1361.29</c:v>
                </c:pt>
                <c:pt idx="2646">
                  <c:v>1354.45</c:v>
                </c:pt>
                <c:pt idx="2647">
                  <c:v>1374.41</c:v>
                </c:pt>
                <c:pt idx="2648">
                  <c:v>1376.57</c:v>
                </c:pt>
                <c:pt idx="2649">
                  <c:v>1394.24</c:v>
                </c:pt>
                <c:pt idx="2650">
                  <c:v>1390.97</c:v>
                </c:pt>
                <c:pt idx="2651">
                  <c:v>1403.88</c:v>
                </c:pt>
                <c:pt idx="2652">
                  <c:v>1387.82</c:v>
                </c:pt>
                <c:pt idx="2653">
                  <c:v>1414.53</c:v>
                </c:pt>
                <c:pt idx="2654">
                  <c:v>1414.36</c:v>
                </c:pt>
                <c:pt idx="2655">
                  <c:v>1419</c:v>
                </c:pt>
                <c:pt idx="2656">
                  <c:v>1425.67</c:v>
                </c:pt>
                <c:pt idx="2657">
                  <c:v>1402.52</c:v>
                </c:pt>
                <c:pt idx="2658">
                  <c:v>1415.51</c:v>
                </c:pt>
                <c:pt idx="2659">
                  <c:v>1407.92</c:v>
                </c:pt>
                <c:pt idx="2660">
                  <c:v>1417.19</c:v>
                </c:pt>
                <c:pt idx="2661">
                  <c:v>1422.61</c:v>
                </c:pt>
                <c:pt idx="2662">
                  <c:v>1429.93</c:v>
                </c:pt>
                <c:pt idx="2663">
                  <c:v>1424.1</c:v>
                </c:pt>
                <c:pt idx="2664">
                  <c:v>1446.22</c:v>
                </c:pt>
                <c:pt idx="2665">
                  <c:v>1449.12</c:v>
                </c:pt>
                <c:pt idx="2666">
                  <c:v>1459.05</c:v>
                </c:pt>
                <c:pt idx="2667">
                  <c:v>1455.71</c:v>
                </c:pt>
                <c:pt idx="2668">
                  <c:v>1473.84</c:v>
                </c:pt>
                <c:pt idx="2669">
                  <c:v>1485.18</c:v>
                </c:pt>
                <c:pt idx="2670">
                  <c:v>1499.47</c:v>
                </c:pt>
                <c:pt idx="2671">
                  <c:v>1510.9</c:v>
                </c:pt>
                <c:pt idx="2672">
                  <c:v>1501.09</c:v>
                </c:pt>
                <c:pt idx="2673">
                  <c:v>1512.66</c:v>
                </c:pt>
                <c:pt idx="2674">
                  <c:v>1505.37</c:v>
                </c:pt>
                <c:pt idx="2675">
                  <c:v>1526.97</c:v>
                </c:pt>
                <c:pt idx="2676">
                  <c:v>1528.77</c:v>
                </c:pt>
                <c:pt idx="2677">
                  <c:v>1531.68</c:v>
                </c:pt>
                <c:pt idx="2678">
                  <c:v>1519.99</c:v>
                </c:pt>
                <c:pt idx="2679">
                  <c:v>1515.01</c:v>
                </c:pt>
                <c:pt idx="2680">
                  <c:v>1526.54</c:v>
                </c:pt>
                <c:pt idx="2681">
                  <c:v>1534.53</c:v>
                </c:pt>
                <c:pt idx="2682">
                  <c:v>1539.25</c:v>
                </c:pt>
                <c:pt idx="2683">
                  <c:v>1515.52</c:v>
                </c:pt>
                <c:pt idx="2684">
                  <c:v>1529.99</c:v>
                </c:pt>
                <c:pt idx="2685">
                  <c:v>1555.43</c:v>
                </c:pt>
                <c:pt idx="2686">
                  <c:v>1559.01</c:v>
                </c:pt>
                <c:pt idx="2687">
                  <c:v>1570.1</c:v>
                </c:pt>
                <c:pt idx="2688">
                  <c:v>1570.94</c:v>
                </c:pt>
                <c:pt idx="2689">
                  <c:v>1581.79</c:v>
                </c:pt>
                <c:pt idx="2690">
                  <c:v>1577.25</c:v>
                </c:pt>
                <c:pt idx="2691">
                  <c:v>1586.38</c:v>
                </c:pt>
                <c:pt idx="2692">
                  <c:v>1587.88</c:v>
                </c:pt>
                <c:pt idx="2693">
                  <c:v>1588.51</c:v>
                </c:pt>
                <c:pt idx="2694">
                  <c:v>1581.35</c:v>
                </c:pt>
                <c:pt idx="2695">
                  <c:v>1557.24</c:v>
                </c:pt>
                <c:pt idx="2696">
                  <c:v>1552.59</c:v>
                </c:pt>
                <c:pt idx="2697">
                  <c:v>1576.1</c:v>
                </c:pt>
                <c:pt idx="2698">
                  <c:v>1536.7</c:v>
                </c:pt>
                <c:pt idx="2699">
                  <c:v>1536.06</c:v>
                </c:pt>
                <c:pt idx="2700">
                  <c:v>1554.53</c:v>
                </c:pt>
                <c:pt idx="2701">
                  <c:v>1552.45</c:v>
                </c:pt>
                <c:pt idx="2702">
                  <c:v>1572.72</c:v>
                </c:pt>
                <c:pt idx="2703">
                  <c:v>1586.78</c:v>
                </c:pt>
                <c:pt idx="2704">
                  <c:v>1592.49</c:v>
                </c:pt>
                <c:pt idx="2705">
                  <c:v>1596.52</c:v>
                </c:pt>
                <c:pt idx="2706">
                  <c:v>1591.68</c:v>
                </c:pt>
                <c:pt idx="2707">
                  <c:v>1583.07</c:v>
                </c:pt>
                <c:pt idx="2708">
                  <c:v>1584.91</c:v>
                </c:pt>
                <c:pt idx="2709">
                  <c:v>1589.63</c:v>
                </c:pt>
                <c:pt idx="2710">
                  <c:v>1594.88</c:v>
                </c:pt>
                <c:pt idx="2711">
                  <c:v>1574.9</c:v>
                </c:pt>
                <c:pt idx="2712">
                  <c:v>1590.64</c:v>
                </c:pt>
                <c:pt idx="2713">
                  <c:v>1613.86</c:v>
                </c:pt>
                <c:pt idx="2714">
                  <c:v>1631.14</c:v>
                </c:pt>
                <c:pt idx="2715">
                  <c:v>1623.81</c:v>
                </c:pt>
                <c:pt idx="2716">
                  <c:v>1621.29</c:v>
                </c:pt>
                <c:pt idx="2717">
                  <c:v>1623.89</c:v>
                </c:pt>
                <c:pt idx="2718">
                  <c:v>1612.58</c:v>
                </c:pt>
                <c:pt idx="2719">
                  <c:v>1587.07</c:v>
                </c:pt>
                <c:pt idx="2720">
                  <c:v>1574.61</c:v>
                </c:pt>
                <c:pt idx="2721">
                  <c:v>1576.78</c:v>
                </c:pt>
                <c:pt idx="2722">
                  <c:v>1608.67</c:v>
                </c:pt>
                <c:pt idx="2723">
                  <c:v>1600.02</c:v>
                </c:pt>
                <c:pt idx="2724">
                  <c:v>1595.28</c:v>
                </c:pt>
                <c:pt idx="2725">
                  <c:v>1597.42</c:v>
                </c:pt>
                <c:pt idx="2726">
                  <c:v>1601.05</c:v>
                </c:pt>
                <c:pt idx="2727">
                  <c:v>1612.36</c:v>
                </c:pt>
                <c:pt idx="2728">
                  <c:v>1631.5</c:v>
                </c:pt>
                <c:pt idx="2729">
                  <c:v>1644.43</c:v>
                </c:pt>
                <c:pt idx="2730">
                  <c:v>1646.78</c:v>
                </c:pt>
                <c:pt idx="2731">
                  <c:v>1647.91</c:v>
                </c:pt>
                <c:pt idx="2732">
                  <c:v>1655.8</c:v>
                </c:pt>
                <c:pt idx="2733">
                  <c:v>1659.99</c:v>
                </c:pt>
                <c:pt idx="2734">
                  <c:v>1655.72</c:v>
                </c:pt>
                <c:pt idx="2735">
                  <c:v>1671.14</c:v>
                </c:pt>
                <c:pt idx="2736">
                  <c:v>1671.14</c:v>
                </c:pt>
                <c:pt idx="2737">
                  <c:v>1662.55</c:v>
                </c:pt>
                <c:pt idx="2738">
                  <c:v>1682.48</c:v>
                </c:pt>
                <c:pt idx="2739">
                  <c:v>1668.49</c:v>
                </c:pt>
                <c:pt idx="2740">
                  <c:v>1674.38</c:v>
                </c:pt>
                <c:pt idx="2741">
                  <c:v>1664.45</c:v>
                </c:pt>
                <c:pt idx="2742">
                  <c:v>1672.69</c:v>
                </c:pt>
                <c:pt idx="2743">
                  <c:v>1649.08</c:v>
                </c:pt>
                <c:pt idx="2744">
                  <c:v>1635.06</c:v>
                </c:pt>
                <c:pt idx="2745">
                  <c:v>1640.27</c:v>
                </c:pt>
                <c:pt idx="2746">
                  <c:v>1653.55</c:v>
                </c:pt>
                <c:pt idx="2747">
                  <c:v>1638.1</c:v>
                </c:pt>
                <c:pt idx="2748">
                  <c:v>1646.1</c:v>
                </c:pt>
                <c:pt idx="2749">
                  <c:v>1645</c:v>
                </c:pt>
                <c:pt idx="2750">
                  <c:v>1631.85</c:v>
                </c:pt>
                <c:pt idx="2751">
                  <c:v>1630.18</c:v>
                </c:pt>
                <c:pt idx="2752">
                  <c:v>1630.87</c:v>
                </c:pt>
                <c:pt idx="2753">
                  <c:v>1660.89</c:v>
                </c:pt>
                <c:pt idx="2754">
                  <c:v>1683.46</c:v>
                </c:pt>
                <c:pt idx="2755">
                  <c:v>1671.36</c:v>
                </c:pt>
                <c:pt idx="2756">
                  <c:v>1667.68</c:v>
                </c:pt>
                <c:pt idx="2757">
                  <c:v>1634.81</c:v>
                </c:pt>
                <c:pt idx="2758">
                  <c:v>1626.21</c:v>
                </c:pt>
                <c:pt idx="2759">
                  <c:v>1635.06</c:v>
                </c:pt>
                <c:pt idx="2760">
                  <c:v>1653.3</c:v>
                </c:pt>
                <c:pt idx="2761">
                  <c:v>1648.78</c:v>
                </c:pt>
                <c:pt idx="2762">
                  <c:v>1626.79</c:v>
                </c:pt>
                <c:pt idx="2763">
                  <c:v>1638.89</c:v>
                </c:pt>
                <c:pt idx="2764">
                  <c:v>1630.46</c:v>
                </c:pt>
                <c:pt idx="2765">
                  <c:v>1554.9</c:v>
                </c:pt>
                <c:pt idx="2766">
                  <c:v>1585.97</c:v>
                </c:pt>
                <c:pt idx="2767">
                  <c:v>1600.69</c:v>
                </c:pt>
                <c:pt idx="2768">
                  <c:v>1637.13</c:v>
                </c:pt>
                <c:pt idx="2769">
                  <c:v>1646.43</c:v>
                </c:pt>
                <c:pt idx="2770">
                  <c:v>1655.08</c:v>
                </c:pt>
                <c:pt idx="2771">
                  <c:v>1662.52</c:v>
                </c:pt>
                <c:pt idx="2772">
                  <c:v>1672.78</c:v>
                </c:pt>
                <c:pt idx="2773">
                  <c:v>1660.95</c:v>
                </c:pt>
                <c:pt idx="2774">
                  <c:v>1662.51</c:v>
                </c:pt>
                <c:pt idx="2775">
                  <c:v>1661</c:v>
                </c:pt>
                <c:pt idx="2776">
                  <c:v>1644.19</c:v>
                </c:pt>
                <c:pt idx="2777">
                  <c:v>1620.49</c:v>
                </c:pt>
                <c:pt idx="2778">
                  <c:v>1637.97</c:v>
                </c:pt>
                <c:pt idx="2779">
                  <c:v>1645.9</c:v>
                </c:pt>
                <c:pt idx="2780">
                  <c:v>1651.11</c:v>
                </c:pt>
                <c:pt idx="2781">
                  <c:v>1659.68</c:v>
                </c:pt>
                <c:pt idx="2782">
                  <c:v>1655.03</c:v>
                </c:pt>
                <c:pt idx="2783">
                  <c:v>1657.56</c:v>
                </c:pt>
                <c:pt idx="2784">
                  <c:v>1679.39</c:v>
                </c:pt>
                <c:pt idx="2785">
                  <c:v>1670.21</c:v>
                </c:pt>
                <c:pt idx="2786">
                  <c:v>1674.12</c:v>
                </c:pt>
                <c:pt idx="2787">
                  <c:v>1700.46</c:v>
                </c:pt>
                <c:pt idx="2788">
                  <c:v>1680.32</c:v>
                </c:pt>
                <c:pt idx="2789">
                  <c:v>1659.26</c:v>
                </c:pt>
                <c:pt idx="2790">
                  <c:v>1664.53</c:v>
                </c:pt>
                <c:pt idx="2791">
                  <c:v>1670.86</c:v>
                </c:pt>
                <c:pt idx="2792">
                  <c:v>1674.52</c:v>
                </c:pt>
                <c:pt idx="2793">
                  <c:v>1665.15</c:v>
                </c:pt>
                <c:pt idx="2794">
                  <c:v>1642.27</c:v>
                </c:pt>
                <c:pt idx="2795">
                  <c:v>1594.69</c:v>
                </c:pt>
                <c:pt idx="2796">
                  <c:v>1542.25</c:v>
                </c:pt>
                <c:pt idx="2797">
                  <c:v>1450.98</c:v>
                </c:pt>
                <c:pt idx="2798">
                  <c:v>1442.55</c:v>
                </c:pt>
                <c:pt idx="2799">
                  <c:v>1505.42</c:v>
                </c:pt>
                <c:pt idx="2800">
                  <c:v>1529.82</c:v>
                </c:pt>
                <c:pt idx="2801">
                  <c:v>1541.85</c:v>
                </c:pt>
                <c:pt idx="2802">
                  <c:v>1526.67</c:v>
                </c:pt>
                <c:pt idx="2803">
                  <c:v>1452.99</c:v>
                </c:pt>
                <c:pt idx="2804">
                  <c:v>1486.14</c:v>
                </c:pt>
                <c:pt idx="2805">
                  <c:v>1484.84</c:v>
                </c:pt>
                <c:pt idx="2806">
                  <c:v>1432.23</c:v>
                </c:pt>
                <c:pt idx="2807">
                  <c:v>1447.47</c:v>
                </c:pt>
                <c:pt idx="2808">
                  <c:v>1445.51</c:v>
                </c:pt>
                <c:pt idx="2809">
                  <c:v>1478.54</c:v>
                </c:pt>
                <c:pt idx="2810">
                  <c:v>1467.06</c:v>
                </c:pt>
                <c:pt idx="2811">
                  <c:v>1486.2</c:v>
                </c:pt>
                <c:pt idx="2812">
                  <c:v>1471.04</c:v>
                </c:pt>
                <c:pt idx="2813">
                  <c:v>1479.65</c:v>
                </c:pt>
                <c:pt idx="2814">
                  <c:v>1485.56</c:v>
                </c:pt>
                <c:pt idx="2815">
                  <c:v>1480.6</c:v>
                </c:pt>
                <c:pt idx="2816">
                  <c:v>1443.21</c:v>
                </c:pt>
                <c:pt idx="2817">
                  <c:v>1431.06</c:v>
                </c:pt>
                <c:pt idx="2818">
                  <c:v>1447.16</c:v>
                </c:pt>
                <c:pt idx="2819">
                  <c:v>1414.47</c:v>
                </c:pt>
                <c:pt idx="2820">
                  <c:v>1396.92</c:v>
                </c:pt>
                <c:pt idx="2821">
                  <c:v>1422.36</c:v>
                </c:pt>
                <c:pt idx="2822">
                  <c:v>1430.99</c:v>
                </c:pt>
                <c:pt idx="2823">
                  <c:v>1461.02</c:v>
                </c:pt>
                <c:pt idx="2824">
                  <c:v>1486.55</c:v>
                </c:pt>
                <c:pt idx="2825">
                  <c:v>1478.26</c:v>
                </c:pt>
                <c:pt idx="2826">
                  <c:v>1491.57</c:v>
                </c:pt>
                <c:pt idx="2827">
                  <c:v>1494.36</c:v>
                </c:pt>
                <c:pt idx="2828">
                  <c:v>1506.99</c:v>
                </c:pt>
                <c:pt idx="2829">
                  <c:v>1489.45</c:v>
                </c:pt>
                <c:pt idx="2830">
                  <c:v>1465.72</c:v>
                </c:pt>
                <c:pt idx="2831">
                  <c:v>1504.29</c:v>
                </c:pt>
                <c:pt idx="2832">
                  <c:v>1505.16</c:v>
                </c:pt>
                <c:pt idx="2833">
                  <c:v>1503.64</c:v>
                </c:pt>
                <c:pt idx="2834">
                  <c:v>1497.23</c:v>
                </c:pt>
                <c:pt idx="2835">
                  <c:v>1516.66</c:v>
                </c:pt>
                <c:pt idx="2836">
                  <c:v>1545.32</c:v>
                </c:pt>
                <c:pt idx="2837">
                  <c:v>1566.61</c:v>
                </c:pt>
                <c:pt idx="2838">
                  <c:v>1558.54</c:v>
                </c:pt>
                <c:pt idx="2839">
                  <c:v>1545.2</c:v>
                </c:pt>
                <c:pt idx="2840">
                  <c:v>1558.09</c:v>
                </c:pt>
                <c:pt idx="2841">
                  <c:v>1547.22</c:v>
                </c:pt>
                <c:pt idx="2842">
                  <c:v>1539.44</c:v>
                </c:pt>
                <c:pt idx="2843">
                  <c:v>1547.53</c:v>
                </c:pt>
                <c:pt idx="2844">
                  <c:v>1546.97</c:v>
                </c:pt>
                <c:pt idx="2845">
                  <c:v>1561.66</c:v>
                </c:pt>
                <c:pt idx="2846">
                  <c:v>1575.83</c:v>
                </c:pt>
                <c:pt idx="2847">
                  <c:v>1575.72</c:v>
                </c:pt>
                <c:pt idx="2848">
                  <c:v>1584.16</c:v>
                </c:pt>
                <c:pt idx="2849">
                  <c:v>1591.27</c:v>
                </c:pt>
                <c:pt idx="2850">
                  <c:v>1577.03</c:v>
                </c:pt>
                <c:pt idx="2851">
                  <c:v>1559.34</c:v>
                </c:pt>
                <c:pt idx="2852">
                  <c:v>1590.91</c:v>
                </c:pt>
                <c:pt idx="2853">
                  <c:v>1595.09</c:v>
                </c:pt>
                <c:pt idx="2854">
                  <c:v>1601.76</c:v>
                </c:pt>
                <c:pt idx="2855">
                  <c:v>1594.99</c:v>
                </c:pt>
                <c:pt idx="2856">
                  <c:v>1601.35</c:v>
                </c:pt>
                <c:pt idx="2857">
                  <c:v>1599.98</c:v>
                </c:pt>
                <c:pt idx="2858">
                  <c:v>1600.34</c:v>
                </c:pt>
                <c:pt idx="2859">
                  <c:v>1604.7</c:v>
                </c:pt>
                <c:pt idx="2860">
                  <c:v>1593</c:v>
                </c:pt>
                <c:pt idx="2861">
                  <c:v>1585.52</c:v>
                </c:pt>
                <c:pt idx="2862">
                  <c:v>1600.88</c:v>
                </c:pt>
                <c:pt idx="2863">
                  <c:v>1600.36</c:v>
                </c:pt>
                <c:pt idx="2864">
                  <c:v>1576.63</c:v>
                </c:pt>
                <c:pt idx="2865">
                  <c:v>1588.76</c:v>
                </c:pt>
                <c:pt idx="2866">
                  <c:v>1587.03</c:v>
                </c:pt>
                <c:pt idx="2867">
                  <c:v>1560.86</c:v>
                </c:pt>
                <c:pt idx="2868">
                  <c:v>1539.96</c:v>
                </c:pt>
                <c:pt idx="2869">
                  <c:v>1533.79</c:v>
                </c:pt>
                <c:pt idx="2870">
                  <c:v>1521.51</c:v>
                </c:pt>
                <c:pt idx="2871">
                  <c:v>1527.59</c:v>
                </c:pt>
                <c:pt idx="2872">
                  <c:v>1525.75</c:v>
                </c:pt>
                <c:pt idx="2873">
                  <c:v>1565.95</c:v>
                </c:pt>
                <c:pt idx="2874">
                  <c:v>1562.77</c:v>
                </c:pt>
                <c:pt idx="2875">
                  <c:v>1526.33</c:v>
                </c:pt>
                <c:pt idx="2876">
                  <c:v>1533.32</c:v>
                </c:pt>
                <c:pt idx="2877">
                  <c:v>1546.56</c:v>
                </c:pt>
                <c:pt idx="2878">
                  <c:v>1523.87</c:v>
                </c:pt>
                <c:pt idx="2879">
                  <c:v>1521.6</c:v>
                </c:pt>
                <c:pt idx="2880">
                  <c:v>1527.59</c:v>
                </c:pt>
                <c:pt idx="2881">
                  <c:v>1550.28</c:v>
                </c:pt>
                <c:pt idx="2882">
                  <c:v>1532.53</c:v>
                </c:pt>
                <c:pt idx="2883">
                  <c:v>1504.69</c:v>
                </c:pt>
                <c:pt idx="2884">
                  <c:v>1508.78</c:v>
                </c:pt>
                <c:pt idx="2885">
                  <c:v>1483.9</c:v>
                </c:pt>
                <c:pt idx="2886">
                  <c:v>1442.85</c:v>
                </c:pt>
                <c:pt idx="2887">
                  <c:v>1429.52</c:v>
                </c:pt>
                <c:pt idx="2888">
                  <c:v>1422.17</c:v>
                </c:pt>
                <c:pt idx="2889">
                  <c:v>1415.05</c:v>
                </c:pt>
                <c:pt idx="2890">
                  <c:v>1427.65</c:v>
                </c:pt>
                <c:pt idx="2891">
                  <c:v>1376.24</c:v>
                </c:pt>
                <c:pt idx="2892">
                  <c:v>1382.45</c:v>
                </c:pt>
                <c:pt idx="2893">
                  <c:v>1386.16</c:v>
                </c:pt>
                <c:pt idx="2894">
                  <c:v>1339.72</c:v>
                </c:pt>
                <c:pt idx="2895">
                  <c:v>1327.93</c:v>
                </c:pt>
                <c:pt idx="2896">
                  <c:v>1393.87</c:v>
                </c:pt>
                <c:pt idx="2897">
                  <c:v>1372.57</c:v>
                </c:pt>
                <c:pt idx="2898">
                  <c:v>1383.41</c:v>
                </c:pt>
                <c:pt idx="2899">
                  <c:v>1392.93</c:v>
                </c:pt>
                <c:pt idx="2900">
                  <c:v>1400.73</c:v>
                </c:pt>
                <c:pt idx="2901">
                  <c:v>1448.04</c:v>
                </c:pt>
                <c:pt idx="2902">
                  <c:v>1449.01</c:v>
                </c:pt>
                <c:pt idx="2903">
                  <c:v>1428.28</c:v>
                </c:pt>
                <c:pt idx="2904">
                  <c:v>1392.43</c:v>
                </c:pt>
                <c:pt idx="2905">
                  <c:v>1368.61</c:v>
                </c:pt>
                <c:pt idx="2906">
                  <c:v>1351.69</c:v>
                </c:pt>
                <c:pt idx="2907">
                  <c:v>1352.89</c:v>
                </c:pt>
                <c:pt idx="2908">
                  <c:v>1305.8699999999999</c:v>
                </c:pt>
                <c:pt idx="2909">
                  <c:v>1240.92</c:v>
                </c:pt>
                <c:pt idx="2910">
                  <c:v>1220.1400000000001</c:v>
                </c:pt>
                <c:pt idx="2911">
                  <c:v>1281.48</c:v>
                </c:pt>
                <c:pt idx="2912">
                  <c:v>1294.3399999999999</c:v>
                </c:pt>
                <c:pt idx="2913">
                  <c:v>1307.06</c:v>
                </c:pt>
                <c:pt idx="2914">
                  <c:v>1298.83</c:v>
                </c:pt>
                <c:pt idx="2915">
                  <c:v>1281.74</c:v>
                </c:pt>
                <c:pt idx="2916">
                  <c:v>1309.01</c:v>
                </c:pt>
                <c:pt idx="2917">
                  <c:v>1274.3699999999999</c:v>
                </c:pt>
                <c:pt idx="2918">
                  <c:v>1289.6400000000001</c:v>
                </c:pt>
                <c:pt idx="2919">
                  <c:v>1320.14</c:v>
                </c:pt>
                <c:pt idx="2920">
                  <c:v>1325.63</c:v>
                </c:pt>
                <c:pt idx="2921">
                  <c:v>1295.1600000000001</c:v>
                </c:pt>
                <c:pt idx="2922">
                  <c:v>1325.53</c:v>
                </c:pt>
                <c:pt idx="2923">
                  <c:v>1348.32</c:v>
                </c:pt>
                <c:pt idx="2924">
                  <c:v>1366.73</c:v>
                </c:pt>
                <c:pt idx="2925">
                  <c:v>1373.78</c:v>
                </c:pt>
                <c:pt idx="2926">
                  <c:v>1357.78</c:v>
                </c:pt>
                <c:pt idx="2927">
                  <c:v>1334.89</c:v>
                </c:pt>
                <c:pt idx="2928">
                  <c:v>1344.95</c:v>
                </c:pt>
                <c:pt idx="2929">
                  <c:v>1334.71</c:v>
                </c:pt>
                <c:pt idx="2930">
                  <c:v>1375.61</c:v>
                </c:pt>
                <c:pt idx="2931">
                  <c:v>1377.54</c:v>
                </c:pt>
                <c:pt idx="2932">
                  <c:v>1361.83</c:v>
                </c:pt>
                <c:pt idx="2933">
                  <c:v>1369.38</c:v>
                </c:pt>
                <c:pt idx="2934">
                  <c:v>1354.55</c:v>
                </c:pt>
                <c:pt idx="2935">
                  <c:v>1359.99</c:v>
                </c:pt>
                <c:pt idx="2936">
                  <c:v>1371.29</c:v>
                </c:pt>
                <c:pt idx="2937">
                  <c:v>1360.07</c:v>
                </c:pt>
                <c:pt idx="2938">
                  <c:v>1357.37</c:v>
                </c:pt>
                <c:pt idx="2939">
                  <c:v>1375.16</c:v>
                </c:pt>
                <c:pt idx="2940">
                  <c:v>1367.86</c:v>
                </c:pt>
                <c:pt idx="2941">
                  <c:v>1373.18</c:v>
                </c:pt>
                <c:pt idx="2942">
                  <c:v>1363.12</c:v>
                </c:pt>
                <c:pt idx="2943">
                  <c:v>1343.24</c:v>
                </c:pt>
                <c:pt idx="2944">
                  <c:v>1296.78</c:v>
                </c:pt>
                <c:pt idx="2945">
                  <c:v>1295.21</c:v>
                </c:pt>
                <c:pt idx="2946">
                  <c:v>1266.19</c:v>
                </c:pt>
                <c:pt idx="2947">
                  <c:v>1267.33</c:v>
                </c:pt>
                <c:pt idx="2948">
                  <c:v>1255.07</c:v>
                </c:pt>
                <c:pt idx="2949">
                  <c:v>1281.6400000000001</c:v>
                </c:pt>
                <c:pt idx="2950">
                  <c:v>1278.26</c:v>
                </c:pt>
                <c:pt idx="2951">
                  <c:v>1316.03</c:v>
                </c:pt>
                <c:pt idx="2952">
                  <c:v>1352.03</c:v>
                </c:pt>
                <c:pt idx="2953">
                  <c:v>1353.48</c:v>
                </c:pt>
                <c:pt idx="2954">
                  <c:v>1334.49</c:v>
                </c:pt>
                <c:pt idx="2955">
                  <c:v>1345.02</c:v>
                </c:pt>
                <c:pt idx="2956">
                  <c:v>1375.11</c:v>
                </c:pt>
                <c:pt idx="2957">
                  <c:v>1386.76</c:v>
                </c:pt>
                <c:pt idx="2958">
                  <c:v>1380.92</c:v>
                </c:pt>
                <c:pt idx="2959">
                  <c:v>1412.8</c:v>
                </c:pt>
                <c:pt idx="2960">
                  <c:v>1394.51</c:v>
                </c:pt>
                <c:pt idx="2961">
                  <c:v>1391.68</c:v>
                </c:pt>
                <c:pt idx="2962">
                  <c:v>1396.65</c:v>
                </c:pt>
                <c:pt idx="2963">
                  <c:v>1316.57</c:v>
                </c:pt>
                <c:pt idx="2964">
                  <c:v>1305.4000000000001</c:v>
                </c:pt>
                <c:pt idx="2965">
                  <c:v>1308.1099999999999</c:v>
                </c:pt>
                <c:pt idx="2966">
                  <c:v>1310.92</c:v>
                </c:pt>
                <c:pt idx="2967">
                  <c:v>1347.95</c:v>
                </c:pt>
                <c:pt idx="2968">
                  <c:v>1321.8</c:v>
                </c:pt>
                <c:pt idx="2969">
                  <c:v>1343.48</c:v>
                </c:pt>
                <c:pt idx="2970">
                  <c:v>1318.15</c:v>
                </c:pt>
                <c:pt idx="2971">
                  <c:v>1330.52</c:v>
                </c:pt>
                <c:pt idx="2972">
                  <c:v>1333.59</c:v>
                </c:pt>
                <c:pt idx="2973">
                  <c:v>1349.3</c:v>
                </c:pt>
                <c:pt idx="2974">
                  <c:v>1331.97</c:v>
                </c:pt>
                <c:pt idx="2975">
                  <c:v>1337.55</c:v>
                </c:pt>
                <c:pt idx="2976">
                  <c:v>1334.11</c:v>
                </c:pt>
                <c:pt idx="2977">
                  <c:v>1345.43</c:v>
                </c:pt>
                <c:pt idx="2978">
                  <c:v>1355.73</c:v>
                </c:pt>
                <c:pt idx="2979">
                  <c:v>1347.68</c:v>
                </c:pt>
                <c:pt idx="2980">
                  <c:v>1359.48</c:v>
                </c:pt>
                <c:pt idx="2981">
                  <c:v>1362.63</c:v>
                </c:pt>
                <c:pt idx="2982">
                  <c:v>1369.96</c:v>
                </c:pt>
                <c:pt idx="2983">
                  <c:v>1351.75</c:v>
                </c:pt>
                <c:pt idx="2984">
                  <c:v>1333.42</c:v>
                </c:pt>
                <c:pt idx="2985">
                  <c:v>1317.33</c:v>
                </c:pt>
                <c:pt idx="2986">
                  <c:v>1336.29</c:v>
                </c:pt>
                <c:pt idx="2987">
                  <c:v>1344.07</c:v>
                </c:pt>
                <c:pt idx="2988">
                  <c:v>1343.96</c:v>
                </c:pt>
                <c:pt idx="2989">
                  <c:v>1335.81</c:v>
                </c:pt>
                <c:pt idx="2990">
                  <c:v>1307.97</c:v>
                </c:pt>
                <c:pt idx="2991">
                  <c:v>1279.46</c:v>
                </c:pt>
                <c:pt idx="2992">
                  <c:v>1267.58</c:v>
                </c:pt>
                <c:pt idx="2993">
                  <c:v>1273.29</c:v>
                </c:pt>
                <c:pt idx="2994">
                  <c:v>1256.8499999999999</c:v>
                </c:pt>
                <c:pt idx="2995">
                  <c:v>1269.81</c:v>
                </c:pt>
                <c:pt idx="2996">
                  <c:v>1269.96</c:v>
                </c:pt>
                <c:pt idx="2997">
                  <c:v>1289.8699999999999</c:v>
                </c:pt>
                <c:pt idx="2998">
                  <c:v>1285.72</c:v>
                </c:pt>
                <c:pt idx="2999">
                  <c:v>1307.8399999999999</c:v>
                </c:pt>
                <c:pt idx="3000">
                  <c:v>1216.7</c:v>
                </c:pt>
                <c:pt idx="3001">
                  <c:v>1208.57</c:v>
                </c:pt>
                <c:pt idx="3002">
                  <c:v>1241.27</c:v>
                </c:pt>
                <c:pt idx="3003">
                  <c:v>1262.42</c:v>
                </c:pt>
                <c:pt idx="3004">
                  <c:v>1254.8699999999999</c:v>
                </c:pt>
                <c:pt idx="3005">
                  <c:v>1248.5</c:v>
                </c:pt>
                <c:pt idx="3006">
                  <c:v>1256.8699999999999</c:v>
                </c:pt>
                <c:pt idx="3007">
                  <c:v>1237.33</c:v>
                </c:pt>
                <c:pt idx="3008">
                  <c:v>1230.78</c:v>
                </c:pt>
                <c:pt idx="3009">
                  <c:v>1228.97</c:v>
                </c:pt>
                <c:pt idx="3010">
                  <c:v>1231.26</c:v>
                </c:pt>
                <c:pt idx="3011">
                  <c:v>1276.1199999999999</c:v>
                </c:pt>
                <c:pt idx="3012">
                  <c:v>1305.8399999999999</c:v>
                </c:pt>
                <c:pt idx="3013">
                  <c:v>1301.1300000000001</c:v>
                </c:pt>
                <c:pt idx="3014">
                  <c:v>1315.43</c:v>
                </c:pt>
                <c:pt idx="3015">
                  <c:v>1326.06</c:v>
                </c:pt>
                <c:pt idx="3016">
                  <c:v>1325.92</c:v>
                </c:pt>
                <c:pt idx="3017">
                  <c:v>1344.4</c:v>
                </c:pt>
                <c:pt idx="3018">
                  <c:v>1322.1</c:v>
                </c:pt>
                <c:pt idx="3019">
                  <c:v>1330.59</c:v>
                </c:pt>
                <c:pt idx="3020">
                  <c:v>1316.98</c:v>
                </c:pt>
                <c:pt idx="3021">
                  <c:v>1316.53</c:v>
                </c:pt>
                <c:pt idx="3022">
                  <c:v>1313.76</c:v>
                </c:pt>
                <c:pt idx="3023">
                  <c:v>1303.69</c:v>
                </c:pt>
                <c:pt idx="3024">
                  <c:v>1308.3</c:v>
                </c:pt>
                <c:pt idx="3025">
                  <c:v>1308.74</c:v>
                </c:pt>
                <c:pt idx="3026">
                  <c:v>1282.43</c:v>
                </c:pt>
                <c:pt idx="3027">
                  <c:v>1276.69</c:v>
                </c:pt>
                <c:pt idx="3028">
                  <c:v>1285.2</c:v>
                </c:pt>
                <c:pt idx="3029">
                  <c:v>1295.6099999999999</c:v>
                </c:pt>
                <c:pt idx="3030">
                  <c:v>1305.27</c:v>
                </c:pt>
                <c:pt idx="3031">
                  <c:v>1311.98</c:v>
                </c:pt>
                <c:pt idx="3032">
                  <c:v>1325.32</c:v>
                </c:pt>
                <c:pt idx="3033">
                  <c:v>1319.07</c:v>
                </c:pt>
                <c:pt idx="3034">
                  <c:v>1318.52</c:v>
                </c:pt>
                <c:pt idx="3035">
                  <c:v>1297.4000000000001</c:v>
                </c:pt>
                <c:pt idx="3036">
                  <c:v>1302.29</c:v>
                </c:pt>
                <c:pt idx="3037">
                  <c:v>1296.26</c:v>
                </c:pt>
                <c:pt idx="3038">
                  <c:v>1300.3499999999999</c:v>
                </c:pt>
                <c:pt idx="3039">
                  <c:v>1299.72</c:v>
                </c:pt>
                <c:pt idx="3040">
                  <c:v>1305.3499999999999</c:v>
                </c:pt>
                <c:pt idx="3041">
                  <c:v>1306.43</c:v>
                </c:pt>
                <c:pt idx="3042">
                  <c:v>1299.32</c:v>
                </c:pt>
                <c:pt idx="3043">
                  <c:v>1309.17</c:v>
                </c:pt>
                <c:pt idx="3044">
                  <c:v>1310.0899999999999</c:v>
                </c:pt>
                <c:pt idx="3045">
                  <c:v>1323.89</c:v>
                </c:pt>
                <c:pt idx="3046">
                  <c:v>1330.77</c:v>
                </c:pt>
                <c:pt idx="3047">
                  <c:v>1335.55</c:v>
                </c:pt>
                <c:pt idx="3048">
                  <c:v>1357.01</c:v>
                </c:pt>
                <c:pt idx="3049">
                  <c:v>1344.87</c:v>
                </c:pt>
                <c:pt idx="3050">
                  <c:v>1340.33</c:v>
                </c:pt>
                <c:pt idx="3051">
                  <c:v>1346.33</c:v>
                </c:pt>
                <c:pt idx="3052">
                  <c:v>1345.45</c:v>
                </c:pt>
                <c:pt idx="3053">
                  <c:v>1325.33</c:v>
                </c:pt>
                <c:pt idx="3054">
                  <c:v>1328.32</c:v>
                </c:pt>
                <c:pt idx="3055">
                  <c:v>1314.43</c:v>
                </c:pt>
                <c:pt idx="3056">
                  <c:v>1306.54</c:v>
                </c:pt>
                <c:pt idx="3057">
                  <c:v>1304.75</c:v>
                </c:pt>
                <c:pt idx="3058">
                  <c:v>1305.17</c:v>
                </c:pt>
                <c:pt idx="3059">
                  <c:v>1316.64</c:v>
                </c:pt>
                <c:pt idx="3060">
                  <c:v>1347.85</c:v>
                </c:pt>
                <c:pt idx="3061">
                  <c:v>1347.14</c:v>
                </c:pt>
                <c:pt idx="3062">
                  <c:v>1321.37</c:v>
                </c:pt>
                <c:pt idx="3063">
                  <c:v>1333.77</c:v>
                </c:pt>
                <c:pt idx="3064">
                  <c:v>1340.62</c:v>
                </c:pt>
                <c:pt idx="3065">
                  <c:v>1323.23</c:v>
                </c:pt>
                <c:pt idx="3066">
                  <c:v>1332.14</c:v>
                </c:pt>
                <c:pt idx="3067">
                  <c:v>1334.1</c:v>
                </c:pt>
                <c:pt idx="3068">
                  <c:v>1345.24</c:v>
                </c:pt>
                <c:pt idx="3069">
                  <c:v>1355.44</c:v>
                </c:pt>
                <c:pt idx="3070">
                  <c:v>1352.9</c:v>
                </c:pt>
                <c:pt idx="3071">
                  <c:v>1353.9</c:v>
                </c:pt>
                <c:pt idx="3072">
                  <c:v>1342.52</c:v>
                </c:pt>
                <c:pt idx="3073">
                  <c:v>1348.21</c:v>
                </c:pt>
                <c:pt idx="3074">
                  <c:v>1341.14</c:v>
                </c:pt>
                <c:pt idx="3075">
                  <c:v>1346.24</c:v>
                </c:pt>
                <c:pt idx="3076">
                  <c:v>1350.06</c:v>
                </c:pt>
                <c:pt idx="3077">
                  <c:v>1355.6</c:v>
                </c:pt>
                <c:pt idx="3078">
                  <c:v>1356.27</c:v>
                </c:pt>
                <c:pt idx="3079">
                  <c:v>1372.64</c:v>
                </c:pt>
                <c:pt idx="3080">
                  <c:v>1366.62</c:v>
                </c:pt>
                <c:pt idx="3081">
                  <c:v>1372.45</c:v>
                </c:pt>
                <c:pt idx="3082">
                  <c:v>1375.49</c:v>
                </c:pt>
                <c:pt idx="3083">
                  <c:v>1381.1</c:v>
                </c:pt>
                <c:pt idx="3084">
                  <c:v>1389.8</c:v>
                </c:pt>
                <c:pt idx="3085">
                  <c:v>1387.32</c:v>
                </c:pt>
                <c:pt idx="3086">
                  <c:v>1391.97</c:v>
                </c:pt>
                <c:pt idx="3087">
                  <c:v>1376.68</c:v>
                </c:pt>
                <c:pt idx="3088">
                  <c:v>1353.8</c:v>
                </c:pt>
                <c:pt idx="3089">
                  <c:v>1363.89</c:v>
                </c:pt>
                <c:pt idx="3090">
                  <c:v>1367.57</c:v>
                </c:pt>
                <c:pt idx="3091">
                  <c:v>1372.34</c:v>
                </c:pt>
                <c:pt idx="3092">
                  <c:v>1326.85</c:v>
                </c:pt>
                <c:pt idx="3093">
                  <c:v>1387.48</c:v>
                </c:pt>
                <c:pt idx="3094">
                  <c:v>1386.96</c:v>
                </c:pt>
                <c:pt idx="3095">
                  <c:v>1403.09</c:v>
                </c:pt>
                <c:pt idx="3096">
                  <c:v>1416.82</c:v>
                </c:pt>
                <c:pt idx="3097">
                  <c:v>1413.59</c:v>
                </c:pt>
                <c:pt idx="3098">
                  <c:v>1435.31</c:v>
                </c:pt>
                <c:pt idx="3099">
                  <c:v>1435.49</c:v>
                </c:pt>
                <c:pt idx="3100">
                  <c:v>1441.76</c:v>
                </c:pt>
                <c:pt idx="3101">
                  <c:v>1461.66</c:v>
                </c:pt>
                <c:pt idx="3102">
                  <c:v>1463.92</c:v>
                </c:pt>
                <c:pt idx="3103">
                  <c:v>1457.89</c:v>
                </c:pt>
                <c:pt idx="3104">
                  <c:v>1462.38</c:v>
                </c:pt>
                <c:pt idx="3105">
                  <c:v>1471.81</c:v>
                </c:pt>
                <c:pt idx="3106">
                  <c:v>1486.08</c:v>
                </c:pt>
                <c:pt idx="3107">
                  <c:v>1480.24</c:v>
                </c:pt>
                <c:pt idx="3108">
                  <c:v>1470.42</c:v>
                </c:pt>
                <c:pt idx="3109">
                  <c:v>1481.35</c:v>
                </c:pt>
                <c:pt idx="3110">
                  <c:v>1484.16</c:v>
                </c:pt>
                <c:pt idx="3111">
                  <c:v>1505.34</c:v>
                </c:pt>
                <c:pt idx="3112">
                  <c:v>1512.98</c:v>
                </c:pt>
                <c:pt idx="3113">
                  <c:v>1537.9</c:v>
                </c:pt>
                <c:pt idx="3114">
                  <c:v>1525.87</c:v>
                </c:pt>
                <c:pt idx="3115">
                  <c:v>1541.28</c:v>
                </c:pt>
                <c:pt idx="3116">
                  <c:v>1543.37</c:v>
                </c:pt>
                <c:pt idx="3117">
                  <c:v>1553.46</c:v>
                </c:pt>
                <c:pt idx="3118">
                  <c:v>1546.09</c:v>
                </c:pt>
                <c:pt idx="3119">
                  <c:v>1546.47</c:v>
                </c:pt>
                <c:pt idx="3120">
                  <c:v>1555.31</c:v>
                </c:pt>
                <c:pt idx="3121">
                  <c:v>1542.31</c:v>
                </c:pt>
                <c:pt idx="3122">
                  <c:v>1540.98</c:v>
                </c:pt>
                <c:pt idx="3123">
                  <c:v>1534.37</c:v>
                </c:pt>
                <c:pt idx="3124">
                  <c:v>1536.47</c:v>
                </c:pt>
                <c:pt idx="3125">
                  <c:v>1529.33</c:v>
                </c:pt>
                <c:pt idx="3126">
                  <c:v>1509.56</c:v>
                </c:pt>
                <c:pt idx="3127">
                  <c:v>1533.04</c:v>
                </c:pt>
                <c:pt idx="3128">
                  <c:v>1558.06</c:v>
                </c:pt>
                <c:pt idx="3129">
                  <c:v>1541.66</c:v>
                </c:pt>
                <c:pt idx="3130">
                  <c:v>1550.67</c:v>
                </c:pt>
                <c:pt idx="3131">
                  <c:v>1548.18</c:v>
                </c:pt>
                <c:pt idx="3132">
                  <c:v>1544.63</c:v>
                </c:pt>
                <c:pt idx="3133">
                  <c:v>1534.18</c:v>
                </c:pt>
                <c:pt idx="3134">
                  <c:v>1540.64</c:v>
                </c:pt>
                <c:pt idx="3135">
                  <c:v>1525.87</c:v>
                </c:pt>
                <c:pt idx="3136">
                  <c:v>1503.14</c:v>
                </c:pt>
                <c:pt idx="3137">
                  <c:v>1528.84</c:v>
                </c:pt>
                <c:pt idx="3138">
                  <c:v>1527.4</c:v>
                </c:pt>
                <c:pt idx="3139">
                  <c:v>1519.27</c:v>
                </c:pt>
                <c:pt idx="3140">
                  <c:v>1508.38</c:v>
                </c:pt>
                <c:pt idx="3141">
                  <c:v>1526.59</c:v>
                </c:pt>
                <c:pt idx="3142">
                  <c:v>1536.6</c:v>
                </c:pt>
                <c:pt idx="3143">
                  <c:v>1551.58</c:v>
                </c:pt>
                <c:pt idx="3144">
                  <c:v>1542.62</c:v>
                </c:pt>
                <c:pt idx="3145">
                  <c:v>1526.06</c:v>
                </c:pt>
                <c:pt idx="3146">
                  <c:v>1511.26</c:v>
                </c:pt>
                <c:pt idx="3147">
                  <c:v>1530.08</c:v>
                </c:pt>
                <c:pt idx="3148">
                  <c:v>1515.83</c:v>
                </c:pt>
                <c:pt idx="3149">
                  <c:v>1528.89</c:v>
                </c:pt>
                <c:pt idx="3150">
                  <c:v>1510.48</c:v>
                </c:pt>
                <c:pt idx="3151">
                  <c:v>1518.93</c:v>
                </c:pt>
                <c:pt idx="3152">
                  <c:v>1518.19</c:v>
                </c:pt>
                <c:pt idx="3153">
                  <c:v>1535.75</c:v>
                </c:pt>
                <c:pt idx="3154">
                  <c:v>1558.72</c:v>
                </c:pt>
                <c:pt idx="3155">
                  <c:v>1559.22</c:v>
                </c:pt>
                <c:pt idx="3156">
                  <c:v>1554.05</c:v>
                </c:pt>
                <c:pt idx="3157">
                  <c:v>1554.17</c:v>
                </c:pt>
                <c:pt idx="3158">
                  <c:v>1542.84</c:v>
                </c:pt>
                <c:pt idx="3159">
                  <c:v>1540.04</c:v>
                </c:pt>
                <c:pt idx="3160">
                  <c:v>1547.87</c:v>
                </c:pt>
                <c:pt idx="3161">
                  <c:v>1559.44</c:v>
                </c:pt>
                <c:pt idx="3162">
                  <c:v>1556.68</c:v>
                </c:pt>
                <c:pt idx="3163">
                  <c:v>1547.08</c:v>
                </c:pt>
                <c:pt idx="3164">
                  <c:v>1537.75</c:v>
                </c:pt>
                <c:pt idx="3165">
                  <c:v>1542.39</c:v>
                </c:pt>
                <c:pt idx="3166">
                  <c:v>1543.11</c:v>
                </c:pt>
                <c:pt idx="3167">
                  <c:v>1572.32</c:v>
                </c:pt>
                <c:pt idx="3168">
                  <c:v>1562.5</c:v>
                </c:pt>
                <c:pt idx="3169">
                  <c:v>1554.2</c:v>
                </c:pt>
                <c:pt idx="3170">
                  <c:v>1553.23</c:v>
                </c:pt>
                <c:pt idx="3171">
                  <c:v>1552.94</c:v>
                </c:pt>
                <c:pt idx="3172">
                  <c:v>1556.99</c:v>
                </c:pt>
                <c:pt idx="3173">
                  <c:v>1567.07</c:v>
                </c:pt>
                <c:pt idx="3174">
                  <c:v>1570.33</c:v>
                </c:pt>
                <c:pt idx="3175">
                  <c:v>1577.15</c:v>
                </c:pt>
                <c:pt idx="3176">
                  <c:v>1568.37</c:v>
                </c:pt>
                <c:pt idx="3177">
                  <c:v>1561.65</c:v>
                </c:pt>
                <c:pt idx="3178">
                  <c:v>1565.42</c:v>
                </c:pt>
                <c:pt idx="3179">
                  <c:v>1560.62</c:v>
                </c:pt>
                <c:pt idx="3180">
                  <c:v>1540.26</c:v>
                </c:pt>
                <c:pt idx="3181">
                  <c:v>1528.46</c:v>
                </c:pt>
                <c:pt idx="3182">
                  <c:v>1530.05</c:v>
                </c:pt>
                <c:pt idx="3183">
                  <c:v>1529.26</c:v>
                </c:pt>
                <c:pt idx="3184">
                  <c:v>1537.5</c:v>
                </c:pt>
                <c:pt idx="3185">
                  <c:v>1544.18</c:v>
                </c:pt>
                <c:pt idx="3186">
                  <c:v>1537.76</c:v>
                </c:pt>
                <c:pt idx="3187">
                  <c:v>1537.3</c:v>
                </c:pt>
                <c:pt idx="3188">
                  <c:v>1518.9</c:v>
                </c:pt>
                <c:pt idx="3189">
                  <c:v>1513.27</c:v>
                </c:pt>
                <c:pt idx="3190">
                  <c:v>1509.9</c:v>
                </c:pt>
                <c:pt idx="3191">
                  <c:v>1496.74</c:v>
                </c:pt>
                <c:pt idx="3192">
                  <c:v>1491.14</c:v>
                </c:pt>
                <c:pt idx="3193">
                  <c:v>1500.55</c:v>
                </c:pt>
                <c:pt idx="3194">
                  <c:v>1492.3</c:v>
                </c:pt>
                <c:pt idx="3195">
                  <c:v>1482.41</c:v>
                </c:pt>
                <c:pt idx="3196">
                  <c:v>1465.97</c:v>
                </c:pt>
                <c:pt idx="3197">
                  <c:v>1466.79</c:v>
                </c:pt>
                <c:pt idx="3198">
                  <c:v>1452.15</c:v>
                </c:pt>
                <c:pt idx="3199">
                  <c:v>1477.34</c:v>
                </c:pt>
                <c:pt idx="3200">
                  <c:v>1464.18</c:v>
                </c:pt>
                <c:pt idx="3201">
                  <c:v>1473.15</c:v>
                </c:pt>
                <c:pt idx="3202">
                  <c:v>1485.64</c:v>
                </c:pt>
                <c:pt idx="3203">
                  <c:v>1507.8</c:v>
                </c:pt>
                <c:pt idx="3204">
                  <c:v>1502.43</c:v>
                </c:pt>
                <c:pt idx="3205">
                  <c:v>1529.96</c:v>
                </c:pt>
                <c:pt idx="3206">
                  <c:v>1531.91</c:v>
                </c:pt>
                <c:pt idx="3207">
                  <c:v>1536.38</c:v>
                </c:pt>
                <c:pt idx="3208">
                  <c:v>1531.45</c:v>
                </c:pt>
                <c:pt idx="3209">
                  <c:v>1542.57</c:v>
                </c:pt>
                <c:pt idx="3210">
                  <c:v>1569.15</c:v>
                </c:pt>
                <c:pt idx="3211">
                  <c:v>1585.77</c:v>
                </c:pt>
                <c:pt idx="3212">
                  <c:v>1584.38</c:v>
                </c:pt>
                <c:pt idx="3213">
                  <c:v>1587.61</c:v>
                </c:pt>
                <c:pt idx="3214">
                  <c:v>1585.16</c:v>
                </c:pt>
                <c:pt idx="3215">
                  <c:v>1572.11</c:v>
                </c:pt>
                <c:pt idx="3216">
                  <c:v>1587.79</c:v>
                </c:pt>
                <c:pt idx="3217">
                  <c:v>1575.77</c:v>
                </c:pt>
                <c:pt idx="3218">
                  <c:v>1554.25</c:v>
                </c:pt>
                <c:pt idx="3219">
                  <c:v>1557.72</c:v>
                </c:pt>
                <c:pt idx="3220">
                  <c:v>1566.64</c:v>
                </c:pt>
                <c:pt idx="3221">
                  <c:v>1566.4</c:v>
                </c:pt>
                <c:pt idx="3222">
                  <c:v>1577.65</c:v>
                </c:pt>
                <c:pt idx="3223">
                  <c:v>1573.94</c:v>
                </c:pt>
                <c:pt idx="3224">
                  <c:v>1577.24</c:v>
                </c:pt>
                <c:pt idx="3225">
                  <c:v>1569.93</c:v>
                </c:pt>
                <c:pt idx="3226">
                  <c:v>1569.8</c:v>
                </c:pt>
                <c:pt idx="3227">
                  <c:v>1568.22</c:v>
                </c:pt>
                <c:pt idx="3228">
                  <c:v>1570.47</c:v>
                </c:pt>
                <c:pt idx="3229">
                  <c:v>1594.61</c:v>
                </c:pt>
                <c:pt idx="3230">
                  <c:v>1605.39</c:v>
                </c:pt>
                <c:pt idx="3231">
                  <c:v>1606.6</c:v>
                </c:pt>
                <c:pt idx="3232">
                  <c:v>1594.42</c:v>
                </c:pt>
                <c:pt idx="3233">
                  <c:v>1602.53</c:v>
                </c:pt>
                <c:pt idx="3234">
                  <c:v>1589.66</c:v>
                </c:pt>
                <c:pt idx="3235">
                  <c:v>1588.35</c:v>
                </c:pt>
                <c:pt idx="3236">
                  <c:v>1589.08</c:v>
                </c:pt>
                <c:pt idx="3237">
                  <c:v>1599.34</c:v>
                </c:pt>
                <c:pt idx="3238">
                  <c:v>1586.99</c:v>
                </c:pt>
                <c:pt idx="3239">
                  <c:v>1595.51</c:v>
                </c:pt>
                <c:pt idx="3240">
                  <c:v>1597.21</c:v>
                </c:pt>
                <c:pt idx="3241">
                  <c:v>1619.49</c:v>
                </c:pt>
                <c:pt idx="3242">
                  <c:v>1614.73</c:v>
                </c:pt>
                <c:pt idx="3243">
                  <c:v>1612.71</c:v>
                </c:pt>
                <c:pt idx="3244">
                  <c:v>1612.35</c:v>
                </c:pt>
                <c:pt idx="3245">
                  <c:v>1611.29</c:v>
                </c:pt>
                <c:pt idx="3246">
                  <c:v>1618.63</c:v>
                </c:pt>
                <c:pt idx="3247">
                  <c:v>1616.03</c:v>
                </c:pt>
                <c:pt idx="3248">
                  <c:v>1626.37</c:v>
                </c:pt>
                <c:pt idx="3249">
                  <c:v>1611.08</c:v>
                </c:pt>
                <c:pt idx="3250">
                  <c:v>1613.65</c:v>
                </c:pt>
                <c:pt idx="3251">
                  <c:v>1625.18</c:v>
                </c:pt>
                <c:pt idx="3252">
                  <c:v>1608.56</c:v>
                </c:pt>
                <c:pt idx="3253">
                  <c:v>1618.03</c:v>
                </c:pt>
                <c:pt idx="3254">
                  <c:v>1604.22</c:v>
                </c:pt>
                <c:pt idx="3255">
                  <c:v>1617.38</c:v>
                </c:pt>
                <c:pt idx="3256">
                  <c:v>1616.04</c:v>
                </c:pt>
                <c:pt idx="3257">
                  <c:v>1622.62</c:v>
                </c:pt>
                <c:pt idx="3258">
                  <c:v>1625.43</c:v>
                </c:pt>
                <c:pt idx="3259">
                  <c:v>1623.79</c:v>
                </c:pt>
                <c:pt idx="3260">
                  <c:v>1621.21</c:v>
                </c:pt>
                <c:pt idx="3261">
                  <c:v>1616.85</c:v>
                </c:pt>
                <c:pt idx="3262">
                  <c:v>1623.9</c:v>
                </c:pt>
                <c:pt idx="3263">
                  <c:v>1629.35</c:v>
                </c:pt>
                <c:pt idx="3264">
                  <c:v>1619.23</c:v>
                </c:pt>
                <c:pt idx="3265">
                  <c:v>1621.42</c:v>
                </c:pt>
                <c:pt idx="3266">
                  <c:v>1628.2</c:v>
                </c:pt>
                <c:pt idx="3267">
                  <c:v>1620.39</c:v>
                </c:pt>
                <c:pt idx="3268">
                  <c:v>1624.22</c:v>
                </c:pt>
                <c:pt idx="3269">
                  <c:v>1618.99</c:v>
                </c:pt>
                <c:pt idx="3270">
                  <c:v>1619.13</c:v>
                </c:pt>
                <c:pt idx="3271">
                  <c:v>1635</c:v>
                </c:pt>
                <c:pt idx="3272">
                  <c:v>1634.03</c:v>
                </c:pt>
                <c:pt idx="3273">
                  <c:v>1628.96</c:v>
                </c:pt>
                <c:pt idx="3274">
                  <c:v>1640.47</c:v>
                </c:pt>
                <c:pt idx="3275">
                  <c:v>1640.56</c:v>
                </c:pt>
                <c:pt idx="3276">
                  <c:v>1630.15</c:v>
                </c:pt>
                <c:pt idx="3277">
                  <c:v>1619.64</c:v>
                </c:pt>
                <c:pt idx="3278">
                  <c:v>1602.18</c:v>
                </c:pt>
                <c:pt idx="3279">
                  <c:v>1611.94</c:v>
                </c:pt>
                <c:pt idx="3280">
                  <c:v>1616.03</c:v>
                </c:pt>
                <c:pt idx="3281">
                  <c:v>1614.62</c:v>
                </c:pt>
                <c:pt idx="3282">
                  <c:v>1595.85</c:v>
                </c:pt>
                <c:pt idx="3283">
                  <c:v>1601.02</c:v>
                </c:pt>
                <c:pt idx="3284">
                  <c:v>1594.34</c:v>
                </c:pt>
                <c:pt idx="3285">
                  <c:v>1610.79</c:v>
                </c:pt>
                <c:pt idx="3286">
                  <c:v>1595.89</c:v>
                </c:pt>
                <c:pt idx="3287">
                  <c:v>1596.04</c:v>
                </c:pt>
                <c:pt idx="3288">
                  <c:v>1600.7</c:v>
                </c:pt>
                <c:pt idx="3289">
                  <c:v>1589.29</c:v>
                </c:pt>
                <c:pt idx="3290">
                  <c:v>1606.15</c:v>
                </c:pt>
                <c:pt idx="3291">
                  <c:v>1614.63</c:v>
                </c:pt>
                <c:pt idx="3292">
                  <c:v>1624.37</c:v>
                </c:pt>
                <c:pt idx="3293">
                  <c:v>1613.59</c:v>
                </c:pt>
                <c:pt idx="3294">
                  <c:v>1605.11</c:v>
                </c:pt>
                <c:pt idx="3295">
                  <c:v>1580.77</c:v>
                </c:pt>
                <c:pt idx="3296">
                  <c:v>1598.59</c:v>
                </c:pt>
                <c:pt idx="3297">
                  <c:v>1593.61</c:v>
                </c:pt>
                <c:pt idx="3298">
                  <c:v>1607.69</c:v>
                </c:pt>
                <c:pt idx="3299">
                  <c:v>1626.87</c:v>
                </c:pt>
                <c:pt idx="3300">
                  <c:v>1636.23</c:v>
                </c:pt>
                <c:pt idx="3301">
                  <c:v>1637.54</c:v>
                </c:pt>
                <c:pt idx="3302">
                  <c:v>1629.12</c:v>
                </c:pt>
                <c:pt idx="3303">
                  <c:v>1655.89</c:v>
                </c:pt>
                <c:pt idx="3304">
                  <c:v>1665.84</c:v>
                </c:pt>
                <c:pt idx="3305">
                  <c:v>1678.15</c:v>
                </c:pt>
                <c:pt idx="3306">
                  <c:v>1672.61</c:v>
                </c:pt>
                <c:pt idx="3307">
                  <c:v>1674.33</c:v>
                </c:pt>
                <c:pt idx="3308">
                  <c:v>1670.07</c:v>
                </c:pt>
                <c:pt idx="3309">
                  <c:v>1664.35</c:v>
                </c:pt>
                <c:pt idx="3310">
                  <c:v>1675.27</c:v>
                </c:pt>
                <c:pt idx="3311">
                  <c:v>1672.31</c:v>
                </c:pt>
                <c:pt idx="3312">
                  <c:v>1677.77</c:v>
                </c:pt>
                <c:pt idx="3313">
                  <c:v>1680.27</c:v>
                </c:pt>
                <c:pt idx="3314">
                  <c:v>1687.41</c:v>
                </c:pt>
                <c:pt idx="3315">
                  <c:v>1685.96</c:v>
                </c:pt>
                <c:pt idx="3316">
                  <c:v>1688.14</c:v>
                </c:pt>
                <c:pt idx="3317">
                  <c:v>1684.66</c:v>
                </c:pt>
                <c:pt idx="3318">
                  <c:v>1693.62</c:v>
                </c:pt>
                <c:pt idx="3319">
                  <c:v>1703.15</c:v>
                </c:pt>
                <c:pt idx="3320">
                  <c:v>1697.93</c:v>
                </c:pt>
                <c:pt idx="3321">
                  <c:v>1713.33</c:v>
                </c:pt>
                <c:pt idx="3322">
                  <c:v>1727.09</c:v>
                </c:pt>
                <c:pt idx="3323">
                  <c:v>1724.81</c:v>
                </c:pt>
                <c:pt idx="3324">
                  <c:v>1730.32</c:v>
                </c:pt>
                <c:pt idx="3325">
                  <c:v>1724.47</c:v>
                </c:pt>
                <c:pt idx="3326">
                  <c:v>1747.73</c:v>
                </c:pt>
                <c:pt idx="3327">
                  <c:v>1743.99</c:v>
                </c:pt>
                <c:pt idx="3328">
                  <c:v>1763.88</c:v>
                </c:pt>
                <c:pt idx="3329">
                  <c:v>1750.01</c:v>
                </c:pt>
                <c:pt idx="3330">
                  <c:v>1763.74</c:v>
                </c:pt>
                <c:pt idx="3331">
                  <c:v>1770.94</c:v>
                </c:pt>
                <c:pt idx="3332">
                  <c:v>1763.45</c:v>
                </c:pt>
                <c:pt idx="3333">
                  <c:v>1775.99</c:v>
                </c:pt>
                <c:pt idx="3334">
                  <c:v>1787.6</c:v>
                </c:pt>
                <c:pt idx="3335">
                  <c:v>1798.02</c:v>
                </c:pt>
                <c:pt idx="3336">
                  <c:v>1790.54</c:v>
                </c:pt>
                <c:pt idx="3337">
                  <c:v>1809.07</c:v>
                </c:pt>
                <c:pt idx="3338">
                  <c:v>1822.93</c:v>
                </c:pt>
                <c:pt idx="3339">
                  <c:v>1790.39</c:v>
                </c:pt>
                <c:pt idx="3340">
                  <c:v>1798.04</c:v>
                </c:pt>
                <c:pt idx="3341">
                  <c:v>1781.61</c:v>
                </c:pt>
                <c:pt idx="3342">
                  <c:v>1768.58</c:v>
                </c:pt>
                <c:pt idx="3343">
                  <c:v>1738.26</c:v>
                </c:pt>
                <c:pt idx="3344">
                  <c:v>1778.11</c:v>
                </c:pt>
                <c:pt idx="3345">
                  <c:v>1756.38</c:v>
                </c:pt>
                <c:pt idx="3346">
                  <c:v>1771.69</c:v>
                </c:pt>
                <c:pt idx="3347">
                  <c:v>1782.39</c:v>
                </c:pt>
                <c:pt idx="3348">
                  <c:v>1769.41</c:v>
                </c:pt>
                <c:pt idx="3349">
                  <c:v>1787.94</c:v>
                </c:pt>
                <c:pt idx="3350">
                  <c:v>1775.18</c:v>
                </c:pt>
                <c:pt idx="3351">
                  <c:v>1783.91</c:v>
                </c:pt>
                <c:pt idx="3352">
                  <c:v>1787.37</c:v>
                </c:pt>
                <c:pt idx="3353">
                  <c:v>1804.8</c:v>
                </c:pt>
                <c:pt idx="3354">
                  <c:v>1801.5</c:v>
                </c:pt>
                <c:pt idx="3355">
                  <c:v>1780.46</c:v>
                </c:pt>
                <c:pt idx="3356">
                  <c:v>1784.79</c:v>
                </c:pt>
                <c:pt idx="3357">
                  <c:v>1774.8</c:v>
                </c:pt>
                <c:pt idx="3358">
                  <c:v>1781.5</c:v>
                </c:pt>
                <c:pt idx="3359">
                  <c:v>1809.16</c:v>
                </c:pt>
                <c:pt idx="3360">
                  <c:v>1814.34</c:v>
                </c:pt>
                <c:pt idx="3361">
                  <c:v>1817.55</c:v>
                </c:pt>
                <c:pt idx="3362">
                  <c:v>1808.63</c:v>
                </c:pt>
                <c:pt idx="3363">
                  <c:v>1801.85</c:v>
                </c:pt>
                <c:pt idx="3364">
                  <c:v>1807.5</c:v>
                </c:pt>
                <c:pt idx="3365">
                  <c:v>1820.88</c:v>
                </c:pt>
                <c:pt idx="3366">
                  <c:v>1815.54</c:v>
                </c:pt>
                <c:pt idx="3367">
                  <c:v>1819.5</c:v>
                </c:pt>
                <c:pt idx="3368">
                  <c:v>1823.47</c:v>
                </c:pt>
                <c:pt idx="3369">
                  <c:v>1830.79</c:v>
                </c:pt>
                <c:pt idx="3370">
                  <c:v>1831.14</c:v>
                </c:pt>
                <c:pt idx="3371">
                  <c:v>1825.33</c:v>
                </c:pt>
                <c:pt idx="3372">
                  <c:v>1829.27</c:v>
                </c:pt>
                <c:pt idx="3373">
                  <c:v>1822.24</c:v>
                </c:pt>
                <c:pt idx="3374">
                  <c:v>1841.2</c:v>
                </c:pt>
                <c:pt idx="3375">
                  <c:v>1873.82</c:v>
                </c:pt>
                <c:pt idx="3376">
                  <c:v>1895.08</c:v>
                </c:pt>
                <c:pt idx="3377">
                  <c:v>1888.83</c:v>
                </c:pt>
                <c:pt idx="3378">
                  <c:v>1882.71</c:v>
                </c:pt>
                <c:pt idx="3379">
                  <c:v>1886.48</c:v>
                </c:pt>
                <c:pt idx="3380">
                  <c:v>1888.63</c:v>
                </c:pt>
                <c:pt idx="3381">
                  <c:v>1883.87</c:v>
                </c:pt>
                <c:pt idx="3382">
                  <c:v>1883.92</c:v>
                </c:pt>
                <c:pt idx="3383">
                  <c:v>1906.39</c:v>
                </c:pt>
                <c:pt idx="3384">
                  <c:v>1885.15</c:v>
                </c:pt>
                <c:pt idx="3385">
                  <c:v>1890.78</c:v>
                </c:pt>
                <c:pt idx="3386">
                  <c:v>1900.26</c:v>
                </c:pt>
                <c:pt idx="3387">
                  <c:v>1904.83</c:v>
                </c:pt>
                <c:pt idx="3388">
                  <c:v>1887.59</c:v>
                </c:pt>
                <c:pt idx="3389">
                  <c:v>1889.46</c:v>
                </c:pt>
                <c:pt idx="3390">
                  <c:v>1881.38</c:v>
                </c:pt>
                <c:pt idx="3391">
                  <c:v>1878.73</c:v>
                </c:pt>
                <c:pt idx="3392">
                  <c:v>1850.19</c:v>
                </c:pt>
                <c:pt idx="3393">
                  <c:v>1849.53</c:v>
                </c:pt>
                <c:pt idx="3394">
                  <c:v>1863.82</c:v>
                </c:pt>
                <c:pt idx="3395">
                  <c:v>1837.56</c:v>
                </c:pt>
                <c:pt idx="3396">
                  <c:v>1788.85</c:v>
                </c:pt>
                <c:pt idx="3397">
                  <c:v>1775.42</c:v>
                </c:pt>
                <c:pt idx="3398">
                  <c:v>1758.84</c:v>
                </c:pt>
                <c:pt idx="3399">
                  <c:v>1733.02</c:v>
                </c:pt>
                <c:pt idx="3400">
                  <c:v>1751.23</c:v>
                </c:pt>
                <c:pt idx="3401">
                  <c:v>1719.16</c:v>
                </c:pt>
                <c:pt idx="3402">
                  <c:v>1719.83</c:v>
                </c:pt>
                <c:pt idx="3403">
                  <c:v>1729.17</c:v>
                </c:pt>
                <c:pt idx="3404">
                  <c:v>1753.15</c:v>
                </c:pt>
                <c:pt idx="3405">
                  <c:v>1767.96</c:v>
                </c:pt>
                <c:pt idx="3406">
                  <c:v>1764.67</c:v>
                </c:pt>
                <c:pt idx="3407">
                  <c:v>1749.85</c:v>
                </c:pt>
                <c:pt idx="3408">
                  <c:v>1749.75</c:v>
                </c:pt>
                <c:pt idx="3409">
                  <c:v>1774.76</c:v>
                </c:pt>
                <c:pt idx="3410">
                  <c:v>1790.62</c:v>
                </c:pt>
                <c:pt idx="3411">
                  <c:v>1783.88</c:v>
                </c:pt>
                <c:pt idx="3412">
                  <c:v>1754.43</c:v>
                </c:pt>
                <c:pt idx="3413">
                  <c:v>1711.46</c:v>
                </c:pt>
                <c:pt idx="3414">
                  <c:v>1697.11</c:v>
                </c:pt>
                <c:pt idx="3415">
                  <c:v>1718.97</c:v>
                </c:pt>
                <c:pt idx="3416">
                  <c:v>1705.63</c:v>
                </c:pt>
                <c:pt idx="3417">
                  <c:v>1720</c:v>
                </c:pt>
                <c:pt idx="3418">
                  <c:v>1726.99</c:v>
                </c:pt>
                <c:pt idx="3419">
                  <c:v>1740.67</c:v>
                </c:pt>
                <c:pt idx="3420">
                  <c:v>1734.31</c:v>
                </c:pt>
                <c:pt idx="3421">
                  <c:v>1738.72</c:v>
                </c:pt>
                <c:pt idx="3422">
                  <c:v>1737.57</c:v>
                </c:pt>
                <c:pt idx="3423">
                  <c:v>1747.27</c:v>
                </c:pt>
                <c:pt idx="3424">
                  <c:v>1729.6</c:v>
                </c:pt>
                <c:pt idx="3425">
                  <c:v>1708.03</c:v>
                </c:pt>
                <c:pt idx="3426">
                  <c:v>1711.02</c:v>
                </c:pt>
                <c:pt idx="3427">
                  <c:v>1696.34</c:v>
                </c:pt>
                <c:pt idx="3428">
                  <c:v>1649.6</c:v>
                </c:pt>
                <c:pt idx="3429">
                  <c:v>1687.19</c:v>
                </c:pt>
                <c:pt idx="3430">
                  <c:v>1683.56</c:v>
                </c:pt>
                <c:pt idx="3431">
                  <c:v>1713.31</c:v>
                </c:pt>
                <c:pt idx="3432">
                  <c:v>1718.03</c:v>
                </c:pt>
                <c:pt idx="3433">
                  <c:v>1716.32</c:v>
                </c:pt>
                <c:pt idx="3434">
                  <c:v>1690.35</c:v>
                </c:pt>
                <c:pt idx="3435">
                  <c:v>1710.04</c:v>
                </c:pt>
                <c:pt idx="3436">
                  <c:v>1719.81</c:v>
                </c:pt>
                <c:pt idx="3437">
                  <c:v>1723.59</c:v>
                </c:pt>
                <c:pt idx="3438">
                  <c:v>1716.28</c:v>
                </c:pt>
                <c:pt idx="3439">
                  <c:v>1720.97</c:v>
                </c:pt>
                <c:pt idx="3440">
                  <c:v>1735.73</c:v>
                </c:pt>
                <c:pt idx="3441">
                  <c:v>1723.51</c:v>
                </c:pt>
                <c:pt idx="3442">
                  <c:v>1728.15</c:v>
                </c:pt>
                <c:pt idx="3443">
                  <c:v>1732.09</c:v>
                </c:pt>
                <c:pt idx="3444">
                  <c:v>1733.38</c:v>
                </c:pt>
                <c:pt idx="3445">
                  <c:v>1733.74</c:v>
                </c:pt>
                <c:pt idx="3446">
                  <c:v>1756.57</c:v>
                </c:pt>
                <c:pt idx="3447">
                  <c:v>1748.41</c:v>
                </c:pt>
                <c:pt idx="3448">
                  <c:v>1753.16</c:v>
                </c:pt>
                <c:pt idx="3449">
                  <c:v>1762.87</c:v>
                </c:pt>
                <c:pt idx="3450">
                  <c:v>1758.81</c:v>
                </c:pt>
                <c:pt idx="3451">
                  <c:v>1772.9</c:v>
                </c:pt>
                <c:pt idx="3452">
                  <c:v>1778.56</c:v>
                </c:pt>
                <c:pt idx="3453">
                  <c:v>1774.36</c:v>
                </c:pt>
                <c:pt idx="3454">
                  <c:v>1776.89</c:v>
                </c:pt>
                <c:pt idx="3455">
                  <c:v>1774.26</c:v>
                </c:pt>
                <c:pt idx="3456">
                  <c:v>1772.37</c:v>
                </c:pt>
                <c:pt idx="3457">
                  <c:v>1776.59</c:v>
                </c:pt>
                <c:pt idx="3458">
                  <c:v>1777.22</c:v>
                </c:pt>
                <c:pt idx="3459">
                  <c:v>1781.42</c:v>
                </c:pt>
                <c:pt idx="3460">
                  <c:v>1792.95</c:v>
                </c:pt>
                <c:pt idx="3461">
                  <c:v>1808.7</c:v>
                </c:pt>
                <c:pt idx="3462">
                  <c:v>1799.15</c:v>
                </c:pt>
                <c:pt idx="3463">
                  <c:v>1807.47</c:v>
                </c:pt>
                <c:pt idx="3464">
                  <c:v>1812.91</c:v>
                </c:pt>
                <c:pt idx="3465">
                  <c:v>1815.23</c:v>
                </c:pt>
                <c:pt idx="3466">
                  <c:v>1813.41</c:v>
                </c:pt>
                <c:pt idx="3467">
                  <c:v>1803.67</c:v>
                </c:pt>
                <c:pt idx="3468">
                  <c:v>1790.77</c:v>
                </c:pt>
                <c:pt idx="3469">
                  <c:v>1770.02</c:v>
                </c:pt>
                <c:pt idx="3470">
                  <c:v>1771.5</c:v>
                </c:pt>
                <c:pt idx="3471">
                  <c:v>1766.71</c:v>
                </c:pt>
                <c:pt idx="3472">
                  <c:v>1738.54</c:v>
                </c:pt>
                <c:pt idx="3473">
                  <c:v>1746.92</c:v>
                </c:pt>
                <c:pt idx="3474">
                  <c:v>1742.65</c:v>
                </c:pt>
                <c:pt idx="3475">
                  <c:v>1765.77</c:v>
                </c:pt>
                <c:pt idx="3476">
                  <c:v>1779.56</c:v>
                </c:pt>
                <c:pt idx="3477">
                  <c:v>1774.89</c:v>
                </c:pt>
                <c:pt idx="3478">
                  <c:v>1786.61</c:v>
                </c:pt>
                <c:pt idx="3479">
                  <c:v>1782.06</c:v>
                </c:pt>
                <c:pt idx="3480">
                  <c:v>1781.46</c:v>
                </c:pt>
                <c:pt idx="3481">
                  <c:v>1798.98</c:v>
                </c:pt>
                <c:pt idx="3482">
                  <c:v>1794.43</c:v>
                </c:pt>
                <c:pt idx="3483">
                  <c:v>1791.65</c:v>
                </c:pt>
                <c:pt idx="3484">
                  <c:v>1793.52</c:v>
                </c:pt>
                <c:pt idx="3485">
                  <c:v>1784.37</c:v>
                </c:pt>
                <c:pt idx="3486">
                  <c:v>1763.46</c:v>
                </c:pt>
                <c:pt idx="3487">
                  <c:v>1745.01</c:v>
                </c:pt>
                <c:pt idx="3488">
                  <c:v>1750.69</c:v>
                </c:pt>
                <c:pt idx="3489">
                  <c:v>1734.44</c:v>
                </c:pt>
                <c:pt idx="3490">
                  <c:v>1747.84</c:v>
                </c:pt>
                <c:pt idx="3491">
                  <c:v>1717.27</c:v>
                </c:pt>
                <c:pt idx="3492">
                  <c:v>1730.48</c:v>
                </c:pt>
                <c:pt idx="3493">
                  <c:v>1726.29</c:v>
                </c:pt>
                <c:pt idx="3494">
                  <c:v>1729.71</c:v>
                </c:pt>
                <c:pt idx="3495">
                  <c:v>1725.55</c:v>
                </c:pt>
                <c:pt idx="3496">
                  <c:v>1701.2</c:v>
                </c:pt>
                <c:pt idx="3497">
                  <c:v>1686.47</c:v>
                </c:pt>
                <c:pt idx="3498">
                  <c:v>1690.12</c:v>
                </c:pt>
                <c:pt idx="3499">
                  <c:v>1685.5</c:v>
                </c:pt>
                <c:pt idx="3500">
                  <c:v>1697.06</c:v>
                </c:pt>
                <c:pt idx="3501">
                  <c:v>1723.84</c:v>
                </c:pt>
                <c:pt idx="3502">
                  <c:v>1702.98</c:v>
                </c:pt>
                <c:pt idx="3503">
                  <c:v>1708.08</c:v>
                </c:pt>
                <c:pt idx="3504">
                  <c:v>1721.01</c:v>
                </c:pt>
                <c:pt idx="3505">
                  <c:v>1734.56</c:v>
                </c:pt>
                <c:pt idx="3506">
                  <c:v>1759.88</c:v>
                </c:pt>
                <c:pt idx="3507">
                  <c:v>1754.25</c:v>
                </c:pt>
                <c:pt idx="3508">
                  <c:v>1747.48</c:v>
                </c:pt>
                <c:pt idx="3509">
                  <c:v>1736.1</c:v>
                </c:pt>
                <c:pt idx="3510">
                  <c:v>1749.1</c:v>
                </c:pt>
                <c:pt idx="3511">
                  <c:v>1752.62</c:v>
                </c:pt>
                <c:pt idx="3512">
                  <c:v>1766.91</c:v>
                </c:pt>
                <c:pt idx="3513">
                  <c:v>1770.47</c:v>
                </c:pt>
                <c:pt idx="3514">
                  <c:v>1770.48</c:v>
                </c:pt>
                <c:pt idx="3515">
                  <c:v>1764.01</c:v>
                </c:pt>
                <c:pt idx="3516">
                  <c:v>1762.92</c:v>
                </c:pt>
                <c:pt idx="3517">
                  <c:v>1768.26</c:v>
                </c:pt>
                <c:pt idx="3518">
                  <c:v>1755.75</c:v>
                </c:pt>
                <c:pt idx="3519">
                  <c:v>1742.97</c:v>
                </c:pt>
                <c:pt idx="3520">
                  <c:v>1733.22</c:v>
                </c:pt>
                <c:pt idx="3521">
                  <c:v>1747.65</c:v>
                </c:pt>
                <c:pt idx="3522">
                  <c:v>1739.99</c:v>
                </c:pt>
                <c:pt idx="3523">
                  <c:v>1739.41</c:v>
                </c:pt>
                <c:pt idx="3524">
                  <c:v>1706.72</c:v>
                </c:pt>
                <c:pt idx="3525">
                  <c:v>1693.54</c:v>
                </c:pt>
                <c:pt idx="3526">
                  <c:v>1713.86</c:v>
                </c:pt>
                <c:pt idx="3527">
                  <c:v>1681.09</c:v>
                </c:pt>
                <c:pt idx="3528">
                  <c:v>1696.59</c:v>
                </c:pt>
                <c:pt idx="3529">
                  <c:v>1692.74</c:v>
                </c:pt>
                <c:pt idx="3530">
                  <c:v>1686.25</c:v>
                </c:pt>
                <c:pt idx="3531">
                  <c:v>1686.61</c:v>
                </c:pt>
                <c:pt idx="3532">
                  <c:v>1700.54</c:v>
                </c:pt>
                <c:pt idx="3533">
                  <c:v>1707.08</c:v>
                </c:pt>
                <c:pt idx="3534">
                  <c:v>1716.8</c:v>
                </c:pt>
                <c:pt idx="3535">
                  <c:v>1741.26</c:v>
                </c:pt>
                <c:pt idx="3536">
                  <c:v>1732.96</c:v>
                </c:pt>
                <c:pt idx="3537">
                  <c:v>1749.19</c:v>
                </c:pt>
                <c:pt idx="3538">
                  <c:v>1728.13</c:v>
                </c:pt>
                <c:pt idx="3539">
                  <c:v>1730.77</c:v>
                </c:pt>
                <c:pt idx="3540">
                  <c:v>1721.95</c:v>
                </c:pt>
                <c:pt idx="3541">
                  <c:v>1713.83</c:v>
                </c:pt>
                <c:pt idx="3542">
                  <c:v>1697.16</c:v>
                </c:pt>
                <c:pt idx="3543">
                  <c:v>1683.71</c:v>
                </c:pt>
                <c:pt idx="3544">
                  <c:v>1680.36</c:v>
                </c:pt>
                <c:pt idx="3545">
                  <c:v>1690.52</c:v>
                </c:pt>
                <c:pt idx="3546">
                  <c:v>1701.17</c:v>
                </c:pt>
                <c:pt idx="3547">
                  <c:v>1694.87</c:v>
                </c:pt>
                <c:pt idx="3548">
                  <c:v>1721.68</c:v>
                </c:pt>
                <c:pt idx="3549">
                  <c:v>1725.88</c:v>
                </c:pt>
                <c:pt idx="3550">
                  <c:v>1781.86</c:v>
                </c:pt>
                <c:pt idx="3551">
                  <c:v>1793.56</c:v>
                </c:pt>
                <c:pt idx="3552">
                  <c:v>1798.77</c:v>
                </c:pt>
                <c:pt idx="3553">
                  <c:v>1805.71</c:v>
                </c:pt>
                <c:pt idx="3554">
                  <c:v>1810.65</c:v>
                </c:pt>
                <c:pt idx="3555">
                  <c:v>1817.24</c:v>
                </c:pt>
                <c:pt idx="3556">
                  <c:v>1817.81</c:v>
                </c:pt>
                <c:pt idx="3557">
                  <c:v>1814.05</c:v>
                </c:pt>
                <c:pt idx="3558">
                  <c:v>1829.49</c:v>
                </c:pt>
                <c:pt idx="3559">
                  <c:v>1820.56</c:v>
                </c:pt>
                <c:pt idx="3560">
                  <c:v>1818.27</c:v>
                </c:pt>
                <c:pt idx="3561">
                  <c:v>1790.78</c:v>
                </c:pt>
                <c:pt idx="3562">
                  <c:v>1777.96</c:v>
                </c:pt>
                <c:pt idx="3563">
                  <c:v>1767.89</c:v>
                </c:pt>
                <c:pt idx="3564">
                  <c:v>1729.81</c:v>
                </c:pt>
                <c:pt idx="3565">
                  <c:v>1689.5</c:v>
                </c:pt>
                <c:pt idx="3566">
                  <c:v>1690.73</c:v>
                </c:pt>
                <c:pt idx="3567">
                  <c:v>1675.15</c:v>
                </c:pt>
                <c:pt idx="3568">
                  <c:v>1708.74</c:v>
                </c:pt>
                <c:pt idx="3569">
                  <c:v>1718.14</c:v>
                </c:pt>
                <c:pt idx="3570">
                  <c:v>1684.15</c:v>
                </c:pt>
                <c:pt idx="3571">
                  <c:v>1680.61</c:v>
                </c:pt>
                <c:pt idx="3572">
                  <c:v>1681.25</c:v>
                </c:pt>
                <c:pt idx="3573">
                  <c:v>1661.29</c:v>
                </c:pt>
                <c:pt idx="3574">
                  <c:v>1622.03</c:v>
                </c:pt>
                <c:pt idx="3575">
                  <c:v>1614.98</c:v>
                </c:pt>
                <c:pt idx="3576">
                  <c:v>1605.16</c:v>
                </c:pt>
                <c:pt idx="3577">
                  <c:v>1584.07</c:v>
                </c:pt>
                <c:pt idx="3578">
                  <c:v>1622.03</c:v>
                </c:pt>
                <c:pt idx="3579">
                  <c:v>1647.1</c:v>
                </c:pt>
                <c:pt idx="3580">
                  <c:v>1637.99</c:v>
                </c:pt>
                <c:pt idx="3581">
                  <c:v>1644.88</c:v>
                </c:pt>
                <c:pt idx="3582">
                  <c:v>1646.42</c:v>
                </c:pt>
                <c:pt idx="3583">
                  <c:v>1662.41</c:v>
                </c:pt>
                <c:pt idx="3584">
                  <c:v>1677.43</c:v>
                </c:pt>
                <c:pt idx="3585">
                  <c:v>1680.54</c:v>
                </c:pt>
                <c:pt idx="3586">
                  <c:v>1663.89</c:v>
                </c:pt>
                <c:pt idx="3587">
                  <c:v>1644.89</c:v>
                </c:pt>
                <c:pt idx="3588">
                  <c:v>1640.98</c:v>
                </c:pt>
                <c:pt idx="3589">
                  <c:v>1631.18</c:v>
                </c:pt>
                <c:pt idx="3590">
                  <c:v>1640.75</c:v>
                </c:pt>
                <c:pt idx="3591">
                  <c:v>1627.96</c:v>
                </c:pt>
                <c:pt idx="3592">
                  <c:v>1621.9</c:v>
                </c:pt>
                <c:pt idx="3593">
                  <c:v>1602.75</c:v>
                </c:pt>
                <c:pt idx="3594">
                  <c:v>1620.17</c:v>
                </c:pt>
                <c:pt idx="3595">
                  <c:v>1627.96</c:v>
                </c:pt>
                <c:pt idx="3596">
                  <c:v>1643.16</c:v>
                </c:pt>
                <c:pt idx="3597">
                  <c:v>1649.1</c:v>
                </c:pt>
                <c:pt idx="3598">
                  <c:v>1666.61</c:v>
                </c:pt>
                <c:pt idx="3599">
                  <c:v>1660.06</c:v>
                </c:pt>
                <c:pt idx="3600">
                  <c:v>1687.77</c:v>
                </c:pt>
                <c:pt idx="3601">
                  <c:v>1685.72</c:v>
                </c:pt>
                <c:pt idx="3602">
                  <c:v>1626.64</c:v>
                </c:pt>
                <c:pt idx="3603">
                  <c:v>1629.45</c:v>
                </c:pt>
                <c:pt idx="3604">
                  <c:v>1621.13</c:v>
                </c:pt>
                <c:pt idx="3605">
                  <c:v>1596.96</c:v>
                </c:pt>
                <c:pt idx="3606">
                  <c:v>1592.71</c:v>
                </c:pt>
                <c:pt idx="3607">
                  <c:v>1589.44</c:v>
                </c:pt>
                <c:pt idx="3608">
                  <c:v>1615.43</c:v>
                </c:pt>
                <c:pt idx="3609">
                  <c:v>1609.93</c:v>
                </c:pt>
                <c:pt idx="3610">
                  <c:v>1592.7</c:v>
                </c:pt>
                <c:pt idx="3611">
                  <c:v>1575.74</c:v>
                </c:pt>
                <c:pt idx="3612">
                  <c:v>1560.82</c:v>
                </c:pt>
                <c:pt idx="3613">
                  <c:v>1544.42</c:v>
                </c:pt>
                <c:pt idx="3614">
                  <c:v>1509.15</c:v>
                </c:pt>
                <c:pt idx="3615">
                  <c:v>1460.65</c:v>
                </c:pt>
                <c:pt idx="3616">
                  <c:v>1425.01</c:v>
                </c:pt>
                <c:pt idx="3617">
                  <c:v>1460.21</c:v>
                </c:pt>
                <c:pt idx="3618">
                  <c:v>1490.71</c:v>
                </c:pt>
                <c:pt idx="3619">
                  <c:v>1468.42</c:v>
                </c:pt>
                <c:pt idx="3620">
                  <c:v>1499.42</c:v>
                </c:pt>
                <c:pt idx="3621">
                  <c:v>1520.93</c:v>
                </c:pt>
                <c:pt idx="3622">
                  <c:v>1533.2</c:v>
                </c:pt>
                <c:pt idx="3623">
                  <c:v>1523.01</c:v>
                </c:pt>
                <c:pt idx="3624">
                  <c:v>1531.72</c:v>
                </c:pt>
                <c:pt idx="3625">
                  <c:v>1521.83</c:v>
                </c:pt>
                <c:pt idx="3626">
                  <c:v>1543.17</c:v>
                </c:pt>
                <c:pt idx="3627">
                  <c:v>1546.48</c:v>
                </c:pt>
                <c:pt idx="3628">
                  <c:v>1547.09</c:v>
                </c:pt>
                <c:pt idx="3629">
                  <c:v>1572.94</c:v>
                </c:pt>
                <c:pt idx="3630">
                  <c:v>1570.29</c:v>
                </c:pt>
                <c:pt idx="3631">
                  <c:v>1545.56</c:v>
                </c:pt>
                <c:pt idx="3632">
                  <c:v>1540.72</c:v>
                </c:pt>
                <c:pt idx="3633">
                  <c:v>1553.49</c:v>
                </c:pt>
                <c:pt idx="3634">
                  <c:v>1563.61</c:v>
                </c:pt>
                <c:pt idx="3635">
                  <c:v>1548.46</c:v>
                </c:pt>
                <c:pt idx="3636">
                  <c:v>1559.22</c:v>
                </c:pt>
                <c:pt idx="3637">
                  <c:v>1570.63</c:v>
                </c:pt>
                <c:pt idx="3638">
                  <c:v>1565.63</c:v>
                </c:pt>
                <c:pt idx="3639">
                  <c:v>1570.36</c:v>
                </c:pt>
                <c:pt idx="3640">
                  <c:v>1588.24</c:v>
                </c:pt>
                <c:pt idx="3641">
                  <c:v>1587.49</c:v>
                </c:pt>
                <c:pt idx="3642">
                  <c:v>1577.35</c:v>
                </c:pt>
                <c:pt idx="3643">
                  <c:v>1552.7</c:v>
                </c:pt>
                <c:pt idx="3644">
                  <c:v>1547.56</c:v>
                </c:pt>
                <c:pt idx="3645">
                  <c:v>1582.64</c:v>
                </c:pt>
                <c:pt idx="3646">
                  <c:v>1589.43</c:v>
                </c:pt>
                <c:pt idx="3647">
                  <c:v>1580</c:v>
                </c:pt>
                <c:pt idx="3648">
                  <c:v>1599.33</c:v>
                </c:pt>
                <c:pt idx="3649">
                  <c:v>1599.65</c:v>
                </c:pt>
                <c:pt idx="3650">
                  <c:v>1609.72</c:v>
                </c:pt>
                <c:pt idx="3651">
                  <c:v>1612.88</c:v>
                </c:pt>
                <c:pt idx="3652">
                  <c:v>1605.99</c:v>
                </c:pt>
                <c:pt idx="3653">
                  <c:v>1619.61</c:v>
                </c:pt>
                <c:pt idx="3654">
                  <c:v>1622.33</c:v>
                </c:pt>
                <c:pt idx="3655">
                  <c:v>1619.4</c:v>
                </c:pt>
                <c:pt idx="3656">
                  <c:v>1618.2</c:v>
                </c:pt>
                <c:pt idx="3657">
                  <c:v>1612.47</c:v>
                </c:pt>
                <c:pt idx="3658">
                  <c:v>1629.43</c:v>
                </c:pt>
                <c:pt idx="3659">
                  <c:v>1618.35</c:v>
                </c:pt>
                <c:pt idx="3660">
                  <c:v>1617</c:v>
                </c:pt>
                <c:pt idx="3661">
                  <c:v>1604.85</c:v>
                </c:pt>
                <c:pt idx="3662">
                  <c:v>1588.15</c:v>
                </c:pt>
                <c:pt idx="3663">
                  <c:v>1574.31</c:v>
                </c:pt>
                <c:pt idx="3664">
                  <c:v>1596.4</c:v>
                </c:pt>
                <c:pt idx="3665">
                  <c:v>1600.73</c:v>
                </c:pt>
                <c:pt idx="3666">
                  <c:v>1603.32</c:v>
                </c:pt>
                <c:pt idx="3667">
                  <c:v>1595.02</c:v>
                </c:pt>
                <c:pt idx="3668">
                  <c:v>1610.74</c:v>
                </c:pt>
                <c:pt idx="3669">
                  <c:v>1612.36</c:v>
                </c:pt>
                <c:pt idx="3670">
                  <c:v>1609.3</c:v>
                </c:pt>
                <c:pt idx="3671">
                  <c:v>1617.38</c:v>
                </c:pt>
                <c:pt idx="3672">
                  <c:v>1593.3</c:v>
                </c:pt>
                <c:pt idx="3673">
                  <c:v>1592.59</c:v>
                </c:pt>
                <c:pt idx="3674">
                  <c:v>1606.78</c:v>
                </c:pt>
                <c:pt idx="3675">
                  <c:v>1595.09</c:v>
                </c:pt>
                <c:pt idx="3676">
                  <c:v>1595.58</c:v>
                </c:pt>
                <c:pt idx="3677">
                  <c:v>1612.13</c:v>
                </c:pt>
                <c:pt idx="3678">
                  <c:v>1632.03</c:v>
                </c:pt>
                <c:pt idx="3679">
                  <c:v>1614.47</c:v>
                </c:pt>
                <c:pt idx="3680">
                  <c:v>1621.15</c:v>
                </c:pt>
                <c:pt idx="3681">
                  <c:v>1620.52</c:v>
                </c:pt>
                <c:pt idx="3682">
                  <c:v>1628.9</c:v>
                </c:pt>
                <c:pt idx="3683">
                  <c:v>1616.5</c:v>
                </c:pt>
                <c:pt idx="3684">
                  <c:v>1601.57</c:v>
                </c:pt>
                <c:pt idx="3685">
                  <c:v>1603.4</c:v>
                </c:pt>
                <c:pt idx="3686">
                  <c:v>1611.74</c:v>
                </c:pt>
                <c:pt idx="3687">
                  <c:v>1624.25</c:v>
                </c:pt>
                <c:pt idx="3688">
                  <c:v>1623.29</c:v>
                </c:pt>
                <c:pt idx="3689">
                  <c:v>1628.35</c:v>
                </c:pt>
                <c:pt idx="3690">
                  <c:v>1631.62</c:v>
                </c:pt>
                <c:pt idx="3691">
                  <c:v>1621.23</c:v>
                </c:pt>
                <c:pt idx="3692">
                  <c:v>1613.54</c:v>
                </c:pt>
                <c:pt idx="3693">
                  <c:v>1620.72</c:v>
                </c:pt>
                <c:pt idx="3694">
                  <c:v>1628.96</c:v>
                </c:pt>
                <c:pt idx="3695">
                  <c:v>1613.47</c:v>
                </c:pt>
                <c:pt idx="3696">
                  <c:v>1610.79</c:v>
                </c:pt>
                <c:pt idx="3697">
                  <c:v>1616.84</c:v>
                </c:pt>
                <c:pt idx="3698">
                  <c:v>1580.47</c:v>
                </c:pt>
                <c:pt idx="3699">
                  <c:v>1563.32</c:v>
                </c:pt>
                <c:pt idx="3700">
                  <c:v>1550.48</c:v>
                </c:pt>
                <c:pt idx="3701">
                  <c:v>1541.23</c:v>
                </c:pt>
                <c:pt idx="3702">
                  <c:v>1517.41</c:v>
                </c:pt>
                <c:pt idx="3703">
                  <c:v>1539.32</c:v>
                </c:pt>
                <c:pt idx="3704">
                  <c:v>1543.42</c:v>
                </c:pt>
                <c:pt idx="3705">
                  <c:v>1550.44</c:v>
                </c:pt>
                <c:pt idx="3706">
                  <c:v>1556.02</c:v>
                </c:pt>
                <c:pt idx="3707">
                  <c:v>1546.85</c:v>
                </c:pt>
                <c:pt idx="3708">
                  <c:v>1557.01</c:v>
                </c:pt>
                <c:pt idx="3709">
                  <c:v>1538.92</c:v>
                </c:pt>
                <c:pt idx="3710">
                  <c:v>1527.2</c:v>
                </c:pt>
                <c:pt idx="3711">
                  <c:v>1542.86</c:v>
                </c:pt>
                <c:pt idx="3712">
                  <c:v>1546.57</c:v>
                </c:pt>
                <c:pt idx="3713">
                  <c:v>1535.78</c:v>
                </c:pt>
                <c:pt idx="3714">
                  <c:v>1526.36</c:v>
                </c:pt>
                <c:pt idx="3715">
                  <c:v>1521.31</c:v>
                </c:pt>
                <c:pt idx="3716">
                  <c:v>1491.54</c:v>
                </c:pt>
                <c:pt idx="3717">
                  <c:v>1501.41</c:v>
                </c:pt>
                <c:pt idx="3718">
                  <c:v>1520.69</c:v>
                </c:pt>
                <c:pt idx="3719">
                  <c:v>1526.54</c:v>
                </c:pt>
                <c:pt idx="3720">
                  <c:v>1529.1</c:v>
                </c:pt>
                <c:pt idx="3721">
                  <c:v>1545.83</c:v>
                </c:pt>
                <c:pt idx="3722">
                  <c:v>1552.28</c:v>
                </c:pt>
                <c:pt idx="3723">
                  <c:v>1554.98</c:v>
                </c:pt>
                <c:pt idx="3724">
                  <c:v>1545.5</c:v>
                </c:pt>
                <c:pt idx="3725">
                  <c:v>1543.42</c:v>
                </c:pt>
                <c:pt idx="3726">
                  <c:v>1542.13</c:v>
                </c:pt>
                <c:pt idx="3727">
                  <c:v>1539.31</c:v>
                </c:pt>
                <c:pt idx="3728">
                  <c:v>1546.34</c:v>
                </c:pt>
                <c:pt idx="3729">
                  <c:v>1559.19</c:v>
                </c:pt>
                <c:pt idx="3730">
                  <c:v>1559.19</c:v>
                </c:pt>
                <c:pt idx="3731">
                  <c:v>1543.57</c:v>
                </c:pt>
                <c:pt idx="3732">
                  <c:v>1546.4</c:v>
                </c:pt>
                <c:pt idx="3733">
                  <c:v>1534.94</c:v>
                </c:pt>
                <c:pt idx="3734">
                  <c:v>1538.14</c:v>
                </c:pt>
                <c:pt idx="3735">
                  <c:v>1550.51</c:v>
                </c:pt>
                <c:pt idx="3736">
                  <c:v>1573.09</c:v>
                </c:pt>
                <c:pt idx="3737">
                  <c:v>1584.72</c:v>
                </c:pt>
                <c:pt idx="3738">
                  <c:v>1582.81</c:v>
                </c:pt>
                <c:pt idx="3739">
                  <c:v>1586.37</c:v>
                </c:pt>
                <c:pt idx="3740">
                  <c:v>1590.39</c:v>
                </c:pt>
                <c:pt idx="3741">
                  <c:v>1588.39</c:v>
                </c:pt>
                <c:pt idx="3742">
                  <c:v>1581.9</c:v>
                </c:pt>
                <c:pt idx="3743">
                  <c:v>1568.03</c:v>
                </c:pt>
                <c:pt idx="3744">
                  <c:v>1572.45</c:v>
                </c:pt>
                <c:pt idx="3745">
                  <c:v>1582.41</c:v>
                </c:pt>
                <c:pt idx="3746">
                  <c:v>1571.94</c:v>
                </c:pt>
                <c:pt idx="3747">
                  <c:v>1563.99</c:v>
                </c:pt>
                <c:pt idx="3748">
                  <c:v>1557.65</c:v>
                </c:pt>
                <c:pt idx="3749">
                  <c:v>1538.83</c:v>
                </c:pt>
                <c:pt idx="3750">
                  <c:v>1559.24</c:v>
                </c:pt>
                <c:pt idx="3751">
                  <c:v>1555.69</c:v>
                </c:pt>
                <c:pt idx="3752">
                  <c:v>1576.42</c:v>
                </c:pt>
                <c:pt idx="3753">
                  <c:v>1577.26</c:v>
                </c:pt>
                <c:pt idx="3754">
                  <c:v>1572.09</c:v>
                </c:pt>
                <c:pt idx="3755">
                  <c:v>1569.59</c:v>
                </c:pt>
                <c:pt idx="3756">
                  <c:v>1572.69</c:v>
                </c:pt>
                <c:pt idx="3757">
                  <c:v>1562.96</c:v>
                </c:pt>
                <c:pt idx="3758">
                  <c:v>1556.12</c:v>
                </c:pt>
                <c:pt idx="3759">
                  <c:v>1544.79</c:v>
                </c:pt>
                <c:pt idx="3760">
                  <c:v>1518.35</c:v>
                </c:pt>
                <c:pt idx="3761">
                  <c:v>1477.18</c:v>
                </c:pt>
                <c:pt idx="3762">
                  <c:v>1496.56</c:v>
                </c:pt>
                <c:pt idx="3763">
                  <c:v>1497.28</c:v>
                </c:pt>
                <c:pt idx="3764">
                  <c:v>1509.39</c:v>
                </c:pt>
                <c:pt idx="3765">
                  <c:v>1489.52</c:v>
                </c:pt>
                <c:pt idx="3766">
                  <c:v>1501.43</c:v>
                </c:pt>
                <c:pt idx="3767">
                  <c:v>1473.82</c:v>
                </c:pt>
                <c:pt idx="3768">
                  <c:v>1477.83</c:v>
                </c:pt>
                <c:pt idx="3769">
                  <c:v>1496.03</c:v>
                </c:pt>
                <c:pt idx="3770">
                  <c:v>1498.27</c:v>
                </c:pt>
                <c:pt idx="3771">
                  <c:v>1491.94</c:v>
                </c:pt>
                <c:pt idx="3772">
                  <c:v>1501.87</c:v>
                </c:pt>
                <c:pt idx="3773">
                  <c:v>1496.8</c:v>
                </c:pt>
                <c:pt idx="3774">
                  <c:v>1474.18</c:v>
                </c:pt>
                <c:pt idx="3775">
                  <c:v>1491.72</c:v>
                </c:pt>
                <c:pt idx="3776">
                  <c:v>1489.83</c:v>
                </c:pt>
                <c:pt idx="3777">
                  <c:v>1492.09</c:v>
                </c:pt>
                <c:pt idx="3778">
                  <c:v>1502.83</c:v>
                </c:pt>
                <c:pt idx="3779">
                  <c:v>1506.12</c:v>
                </c:pt>
                <c:pt idx="3780">
                  <c:v>1502.57</c:v>
                </c:pt>
                <c:pt idx="3781">
                  <c:v>1505.66</c:v>
                </c:pt>
                <c:pt idx="3782">
                  <c:v>1516.01</c:v>
                </c:pt>
                <c:pt idx="3783">
                  <c:v>1541.05</c:v>
                </c:pt>
                <c:pt idx="3784">
                  <c:v>1538.49</c:v>
                </c:pt>
                <c:pt idx="3785">
                  <c:v>1556.24</c:v>
                </c:pt>
                <c:pt idx="3786">
                  <c:v>1563.99</c:v>
                </c:pt>
                <c:pt idx="3787">
                  <c:v>1592.83</c:v>
                </c:pt>
                <c:pt idx="3788">
                  <c:v>1602.18</c:v>
                </c:pt>
                <c:pt idx="3789">
                  <c:v>1605.64</c:v>
                </c:pt>
                <c:pt idx="3790">
                  <c:v>1613.31</c:v>
                </c:pt>
                <c:pt idx="3791">
                  <c:v>1613.75</c:v>
                </c:pt>
                <c:pt idx="3792">
                  <c:v>1622.3</c:v>
                </c:pt>
                <c:pt idx="3793">
                  <c:v>1618.02</c:v>
                </c:pt>
                <c:pt idx="3794">
                  <c:v>1614.78</c:v>
                </c:pt>
                <c:pt idx="3795">
                  <c:v>1633.91</c:v>
                </c:pt>
                <c:pt idx="3796">
                  <c:v>1612.1</c:v>
                </c:pt>
                <c:pt idx="3797">
                  <c:v>1593.18</c:v>
                </c:pt>
                <c:pt idx="3798">
                  <c:v>1595.35</c:v>
                </c:pt>
                <c:pt idx="3799">
                  <c:v>1590.31</c:v>
                </c:pt>
                <c:pt idx="3800">
                  <c:v>1569.83</c:v>
                </c:pt>
                <c:pt idx="3801">
                  <c:v>1564.68</c:v>
                </c:pt>
                <c:pt idx="3802">
                  <c:v>1576.33</c:v>
                </c:pt>
                <c:pt idx="3803">
                  <c:v>1580.5</c:v>
                </c:pt>
                <c:pt idx="3804">
                  <c:v>1570.7</c:v>
                </c:pt>
                <c:pt idx="3805">
                  <c:v>1578.79</c:v>
                </c:pt>
                <c:pt idx="3806">
                  <c:v>1593.54</c:v>
                </c:pt>
                <c:pt idx="3807">
                  <c:v>1615.4</c:v>
                </c:pt>
                <c:pt idx="3808">
                  <c:v>1637.58</c:v>
                </c:pt>
                <c:pt idx="3809">
                  <c:v>1628.58</c:v>
                </c:pt>
                <c:pt idx="3810">
                  <c:v>1628.22</c:v>
                </c:pt>
                <c:pt idx="3811">
                  <c:v>1626.18</c:v>
                </c:pt>
                <c:pt idx="3812">
                  <c:v>1632.82</c:v>
                </c:pt>
                <c:pt idx="3813">
                  <c:v>1646.6</c:v>
                </c:pt>
                <c:pt idx="3814">
                  <c:v>1646.42</c:v>
                </c:pt>
                <c:pt idx="3815">
                  <c:v>1651.13</c:v>
                </c:pt>
                <c:pt idx="3816">
                  <c:v>1657.26</c:v>
                </c:pt>
                <c:pt idx="3817">
                  <c:v>1663.85</c:v>
                </c:pt>
                <c:pt idx="3818">
                  <c:v>1666.36</c:v>
                </c:pt>
                <c:pt idx="3819">
                  <c:v>1653.8</c:v>
                </c:pt>
                <c:pt idx="3820">
                  <c:v>1682.85</c:v>
                </c:pt>
                <c:pt idx="3821">
                  <c:v>1701.35</c:v>
                </c:pt>
                <c:pt idx="3822">
                  <c:v>1693.75</c:v>
                </c:pt>
                <c:pt idx="3823">
                  <c:v>1711.66</c:v>
                </c:pt>
                <c:pt idx="3824">
                  <c:v>1708.12</c:v>
                </c:pt>
                <c:pt idx="3825">
                  <c:v>1702.55</c:v>
                </c:pt>
                <c:pt idx="3826">
                  <c:v>1706.55</c:v>
                </c:pt>
                <c:pt idx="3827">
                  <c:v>1697.84</c:v>
                </c:pt>
                <c:pt idx="3828">
                  <c:v>1686.57</c:v>
                </c:pt>
                <c:pt idx="3829">
                  <c:v>1696.09</c:v>
                </c:pt>
                <c:pt idx="3830">
                  <c:v>1696.86</c:v>
                </c:pt>
                <c:pt idx="3831">
                  <c:v>1689.25</c:v>
                </c:pt>
                <c:pt idx="3832">
                  <c:v>1686.85</c:v>
                </c:pt>
                <c:pt idx="3833">
                  <c:v>1689.56</c:v>
                </c:pt>
                <c:pt idx="3834">
                  <c:v>1702.98</c:v>
                </c:pt>
                <c:pt idx="3835">
                  <c:v>1712.61</c:v>
                </c:pt>
                <c:pt idx="3836">
                  <c:v>1710.43</c:v>
                </c:pt>
                <c:pt idx="3837">
                  <c:v>1712.02</c:v>
                </c:pt>
                <c:pt idx="3838">
                  <c:v>1712.21</c:v>
                </c:pt>
                <c:pt idx="3839">
                  <c:v>1705.99</c:v>
                </c:pt>
                <c:pt idx="3840">
                  <c:v>1695.91</c:v>
                </c:pt>
                <c:pt idx="3841">
                  <c:v>1695.73</c:v>
                </c:pt>
                <c:pt idx="3842">
                  <c:v>1711.94</c:v>
                </c:pt>
                <c:pt idx="3843">
                  <c:v>1713.08</c:v>
                </c:pt>
                <c:pt idx="3844">
                  <c:v>1726.1</c:v>
                </c:pt>
                <c:pt idx="3845">
                  <c:v>1720.67</c:v>
                </c:pt>
                <c:pt idx="3846">
                  <c:v>1720.33</c:v>
                </c:pt>
                <c:pt idx="3847">
                  <c:v>1718.99</c:v>
                </c:pt>
                <c:pt idx="3848">
                  <c:v>1738.45</c:v>
                </c:pt>
                <c:pt idx="3849">
                  <c:v>1737.86</c:v>
                </c:pt>
                <c:pt idx="3850">
                  <c:v>1746.28</c:v>
                </c:pt>
                <c:pt idx="3851">
                  <c:v>1745.69</c:v>
                </c:pt>
                <c:pt idx="3852">
                  <c:v>1736.73</c:v>
                </c:pt>
                <c:pt idx="3853">
                  <c:v>1736.98</c:v>
                </c:pt>
                <c:pt idx="3854">
                  <c:v>1737.5</c:v>
                </c:pt>
                <c:pt idx="3855">
                  <c:v>1730.83</c:v>
                </c:pt>
                <c:pt idx="3856">
                  <c:v>1727.08</c:v>
                </c:pt>
                <c:pt idx="3857">
                  <c:v>1721.59</c:v>
                </c:pt>
                <c:pt idx="3858">
                  <c:v>1735.4</c:v>
                </c:pt>
                <c:pt idx="3859">
                  <c:v>1727.39</c:v>
                </c:pt>
                <c:pt idx="3860">
                  <c:v>1699.6</c:v>
                </c:pt>
                <c:pt idx="3861">
                  <c:v>1705.54</c:v>
                </c:pt>
                <c:pt idx="3862">
                  <c:v>1701.87</c:v>
                </c:pt>
                <c:pt idx="3863">
                  <c:v>1722.19</c:v>
                </c:pt>
                <c:pt idx="3864">
                  <c:v>1734.22</c:v>
                </c:pt>
                <c:pt idx="3865">
                  <c:v>1740.91</c:v>
                </c:pt>
                <c:pt idx="3866">
                  <c:v>1733.79</c:v>
                </c:pt>
                <c:pt idx="3867">
                  <c:v>1733.27</c:v>
                </c:pt>
                <c:pt idx="3868">
                  <c:v>1737.23</c:v>
                </c:pt>
                <c:pt idx="3869">
                  <c:v>1741.04</c:v>
                </c:pt>
                <c:pt idx="3870">
                  <c:v>1743.78</c:v>
                </c:pt>
                <c:pt idx="3871">
                  <c:v>1732.48</c:v>
                </c:pt>
                <c:pt idx="3872">
                  <c:v>1733.71</c:v>
                </c:pt>
                <c:pt idx="3873">
                  <c:v>1733.72</c:v>
                </c:pt>
                <c:pt idx="3874">
                  <c:v>1702.98</c:v>
                </c:pt>
                <c:pt idx="3875">
                  <c:v>1687.53</c:v>
                </c:pt>
                <c:pt idx="3876">
                  <c:v>1695.65</c:v>
                </c:pt>
                <c:pt idx="3877">
                  <c:v>1693.65</c:v>
                </c:pt>
                <c:pt idx="3878">
                  <c:v>1684.52</c:v>
                </c:pt>
                <c:pt idx="3879">
                  <c:v>1660.66</c:v>
                </c:pt>
                <c:pt idx="3880">
                  <c:v>1667.25</c:v>
                </c:pt>
                <c:pt idx="3881">
                  <c:v>1701.79</c:v>
                </c:pt>
                <c:pt idx="3882">
                  <c:v>1722.95</c:v>
                </c:pt>
                <c:pt idx="3883">
                  <c:v>1739.28</c:v>
                </c:pt>
                <c:pt idx="3884">
                  <c:v>1717.67</c:v>
                </c:pt>
                <c:pt idx="3885">
                  <c:v>1721.26</c:v>
                </c:pt>
                <c:pt idx="3886">
                  <c:v>1715.6</c:v>
                </c:pt>
                <c:pt idx="3887">
                  <c:v>1704.04</c:v>
                </c:pt>
                <c:pt idx="3888">
                  <c:v>1688.24</c:v>
                </c:pt>
                <c:pt idx="3889">
                  <c:v>1678.87</c:v>
                </c:pt>
                <c:pt idx="3890">
                  <c:v>1674.38</c:v>
                </c:pt>
                <c:pt idx="3891">
                  <c:v>1686.25</c:v>
                </c:pt>
                <c:pt idx="3892">
                  <c:v>1673.01</c:v>
                </c:pt>
                <c:pt idx="3893">
                  <c:v>1641.63</c:v>
                </c:pt>
                <c:pt idx="3894">
                  <c:v>1602.49</c:v>
                </c:pt>
                <c:pt idx="3895">
                  <c:v>1594.22</c:v>
                </c:pt>
                <c:pt idx="3896">
                  <c:v>1537.61</c:v>
                </c:pt>
                <c:pt idx="3897">
                  <c:v>1488.96</c:v>
                </c:pt>
                <c:pt idx="3898">
                  <c:v>1547.29</c:v>
                </c:pt>
                <c:pt idx="3899">
                  <c:v>1488.93</c:v>
                </c:pt>
                <c:pt idx="3900">
                  <c:v>1522.23</c:v>
                </c:pt>
                <c:pt idx="3901">
                  <c:v>1492.34</c:v>
                </c:pt>
                <c:pt idx="3902">
                  <c:v>1442.62</c:v>
                </c:pt>
                <c:pt idx="3903">
                  <c:v>1371.74</c:v>
                </c:pt>
                <c:pt idx="3904">
                  <c:v>1403.11</c:v>
                </c:pt>
                <c:pt idx="3905">
                  <c:v>1360.61</c:v>
                </c:pt>
                <c:pt idx="3906">
                  <c:v>1300.31</c:v>
                </c:pt>
                <c:pt idx="3907">
                  <c:v>1268.3900000000001</c:v>
                </c:pt>
                <c:pt idx="3908">
                  <c:v>1216.92</c:v>
                </c:pt>
                <c:pt idx="3909">
                  <c:v>1279.27</c:v>
                </c:pt>
                <c:pt idx="3910">
                  <c:v>1289.8</c:v>
                </c:pt>
                <c:pt idx="3911">
                  <c:v>1278.8599999999999</c:v>
                </c:pt>
                <c:pt idx="3912">
                  <c:v>1311.83</c:v>
                </c:pt>
                <c:pt idx="3913">
                  <c:v>1357.12</c:v>
                </c:pt>
                <c:pt idx="3914">
                  <c:v>1404.8</c:v>
                </c:pt>
                <c:pt idx="3915">
                  <c:v>1424.92</c:v>
                </c:pt>
                <c:pt idx="3916">
                  <c:v>1418.07</c:v>
                </c:pt>
                <c:pt idx="3917">
                  <c:v>1436.4</c:v>
                </c:pt>
                <c:pt idx="3918">
                  <c:v>1388.66</c:v>
                </c:pt>
                <c:pt idx="3919">
                  <c:v>1339.19</c:v>
                </c:pt>
                <c:pt idx="3920">
                  <c:v>1335.82</c:v>
                </c:pt>
                <c:pt idx="3921">
                  <c:v>1328.43</c:v>
                </c:pt>
                <c:pt idx="3922">
                  <c:v>1397.71</c:v>
                </c:pt>
                <c:pt idx="3923">
                  <c:v>1408.61</c:v>
                </c:pt>
                <c:pt idx="3924">
                  <c:v>1424.4</c:v>
                </c:pt>
                <c:pt idx="3925">
                  <c:v>1417.05</c:v>
                </c:pt>
                <c:pt idx="3926">
                  <c:v>1419.67</c:v>
                </c:pt>
                <c:pt idx="3927">
                  <c:v>1409.99</c:v>
                </c:pt>
                <c:pt idx="3928">
                  <c:v>1430.08</c:v>
                </c:pt>
                <c:pt idx="3929">
                  <c:v>1416.83</c:v>
                </c:pt>
                <c:pt idx="3930">
                  <c:v>1438.37</c:v>
                </c:pt>
                <c:pt idx="3931">
                  <c:v>1432.79</c:v>
                </c:pt>
                <c:pt idx="3932">
                  <c:v>1420.33</c:v>
                </c:pt>
                <c:pt idx="3933">
                  <c:v>1405.62</c:v>
                </c:pt>
                <c:pt idx="3934">
                  <c:v>1415.38</c:v>
                </c:pt>
                <c:pt idx="3935">
                  <c:v>1419.64</c:v>
                </c:pt>
                <c:pt idx="3936">
                  <c:v>1428.44</c:v>
                </c:pt>
                <c:pt idx="3937">
                  <c:v>1446.06</c:v>
                </c:pt>
                <c:pt idx="3938">
                  <c:v>1470.57</c:v>
                </c:pt>
                <c:pt idx="3939">
                  <c:v>1452.46</c:v>
                </c:pt>
                <c:pt idx="3940">
                  <c:v>1419.92</c:v>
                </c:pt>
                <c:pt idx="3941">
                  <c:v>1442.8</c:v>
                </c:pt>
                <c:pt idx="3942">
                  <c:v>1468.83</c:v>
                </c:pt>
                <c:pt idx="3943">
                  <c:v>1480.47</c:v>
                </c:pt>
                <c:pt idx="3944">
                  <c:v>1462.78</c:v>
                </c:pt>
                <c:pt idx="3945">
                  <c:v>1464.99</c:v>
                </c:pt>
                <c:pt idx="3946">
                  <c:v>1459.33</c:v>
                </c:pt>
                <c:pt idx="3947">
                  <c:v>1457.78</c:v>
                </c:pt>
                <c:pt idx="3948">
                  <c:v>1480.63</c:v>
                </c:pt>
                <c:pt idx="3949">
                  <c:v>1483.35</c:v>
                </c:pt>
                <c:pt idx="3950">
                  <c:v>1499.65</c:v>
                </c:pt>
                <c:pt idx="3951">
                  <c:v>1492.21</c:v>
                </c:pt>
                <c:pt idx="3952">
                  <c:v>1495.09</c:v>
                </c:pt>
                <c:pt idx="3953">
                  <c:v>1513.49</c:v>
                </c:pt>
                <c:pt idx="3954">
                  <c:v>1535.42</c:v>
                </c:pt>
                <c:pt idx="3955">
                  <c:v>1562.08</c:v>
                </c:pt>
                <c:pt idx="3956">
                  <c:v>1566.67</c:v>
                </c:pt>
                <c:pt idx="3957">
                  <c:v>1563.81</c:v>
                </c:pt>
                <c:pt idx="3958">
                  <c:v>1576.77</c:v>
                </c:pt>
                <c:pt idx="3959">
                  <c:v>1606.29</c:v>
                </c:pt>
                <c:pt idx="3960">
                  <c:v>1614.49</c:v>
                </c:pt>
                <c:pt idx="3961">
                  <c:v>1599.56</c:v>
                </c:pt>
                <c:pt idx="3962">
                  <c:v>1628.61</c:v>
                </c:pt>
                <c:pt idx="3963">
                  <c:v>1629.78</c:v>
                </c:pt>
                <c:pt idx="3964">
                  <c:v>1618.53</c:v>
                </c:pt>
                <c:pt idx="3965">
                  <c:v>1609.01</c:v>
                </c:pt>
                <c:pt idx="3966">
                  <c:v>1560.74</c:v>
                </c:pt>
                <c:pt idx="3967">
                  <c:v>1562.32</c:v>
                </c:pt>
                <c:pt idx="3968">
                  <c:v>1555.04</c:v>
                </c:pt>
                <c:pt idx="3969">
                  <c:v>1591.67</c:v>
                </c:pt>
                <c:pt idx="3970">
                  <c:v>1581.18</c:v>
                </c:pt>
                <c:pt idx="3971">
                  <c:v>1588.64</c:v>
                </c:pt>
                <c:pt idx="3972">
                  <c:v>1577</c:v>
                </c:pt>
                <c:pt idx="3973">
                  <c:v>1588.99</c:v>
                </c:pt>
                <c:pt idx="3974">
                  <c:v>1583.31</c:v>
                </c:pt>
                <c:pt idx="3975">
                  <c:v>1564.96</c:v>
                </c:pt>
                <c:pt idx="3976">
                  <c:v>1571.41</c:v>
                </c:pt>
                <c:pt idx="3977">
                  <c:v>1560.19</c:v>
                </c:pt>
                <c:pt idx="3978">
                  <c:v>1570.28</c:v>
                </c:pt>
                <c:pt idx="3979">
                  <c:v>1562.3</c:v>
                </c:pt>
                <c:pt idx="3980">
                  <c:v>1543.62</c:v>
                </c:pt>
                <c:pt idx="3981">
                  <c:v>1550.38</c:v>
                </c:pt>
                <c:pt idx="3982">
                  <c:v>1555.14</c:v>
                </c:pt>
                <c:pt idx="3983">
                  <c:v>1574.2</c:v>
                </c:pt>
                <c:pt idx="3984">
                  <c:v>1565.26</c:v>
                </c:pt>
                <c:pt idx="3985">
                  <c:v>1555.85</c:v>
                </c:pt>
                <c:pt idx="3986">
                  <c:v>1553.52</c:v>
                </c:pt>
                <c:pt idx="3987">
                  <c:v>1557.17</c:v>
                </c:pt>
                <c:pt idx="3988">
                  <c:v>1564.43</c:v>
                </c:pt>
                <c:pt idx="3989">
                  <c:v>1579.1</c:v>
                </c:pt>
                <c:pt idx="3990">
                  <c:v>1588.6</c:v>
                </c:pt>
                <c:pt idx="3991">
                  <c:v>1581</c:v>
                </c:pt>
                <c:pt idx="3992">
                  <c:v>1577.61</c:v>
                </c:pt>
                <c:pt idx="3993">
                  <c:v>1579.83</c:v>
                </c:pt>
                <c:pt idx="3994">
                  <c:v>1578.1</c:v>
                </c:pt>
                <c:pt idx="3995">
                  <c:v>1556.81</c:v>
                </c:pt>
                <c:pt idx="3996">
                  <c:v>1575.74</c:v>
                </c:pt>
                <c:pt idx="3997">
                  <c:v>1560.67</c:v>
                </c:pt>
                <c:pt idx="3998">
                  <c:v>1554.13</c:v>
                </c:pt>
                <c:pt idx="3999">
                  <c:v>1531.82</c:v>
                </c:pt>
                <c:pt idx="4000">
                  <c:v>1510.23</c:v>
                </c:pt>
                <c:pt idx="4001">
                  <c:v>1537.84</c:v>
                </c:pt>
                <c:pt idx="4002">
                  <c:v>1548.57</c:v>
                </c:pt>
                <c:pt idx="4003">
                  <c:v>1552.88</c:v>
                </c:pt>
                <c:pt idx="4004">
                  <c:v>1549.96</c:v>
                </c:pt>
                <c:pt idx="4005">
                  <c:v>1561.16</c:v>
                </c:pt>
                <c:pt idx="4006">
                  <c:v>1588.8</c:v>
                </c:pt>
                <c:pt idx="4007">
                  <c:v>1619.96</c:v>
                </c:pt>
                <c:pt idx="4008">
                  <c:v>1624.61</c:v>
                </c:pt>
                <c:pt idx="4009">
                  <c:v>1618.57</c:v>
                </c:pt>
                <c:pt idx="4010">
                  <c:v>1607.87</c:v>
                </c:pt>
                <c:pt idx="4011">
                  <c:v>1604.98</c:v>
                </c:pt>
                <c:pt idx="4012">
                  <c:v>1605.76</c:v>
                </c:pt>
                <c:pt idx="4013">
                  <c:v>1608.91</c:v>
                </c:pt>
                <c:pt idx="4014">
                  <c:v>1604.16</c:v>
                </c:pt>
                <c:pt idx="4015">
                  <c:v>1625.41</c:v>
                </c:pt>
                <c:pt idx="4016">
                  <c:v>1619.38</c:v>
                </c:pt>
                <c:pt idx="4017">
                  <c:v>1623.8</c:v>
                </c:pt>
                <c:pt idx="4018">
                  <c:v>1621.39</c:v>
                </c:pt>
                <c:pt idx="4019">
                  <c:v>1621.93</c:v>
                </c:pt>
                <c:pt idx="4020">
                  <c:v>1613.64</c:v>
                </c:pt>
                <c:pt idx="4021">
                  <c:v>1622.62</c:v>
                </c:pt>
                <c:pt idx="4022">
                  <c:v>1639.4</c:v>
                </c:pt>
                <c:pt idx="4023">
                  <c:v>1611.33</c:v>
                </c:pt>
                <c:pt idx="4024">
                  <c:v>1613.18</c:v>
                </c:pt>
                <c:pt idx="4025">
                  <c:v>1614.41</c:v>
                </c:pt>
                <c:pt idx="4026">
                  <c:v>1598.12</c:v>
                </c:pt>
                <c:pt idx="4027">
                  <c:v>1615.05</c:v>
                </c:pt>
                <c:pt idx="4028">
                  <c:v>1619.89</c:v>
                </c:pt>
                <c:pt idx="4029">
                  <c:v>1641.13</c:v>
                </c:pt>
                <c:pt idx="4030">
                  <c:v>1643.68</c:v>
                </c:pt>
                <c:pt idx="4031">
                  <c:v>1639.02</c:v>
                </c:pt>
                <c:pt idx="4032">
                  <c:v>1642.48</c:v>
                </c:pt>
                <c:pt idx="4033">
                  <c:v>1638.89</c:v>
                </c:pt>
                <c:pt idx="4034">
                  <c:v>1638.82</c:v>
                </c:pt>
                <c:pt idx="4035">
                  <c:v>1634.61</c:v>
                </c:pt>
                <c:pt idx="4036">
                  <c:v>1634.72</c:v>
                </c:pt>
                <c:pt idx="4037">
                  <c:v>1646.28</c:v>
                </c:pt>
                <c:pt idx="4038">
                  <c:v>1650.71</c:v>
                </c:pt>
                <c:pt idx="4039">
                  <c:v>1650.32</c:v>
                </c:pt>
                <c:pt idx="4040">
                  <c:v>1625.49</c:v>
                </c:pt>
                <c:pt idx="4041">
                  <c:v>1633.02</c:v>
                </c:pt>
                <c:pt idx="4042">
                  <c:v>1626.85</c:v>
                </c:pt>
                <c:pt idx="4043">
                  <c:v>1644.72</c:v>
                </c:pt>
                <c:pt idx="4044">
                  <c:v>1635.31</c:v>
                </c:pt>
                <c:pt idx="4045">
                  <c:v>1651.16</c:v>
                </c:pt>
                <c:pt idx="4046">
                  <c:v>1656.9</c:v>
                </c:pt>
                <c:pt idx="4047">
                  <c:v>1645.03</c:v>
                </c:pt>
                <c:pt idx="4048">
                  <c:v>1650.51</c:v>
                </c:pt>
                <c:pt idx="4049">
                  <c:v>1641.65</c:v>
                </c:pt>
                <c:pt idx="4050">
                  <c:v>1639.61</c:v>
                </c:pt>
                <c:pt idx="4051">
                  <c:v>1627.64</c:v>
                </c:pt>
                <c:pt idx="4052">
                  <c:v>1626.79</c:v>
                </c:pt>
                <c:pt idx="4053">
                  <c:v>1631.4</c:v>
                </c:pt>
                <c:pt idx="4054">
                  <c:v>1633.03</c:v>
                </c:pt>
                <c:pt idx="4055">
                  <c:v>1627.92</c:v>
                </c:pt>
                <c:pt idx="4056">
                  <c:v>1625.65</c:v>
                </c:pt>
                <c:pt idx="4057">
                  <c:v>1623.13</c:v>
                </c:pt>
                <c:pt idx="4058">
                  <c:v>1608.77</c:v>
                </c:pt>
                <c:pt idx="4059">
                  <c:v>1606.34</c:v>
                </c:pt>
                <c:pt idx="4060">
                  <c:v>1595.01</c:v>
                </c:pt>
                <c:pt idx="4061">
                  <c:v>1604.58</c:v>
                </c:pt>
                <c:pt idx="4062">
                  <c:v>1592.16</c:v>
                </c:pt>
                <c:pt idx="4063">
                  <c:v>1627.64</c:v>
                </c:pt>
                <c:pt idx="4064">
                  <c:v>1629.94</c:v>
                </c:pt>
                <c:pt idx="4065">
                  <c:v>1650.46</c:v>
                </c:pt>
                <c:pt idx="4066">
                  <c:v>1671.99</c:v>
                </c:pt>
                <c:pt idx="4067">
                  <c:v>1697.39</c:v>
                </c:pt>
                <c:pt idx="4068">
                  <c:v>1719.81</c:v>
                </c:pt>
                <c:pt idx="4069">
                  <c:v>1727.8</c:v>
                </c:pt>
                <c:pt idx="4070">
                  <c:v>1714.72</c:v>
                </c:pt>
                <c:pt idx="4071">
                  <c:v>1717.44</c:v>
                </c:pt>
                <c:pt idx="4072">
                  <c:v>1740.36</c:v>
                </c:pt>
                <c:pt idx="4073">
                  <c:v>1726.93</c:v>
                </c:pt>
                <c:pt idx="4074">
                  <c:v>1716.21</c:v>
                </c:pt>
                <c:pt idx="4075">
                  <c:v>1721.39</c:v>
                </c:pt>
                <c:pt idx="4076">
                  <c:v>1754.39</c:v>
                </c:pt>
                <c:pt idx="4077">
                  <c:v>1781.12</c:v>
                </c:pt>
                <c:pt idx="4078">
                  <c:v>1760.86</c:v>
                </c:pt>
                <c:pt idx="4079">
                  <c:v>1780.62</c:v>
                </c:pt>
                <c:pt idx="4080">
                  <c:v>1789.92</c:v>
                </c:pt>
                <c:pt idx="4081">
                  <c:v>1765.55</c:v>
                </c:pt>
                <c:pt idx="4082">
                  <c:v>1778.68</c:v>
                </c:pt>
                <c:pt idx="4083">
                  <c:v>1776.08</c:v>
                </c:pt>
                <c:pt idx="4084">
                  <c:v>1770.7</c:v>
                </c:pt>
                <c:pt idx="4085">
                  <c:v>1785.83</c:v>
                </c:pt>
                <c:pt idx="4086">
                  <c:v>1752.11</c:v>
                </c:pt>
                <c:pt idx="4087">
                  <c:v>1759.78</c:v>
                </c:pt>
                <c:pt idx="4088">
                  <c:v>1775.45</c:v>
                </c:pt>
                <c:pt idx="4089">
                  <c:v>1779.01</c:v>
                </c:pt>
                <c:pt idx="4090">
                  <c:v>1785.07</c:v>
                </c:pt>
                <c:pt idx="4091">
                  <c:v>1787.82</c:v>
                </c:pt>
                <c:pt idx="4092">
                  <c:v>1792.92</c:v>
                </c:pt>
                <c:pt idx="4093">
                  <c:v>1786.81</c:v>
                </c:pt>
                <c:pt idx="4094">
                  <c:v>1791.09</c:v>
                </c:pt>
                <c:pt idx="4095">
                  <c:v>1798.16</c:v>
                </c:pt>
                <c:pt idx="4096">
                  <c:v>1774.43</c:v>
                </c:pt>
                <c:pt idx="4097">
                  <c:v>1769.15</c:v>
                </c:pt>
                <c:pt idx="4098">
                  <c:v>1774.23</c:v>
                </c:pt>
                <c:pt idx="4099">
                  <c:v>1777.26</c:v>
                </c:pt>
                <c:pt idx="4100">
                  <c:v>1781.99</c:v>
                </c:pt>
                <c:pt idx="4101">
                  <c:v>1793.83</c:v>
                </c:pt>
                <c:pt idx="4102">
                  <c:v>1812.31</c:v>
                </c:pt>
                <c:pt idx="4103">
                  <c:v>1810.45</c:v>
                </c:pt>
                <c:pt idx="4104">
                  <c:v>1788.63</c:v>
                </c:pt>
                <c:pt idx="4105">
                  <c:v>1790.86</c:v>
                </c:pt>
                <c:pt idx="4106">
                  <c:v>1816.26</c:v>
                </c:pt>
                <c:pt idx="4107">
                  <c:v>1832.68</c:v>
                </c:pt>
                <c:pt idx="4108">
                  <c:v>1847.98</c:v>
                </c:pt>
                <c:pt idx="4109">
                  <c:v>1852.93</c:v>
                </c:pt>
                <c:pt idx="4110">
                  <c:v>1860.32</c:v>
                </c:pt>
                <c:pt idx="4111">
                  <c:v>1875.31</c:v>
                </c:pt>
                <c:pt idx="4112">
                  <c:v>1844.09</c:v>
                </c:pt>
                <c:pt idx="4113">
                  <c:v>1850.45</c:v>
                </c:pt>
                <c:pt idx="4114">
                  <c:v>1860.67</c:v>
                </c:pt>
                <c:pt idx="4115">
                  <c:v>1858.1</c:v>
                </c:pt>
                <c:pt idx="4116">
                  <c:v>1848.79</c:v>
                </c:pt>
                <c:pt idx="4117">
                  <c:v>1862.88</c:v>
                </c:pt>
                <c:pt idx="4118">
                  <c:v>1853.64</c:v>
                </c:pt>
                <c:pt idx="4119">
                  <c:v>1856.93</c:v>
                </c:pt>
                <c:pt idx="4120">
                  <c:v>1829.27</c:v>
                </c:pt>
                <c:pt idx="4121">
                  <c:v>1844.92</c:v>
                </c:pt>
                <c:pt idx="4122">
                  <c:v>1806.63</c:v>
                </c:pt>
                <c:pt idx="4123">
                  <c:v>1837.69</c:v>
                </c:pt>
                <c:pt idx="4124">
                  <c:v>1858.5</c:v>
                </c:pt>
                <c:pt idx="4125">
                  <c:v>1870.12</c:v>
                </c:pt>
                <c:pt idx="4126">
                  <c:v>1880.7</c:v>
                </c:pt>
                <c:pt idx="4127">
                  <c:v>1898.37</c:v>
                </c:pt>
                <c:pt idx="4128">
                  <c:v>1926.54</c:v>
                </c:pt>
                <c:pt idx="4129">
                  <c:v>1921.26</c:v>
                </c:pt>
                <c:pt idx="4130">
                  <c:v>1936.64</c:v>
                </c:pt>
                <c:pt idx="4131">
                  <c:v>1945.77</c:v>
                </c:pt>
                <c:pt idx="4132">
                  <c:v>1959.8</c:v>
                </c:pt>
                <c:pt idx="4133">
                  <c:v>1963.54</c:v>
                </c:pt>
                <c:pt idx="4134">
                  <c:v>1962.03</c:v>
                </c:pt>
                <c:pt idx="4135">
                  <c:v>1927.45</c:v>
                </c:pt>
                <c:pt idx="4136">
                  <c:v>1947.35</c:v>
                </c:pt>
                <c:pt idx="4137">
                  <c:v>1934.48</c:v>
                </c:pt>
                <c:pt idx="4138">
                  <c:v>1927.11</c:v>
                </c:pt>
                <c:pt idx="4139">
                  <c:v>1903.84</c:v>
                </c:pt>
                <c:pt idx="4140">
                  <c:v>1888.61</c:v>
                </c:pt>
                <c:pt idx="4141">
                  <c:v>1915.17</c:v>
                </c:pt>
                <c:pt idx="4142">
                  <c:v>1899.55</c:v>
                </c:pt>
                <c:pt idx="4143">
                  <c:v>1889.5</c:v>
                </c:pt>
                <c:pt idx="4144">
                  <c:v>1876.85</c:v>
                </c:pt>
                <c:pt idx="4145">
                  <c:v>1916.33</c:v>
                </c:pt>
                <c:pt idx="4146">
                  <c:v>1902.89</c:v>
                </c:pt>
                <c:pt idx="4147">
                  <c:v>1918.16</c:v>
                </c:pt>
                <c:pt idx="4148">
                  <c:v>1921.06</c:v>
                </c:pt>
                <c:pt idx="4149">
                  <c:v>1929.33</c:v>
                </c:pt>
                <c:pt idx="4150">
                  <c:v>1958.68</c:v>
                </c:pt>
                <c:pt idx="4151">
                  <c:v>1967.62</c:v>
                </c:pt>
                <c:pt idx="4152">
                  <c:v>1972.43</c:v>
                </c:pt>
                <c:pt idx="4153">
                  <c:v>1995.48</c:v>
                </c:pt>
                <c:pt idx="4154">
                  <c:v>1994.79</c:v>
                </c:pt>
                <c:pt idx="4155">
                  <c:v>1996.66</c:v>
                </c:pt>
                <c:pt idx="4156">
                  <c:v>2000.26</c:v>
                </c:pt>
                <c:pt idx="4157">
                  <c:v>1954.9</c:v>
                </c:pt>
                <c:pt idx="4158">
                  <c:v>1940.76</c:v>
                </c:pt>
                <c:pt idx="4159">
                  <c:v>1976.54</c:v>
                </c:pt>
                <c:pt idx="4160">
                  <c:v>2004.11</c:v>
                </c:pt>
                <c:pt idx="4161">
                  <c:v>1980.42</c:v>
                </c:pt>
                <c:pt idx="4162">
                  <c:v>1966.63</c:v>
                </c:pt>
                <c:pt idx="4163">
                  <c:v>1971.78</c:v>
                </c:pt>
                <c:pt idx="4164">
                  <c:v>1975.01</c:v>
                </c:pt>
                <c:pt idx="4165">
                  <c:v>1979.55</c:v>
                </c:pt>
                <c:pt idx="4166">
                  <c:v>1989.09</c:v>
                </c:pt>
                <c:pt idx="4167">
                  <c:v>1961.03</c:v>
                </c:pt>
                <c:pt idx="4168">
                  <c:v>1962.93</c:v>
                </c:pt>
                <c:pt idx="4169">
                  <c:v>1958.99</c:v>
                </c:pt>
                <c:pt idx="4170">
                  <c:v>1967.3</c:v>
                </c:pt>
                <c:pt idx="4171">
                  <c:v>1957.91</c:v>
                </c:pt>
                <c:pt idx="4172">
                  <c:v>1953.92</c:v>
                </c:pt>
                <c:pt idx="4173">
                  <c:v>1955.28</c:v>
                </c:pt>
                <c:pt idx="4174">
                  <c:v>1963.74</c:v>
                </c:pt>
                <c:pt idx="4175">
                  <c:v>1960.81</c:v>
                </c:pt>
                <c:pt idx="4176">
                  <c:v>1940.92</c:v>
                </c:pt>
                <c:pt idx="4177">
                  <c:v>1897.91</c:v>
                </c:pt>
                <c:pt idx="4178">
                  <c:v>1911.91</c:v>
                </c:pt>
                <c:pt idx="4179">
                  <c:v>1911.41</c:v>
                </c:pt>
                <c:pt idx="4180">
                  <c:v>1922.47</c:v>
                </c:pt>
                <c:pt idx="4181">
                  <c:v>1917.48</c:v>
                </c:pt>
                <c:pt idx="4182">
                  <c:v>1903.85</c:v>
                </c:pt>
                <c:pt idx="4183">
                  <c:v>1910.03</c:v>
                </c:pt>
                <c:pt idx="4184">
                  <c:v>1919.1</c:v>
                </c:pt>
                <c:pt idx="4185">
                  <c:v>1930.13</c:v>
                </c:pt>
                <c:pt idx="4186">
                  <c:v>1936.91</c:v>
                </c:pt>
                <c:pt idx="4187">
                  <c:v>1938.45</c:v>
                </c:pt>
                <c:pt idx="4188">
                  <c:v>1905.49</c:v>
                </c:pt>
                <c:pt idx="4189">
                  <c:v>1865.35</c:v>
                </c:pt>
                <c:pt idx="4190">
                  <c:v>1869.35</c:v>
                </c:pt>
                <c:pt idx="4191">
                  <c:v>1897.23</c:v>
                </c:pt>
                <c:pt idx="4192">
                  <c:v>1886.11</c:v>
                </c:pt>
                <c:pt idx="4193">
                  <c:v>1888.26</c:v>
                </c:pt>
                <c:pt idx="4194">
                  <c:v>1888.11</c:v>
                </c:pt>
                <c:pt idx="4195">
                  <c:v>1899.67</c:v>
                </c:pt>
                <c:pt idx="4196">
                  <c:v>1903.54</c:v>
                </c:pt>
                <c:pt idx="4197">
                  <c:v>1920.5</c:v>
                </c:pt>
                <c:pt idx="4198">
                  <c:v>1911.37</c:v>
                </c:pt>
                <c:pt idx="4199">
                  <c:v>1914.46</c:v>
                </c:pt>
                <c:pt idx="4200">
                  <c:v>1933.86</c:v>
                </c:pt>
                <c:pt idx="4201">
                  <c:v>1940.13</c:v>
                </c:pt>
                <c:pt idx="4202">
                  <c:v>1930.74</c:v>
                </c:pt>
                <c:pt idx="4203">
                  <c:v>1930.06</c:v>
                </c:pt>
                <c:pt idx="4204">
                  <c:v>1942.79</c:v>
                </c:pt>
                <c:pt idx="4205">
                  <c:v>1953.42</c:v>
                </c:pt>
                <c:pt idx="4206">
                  <c:v>1969.62</c:v>
                </c:pt>
                <c:pt idx="4207">
                  <c:v>1958.96</c:v>
                </c:pt>
                <c:pt idx="4208">
                  <c:v>1960.58</c:v>
                </c:pt>
                <c:pt idx="4209">
                  <c:v>1951.56</c:v>
                </c:pt>
                <c:pt idx="4210">
                  <c:v>1957.36</c:v>
                </c:pt>
                <c:pt idx="4211">
                  <c:v>1966.13</c:v>
                </c:pt>
                <c:pt idx="4212">
                  <c:v>1963.74</c:v>
                </c:pt>
                <c:pt idx="4213">
                  <c:v>1972.44</c:v>
                </c:pt>
                <c:pt idx="4214">
                  <c:v>1971.93</c:v>
                </c:pt>
                <c:pt idx="4215">
                  <c:v>1963.28</c:v>
                </c:pt>
                <c:pt idx="4216">
                  <c:v>1917.07</c:v>
                </c:pt>
                <c:pt idx="4217">
                  <c:v>1932.73</c:v>
                </c:pt>
                <c:pt idx="4218">
                  <c:v>1954.88</c:v>
                </c:pt>
                <c:pt idx="4219">
                  <c:v>1944.88</c:v>
                </c:pt>
                <c:pt idx="4220">
                  <c:v>1963.85</c:v>
                </c:pt>
                <c:pt idx="4221">
                  <c:v>1969.23</c:v>
                </c:pt>
                <c:pt idx="4222">
                  <c:v>1952.43</c:v>
                </c:pt>
                <c:pt idx="4223">
                  <c:v>1956.36</c:v>
                </c:pt>
                <c:pt idx="4224">
                  <c:v>1949.2</c:v>
                </c:pt>
                <c:pt idx="4225">
                  <c:v>1945.23</c:v>
                </c:pt>
                <c:pt idx="4226">
                  <c:v>1950.19</c:v>
                </c:pt>
                <c:pt idx="4227">
                  <c:v>1955.39</c:v>
                </c:pt>
                <c:pt idx="4228">
                  <c:v>1933.31</c:v>
                </c:pt>
                <c:pt idx="4229">
                  <c:v>1934.68</c:v>
                </c:pt>
                <c:pt idx="4230">
                  <c:v>1897.8</c:v>
                </c:pt>
                <c:pt idx="4231">
                  <c:v>1943.33</c:v>
                </c:pt>
                <c:pt idx="4232">
                  <c:v>1964.17</c:v>
                </c:pt>
                <c:pt idx="4233">
                  <c:v>1955.33</c:v>
                </c:pt>
                <c:pt idx="4234">
                  <c:v>1958.67</c:v>
                </c:pt>
                <c:pt idx="4235">
                  <c:v>1930.11</c:v>
                </c:pt>
                <c:pt idx="4236">
                  <c:v>1912.85</c:v>
                </c:pt>
                <c:pt idx="4237">
                  <c:v>1886.42</c:v>
                </c:pt>
                <c:pt idx="4238">
                  <c:v>1913.33</c:v>
                </c:pt>
                <c:pt idx="4239">
                  <c:v>1933.9</c:v>
                </c:pt>
                <c:pt idx="4240">
                  <c:v>1934.18</c:v>
                </c:pt>
                <c:pt idx="4241">
                  <c:v>1922.18</c:v>
                </c:pt>
                <c:pt idx="4242">
                  <c:v>1928.19</c:v>
                </c:pt>
                <c:pt idx="4243">
                  <c:v>1922.19</c:v>
                </c:pt>
                <c:pt idx="4244">
                  <c:v>1917.65</c:v>
                </c:pt>
                <c:pt idx="4245">
                  <c:v>1928.58</c:v>
                </c:pt>
                <c:pt idx="4246">
                  <c:v>1928.73</c:v>
                </c:pt>
                <c:pt idx="4247">
                  <c:v>1917.66</c:v>
                </c:pt>
                <c:pt idx="4248">
                  <c:v>1927.63</c:v>
                </c:pt>
                <c:pt idx="4249">
                  <c:v>1933.69</c:v>
                </c:pt>
                <c:pt idx="4250">
                  <c:v>1947.28</c:v>
                </c:pt>
                <c:pt idx="4251">
                  <c:v>1962.84</c:v>
                </c:pt>
                <c:pt idx="4252">
                  <c:v>1955.83</c:v>
                </c:pt>
                <c:pt idx="4253">
                  <c:v>1945.86</c:v>
                </c:pt>
                <c:pt idx="4254">
                  <c:v>1932.37</c:v>
                </c:pt>
                <c:pt idx="4255">
                  <c:v>1915.91</c:v>
                </c:pt>
                <c:pt idx="4256">
                  <c:v>1911.33</c:v>
                </c:pt>
                <c:pt idx="4257">
                  <c:v>1893.3</c:v>
                </c:pt>
                <c:pt idx="4258">
                  <c:v>1897.91</c:v>
                </c:pt>
                <c:pt idx="4259">
                  <c:v>1925.21</c:v>
                </c:pt>
                <c:pt idx="4260">
                  <c:v>1937.92</c:v>
                </c:pt>
                <c:pt idx="4261">
                  <c:v>1939.42</c:v>
                </c:pt>
                <c:pt idx="4262">
                  <c:v>1926.08</c:v>
                </c:pt>
                <c:pt idx="4263">
                  <c:v>1943.51</c:v>
                </c:pt>
                <c:pt idx="4264">
                  <c:v>1943.43</c:v>
                </c:pt>
                <c:pt idx="4265">
                  <c:v>1965.74</c:v>
                </c:pt>
                <c:pt idx="4266">
                  <c:v>1981.53</c:v>
                </c:pt>
                <c:pt idx="4267">
                  <c:v>1988.58</c:v>
                </c:pt>
                <c:pt idx="4268">
                  <c:v>2034.22</c:v>
                </c:pt>
                <c:pt idx="4269">
                  <c:v>2056.4499999999998</c:v>
                </c:pt>
                <c:pt idx="4270">
                  <c:v>2058.69</c:v>
                </c:pt>
                <c:pt idx="4271">
                  <c:v>2065.58</c:v>
                </c:pt>
                <c:pt idx="4272">
                  <c:v>2066.88</c:v>
                </c:pt>
                <c:pt idx="4273">
                  <c:v>2084.71</c:v>
                </c:pt>
                <c:pt idx="4274">
                  <c:v>2105.79</c:v>
                </c:pt>
                <c:pt idx="4275">
                  <c:v>2101.38</c:v>
                </c:pt>
                <c:pt idx="4276">
                  <c:v>2101.79</c:v>
                </c:pt>
                <c:pt idx="4277">
                  <c:v>2090.31</c:v>
                </c:pt>
                <c:pt idx="4278">
                  <c:v>2065.0300000000002</c:v>
                </c:pt>
                <c:pt idx="4279">
                  <c:v>2057.7800000000002</c:v>
                </c:pt>
                <c:pt idx="4280">
                  <c:v>2076.39</c:v>
                </c:pt>
                <c:pt idx="4281">
                  <c:v>2097.34</c:v>
                </c:pt>
                <c:pt idx="4282">
                  <c:v>2083.25</c:v>
                </c:pt>
                <c:pt idx="4283">
                  <c:v>2040.91</c:v>
                </c:pt>
                <c:pt idx="4284">
                  <c:v>2040</c:v>
                </c:pt>
                <c:pt idx="4285">
                  <c:v>2010.4</c:v>
                </c:pt>
                <c:pt idx="4286">
                  <c:v>2006.67</c:v>
                </c:pt>
                <c:pt idx="4287">
                  <c:v>1954.33</c:v>
                </c:pt>
                <c:pt idx="4288">
                  <c:v>1962.2</c:v>
                </c:pt>
                <c:pt idx="4289">
                  <c:v>1947.07</c:v>
                </c:pt>
                <c:pt idx="4290">
                  <c:v>1964.16</c:v>
                </c:pt>
                <c:pt idx="4291">
                  <c:v>1963.37</c:v>
                </c:pt>
                <c:pt idx="4292">
                  <c:v>1993.69</c:v>
                </c:pt>
                <c:pt idx="4293">
                  <c:v>1978.18</c:v>
                </c:pt>
                <c:pt idx="4294">
                  <c:v>1974.37</c:v>
                </c:pt>
                <c:pt idx="4295">
                  <c:v>2005.45</c:v>
                </c:pt>
                <c:pt idx="4296">
                  <c:v>2028.43</c:v>
                </c:pt>
                <c:pt idx="4297">
                  <c:v>2023.2</c:v>
                </c:pt>
                <c:pt idx="4298">
                  <c:v>2037.18</c:v>
                </c:pt>
                <c:pt idx="4299">
                  <c:v>2022.97</c:v>
                </c:pt>
                <c:pt idx="4300">
                  <c:v>1992.02</c:v>
                </c:pt>
                <c:pt idx="4301">
                  <c:v>1989.45</c:v>
                </c:pt>
                <c:pt idx="4302">
                  <c:v>2013.73</c:v>
                </c:pt>
                <c:pt idx="4303">
                  <c:v>2016.71</c:v>
                </c:pt>
                <c:pt idx="4304">
                  <c:v>2001.35</c:v>
                </c:pt>
                <c:pt idx="4305">
                  <c:v>1999.88</c:v>
                </c:pt>
                <c:pt idx="4306">
                  <c:v>2027.27</c:v>
                </c:pt>
                <c:pt idx="4307">
                  <c:v>2036.2</c:v>
                </c:pt>
                <c:pt idx="4308">
                  <c:v>2049.41</c:v>
                </c:pt>
                <c:pt idx="4309">
                  <c:v>2053.3200000000002</c:v>
                </c:pt>
                <c:pt idx="4310">
                  <c:v>2048.9899999999998</c:v>
                </c:pt>
                <c:pt idx="4311">
                  <c:v>2040.85</c:v>
                </c:pt>
                <c:pt idx="4312">
                  <c:v>2017.67</c:v>
                </c:pt>
                <c:pt idx="4313">
                  <c:v>2006.6</c:v>
                </c:pt>
                <c:pt idx="4314">
                  <c:v>2023.97</c:v>
                </c:pt>
                <c:pt idx="4315">
                  <c:v>2052.7199999999998</c:v>
                </c:pt>
                <c:pt idx="4316">
                  <c:v>2050.2399999999998</c:v>
                </c:pt>
                <c:pt idx="4317">
                  <c:v>2055.5700000000002</c:v>
                </c:pt>
                <c:pt idx="4318">
                  <c:v>2032.97</c:v>
                </c:pt>
                <c:pt idx="4319">
                  <c:v>2034.87</c:v>
                </c:pt>
                <c:pt idx="4320">
                  <c:v>2036.28</c:v>
                </c:pt>
                <c:pt idx="4321">
                  <c:v>2039.46</c:v>
                </c:pt>
                <c:pt idx="4322">
                  <c:v>2027.13</c:v>
                </c:pt>
                <c:pt idx="4323">
                  <c:v>2015.55</c:v>
                </c:pt>
                <c:pt idx="4324">
                  <c:v>1954.99</c:v>
                </c:pt>
                <c:pt idx="4325">
                  <c:v>1969.75</c:v>
                </c:pt>
                <c:pt idx="4326">
                  <c:v>1930.88</c:v>
                </c:pt>
                <c:pt idx="4327">
                  <c:v>1924.34</c:v>
                </c:pt>
                <c:pt idx="4328">
                  <c:v>1935</c:v>
                </c:pt>
                <c:pt idx="4329">
                  <c:v>1961.38</c:v>
                </c:pt>
                <c:pt idx="4330">
                  <c:v>1962.09</c:v>
                </c:pt>
                <c:pt idx="4331">
                  <c:v>2006.18</c:v>
                </c:pt>
                <c:pt idx="4332">
                  <c:v>2001.06</c:v>
                </c:pt>
                <c:pt idx="4333">
                  <c:v>1986.57</c:v>
                </c:pt>
                <c:pt idx="4334">
                  <c:v>1991.47</c:v>
                </c:pt>
                <c:pt idx="4335">
                  <c:v>1976.67</c:v>
                </c:pt>
                <c:pt idx="4336">
                  <c:v>1971.25</c:v>
                </c:pt>
                <c:pt idx="4337">
                  <c:v>2006.55</c:v>
                </c:pt>
                <c:pt idx="4338">
                  <c:v>2004.13</c:v>
                </c:pt>
                <c:pt idx="4339">
                  <c:v>1967.28</c:v>
                </c:pt>
                <c:pt idx="4340">
                  <c:v>1965.4</c:v>
                </c:pt>
                <c:pt idx="4341">
                  <c:v>1976.82</c:v>
                </c:pt>
                <c:pt idx="4342">
                  <c:v>1980.88</c:v>
                </c:pt>
                <c:pt idx="4343">
                  <c:v>1993.29</c:v>
                </c:pt>
                <c:pt idx="4344">
                  <c:v>1986.64</c:v>
                </c:pt>
                <c:pt idx="4345">
                  <c:v>1995.13</c:v>
                </c:pt>
                <c:pt idx="4346">
                  <c:v>2001.14</c:v>
                </c:pt>
                <c:pt idx="4347">
                  <c:v>1991.58</c:v>
                </c:pt>
                <c:pt idx="4348">
                  <c:v>2015.61</c:v>
                </c:pt>
                <c:pt idx="4349">
                  <c:v>2038.79</c:v>
                </c:pt>
                <c:pt idx="4350">
                  <c:v>2028.22</c:v>
                </c:pt>
                <c:pt idx="4351">
                  <c:v>2009.3</c:v>
                </c:pt>
                <c:pt idx="4352">
                  <c:v>1993.61</c:v>
                </c:pt>
                <c:pt idx="4353">
                  <c:v>1999.82</c:v>
                </c:pt>
                <c:pt idx="4354">
                  <c:v>2014.02</c:v>
                </c:pt>
                <c:pt idx="4355">
                  <c:v>1992.88</c:v>
                </c:pt>
                <c:pt idx="4356">
                  <c:v>1987.32</c:v>
                </c:pt>
                <c:pt idx="4357">
                  <c:v>1995.29</c:v>
                </c:pt>
                <c:pt idx="4358">
                  <c:v>1954.1</c:v>
                </c:pt>
                <c:pt idx="4359">
                  <c:v>1916.58</c:v>
                </c:pt>
                <c:pt idx="4360">
                  <c:v>1917.16</c:v>
                </c:pt>
                <c:pt idx="4361">
                  <c:v>1911.24</c:v>
                </c:pt>
                <c:pt idx="4362">
                  <c:v>1919.53</c:v>
                </c:pt>
                <c:pt idx="4363">
                  <c:v>1900.37</c:v>
                </c:pt>
                <c:pt idx="4364">
                  <c:v>1902.24</c:v>
                </c:pt>
                <c:pt idx="4365">
                  <c:v>1862.78</c:v>
                </c:pt>
                <c:pt idx="4366">
                  <c:v>1872.88</c:v>
                </c:pt>
                <c:pt idx="4367">
                  <c:v>1907.08</c:v>
                </c:pt>
                <c:pt idx="4368">
                  <c:v>1909.43</c:v>
                </c:pt>
                <c:pt idx="4369">
                  <c:v>1925.27</c:v>
                </c:pt>
                <c:pt idx="4370">
                  <c:v>1916.26</c:v>
                </c:pt>
                <c:pt idx="4371">
                  <c:v>1925.21</c:v>
                </c:pt>
                <c:pt idx="4372">
                  <c:v>1931.5</c:v>
                </c:pt>
                <c:pt idx="4373">
                  <c:v>1946.5</c:v>
                </c:pt>
                <c:pt idx="4374">
                  <c:v>1963.76</c:v>
                </c:pt>
                <c:pt idx="4375">
                  <c:v>1938.03</c:v>
                </c:pt>
                <c:pt idx="4376">
                  <c:v>1933.76</c:v>
                </c:pt>
                <c:pt idx="4377">
                  <c:v>1941.68</c:v>
                </c:pt>
                <c:pt idx="4378">
                  <c:v>1944.27</c:v>
                </c:pt>
                <c:pt idx="4379">
                  <c:v>1909.9</c:v>
                </c:pt>
                <c:pt idx="4380">
                  <c:v>1901.21</c:v>
                </c:pt>
                <c:pt idx="4381">
                  <c:v>1883.33</c:v>
                </c:pt>
                <c:pt idx="4382">
                  <c:v>1870.56</c:v>
                </c:pt>
                <c:pt idx="4383">
                  <c:v>1865.42</c:v>
                </c:pt>
                <c:pt idx="4384">
                  <c:v>1877.38</c:v>
                </c:pt>
                <c:pt idx="4385">
                  <c:v>1903.34</c:v>
                </c:pt>
                <c:pt idx="4386">
                  <c:v>1875.11</c:v>
                </c:pt>
                <c:pt idx="4387">
                  <c:v>1880.65</c:v>
                </c:pt>
                <c:pt idx="4388">
                  <c:v>1871.96</c:v>
                </c:pt>
                <c:pt idx="4389">
                  <c:v>1822</c:v>
                </c:pt>
                <c:pt idx="4390">
                  <c:v>1777.44</c:v>
                </c:pt>
                <c:pt idx="4391">
                  <c:v>1766.43</c:v>
                </c:pt>
                <c:pt idx="4392">
                  <c:v>1786.75</c:v>
                </c:pt>
                <c:pt idx="4393">
                  <c:v>1811.26</c:v>
                </c:pt>
                <c:pt idx="4394">
                  <c:v>1812.43</c:v>
                </c:pt>
                <c:pt idx="4395">
                  <c:v>1811.51</c:v>
                </c:pt>
                <c:pt idx="4396">
                  <c:v>1841.19</c:v>
                </c:pt>
                <c:pt idx="4397">
                  <c:v>1880.32</c:v>
                </c:pt>
                <c:pt idx="4398">
                  <c:v>1896.98</c:v>
                </c:pt>
                <c:pt idx="4399">
                  <c:v>1922.93</c:v>
                </c:pt>
                <c:pt idx="4400">
                  <c:v>1956.38</c:v>
                </c:pt>
                <c:pt idx="4401">
                  <c:v>1958.21</c:v>
                </c:pt>
                <c:pt idx="4402">
                  <c:v>1993.51</c:v>
                </c:pt>
                <c:pt idx="4403">
                  <c:v>1982.29</c:v>
                </c:pt>
                <c:pt idx="4404">
                  <c:v>1985.39</c:v>
                </c:pt>
                <c:pt idx="4405">
                  <c:v>1980.01</c:v>
                </c:pt>
                <c:pt idx="4406">
                  <c:v>1952.96</c:v>
                </c:pt>
                <c:pt idx="4407">
                  <c:v>1933.04</c:v>
                </c:pt>
                <c:pt idx="4408">
                  <c:v>1946.55</c:v>
                </c:pt>
                <c:pt idx="4409">
                  <c:v>1967.36</c:v>
                </c:pt>
                <c:pt idx="4410">
                  <c:v>1934.89</c:v>
                </c:pt>
                <c:pt idx="4411">
                  <c:v>1899.79</c:v>
                </c:pt>
                <c:pt idx="4412">
                  <c:v>1904.37</c:v>
                </c:pt>
                <c:pt idx="4413">
                  <c:v>1892.7</c:v>
                </c:pt>
                <c:pt idx="4414">
                  <c:v>1880.22</c:v>
                </c:pt>
                <c:pt idx="4415">
                  <c:v>1869.15</c:v>
                </c:pt>
                <c:pt idx="4416">
                  <c:v>1894.84</c:v>
                </c:pt>
                <c:pt idx="4417">
                  <c:v>1890.72</c:v>
                </c:pt>
                <c:pt idx="4418">
                  <c:v>1880.76</c:v>
                </c:pt>
                <c:pt idx="4419">
                  <c:v>1898.05</c:v>
                </c:pt>
                <c:pt idx="4420">
                  <c:v>1911.72</c:v>
                </c:pt>
                <c:pt idx="4421">
                  <c:v>1915.89</c:v>
                </c:pt>
                <c:pt idx="4422">
                  <c:v>1908.22</c:v>
                </c:pt>
                <c:pt idx="4423">
                  <c:v>1875.17</c:v>
                </c:pt>
                <c:pt idx="4424">
                  <c:v>1881.49</c:v>
                </c:pt>
                <c:pt idx="4425">
                  <c:v>1853.39</c:v>
                </c:pt>
                <c:pt idx="4426">
                  <c:v>1865.17</c:v>
                </c:pt>
                <c:pt idx="4427">
                  <c:v>1899.92</c:v>
                </c:pt>
                <c:pt idx="4428">
                  <c:v>1902.4</c:v>
                </c:pt>
                <c:pt idx="4429">
                  <c:v>1899.84</c:v>
                </c:pt>
                <c:pt idx="4430">
                  <c:v>1861.43</c:v>
                </c:pt>
                <c:pt idx="4431">
                  <c:v>1854.4</c:v>
                </c:pt>
                <c:pt idx="4432">
                  <c:v>1837.03</c:v>
                </c:pt>
                <c:pt idx="4433">
                  <c:v>1836.77</c:v>
                </c:pt>
                <c:pt idx="4434">
                  <c:v>1883.45</c:v>
                </c:pt>
                <c:pt idx="4435">
                  <c:v>1865.35</c:v>
                </c:pt>
                <c:pt idx="4436">
                  <c:v>1878.94</c:v>
                </c:pt>
                <c:pt idx="4437">
                  <c:v>1850.82</c:v>
                </c:pt>
                <c:pt idx="4438">
                  <c:v>1861.87</c:v>
                </c:pt>
                <c:pt idx="4439">
                  <c:v>1892.73</c:v>
                </c:pt>
                <c:pt idx="4440">
                  <c:v>1896.07</c:v>
                </c:pt>
                <c:pt idx="4441">
                  <c:v>1876.11</c:v>
                </c:pt>
                <c:pt idx="4442">
                  <c:v>1878.95</c:v>
                </c:pt>
                <c:pt idx="4443">
                  <c:v>1897.98</c:v>
                </c:pt>
                <c:pt idx="4444">
                  <c:v>1905.42</c:v>
                </c:pt>
                <c:pt idx="4445">
                  <c:v>1917.11</c:v>
                </c:pt>
                <c:pt idx="4446">
                  <c:v>1916.9</c:v>
                </c:pt>
                <c:pt idx="4447">
                  <c:v>1930.39</c:v>
                </c:pt>
                <c:pt idx="4448">
                  <c:v>1937.9</c:v>
                </c:pt>
                <c:pt idx="4449">
                  <c:v>1919.64</c:v>
                </c:pt>
                <c:pt idx="4450">
                  <c:v>1946.59</c:v>
                </c:pt>
                <c:pt idx="4451">
                  <c:v>1954.54</c:v>
                </c:pt>
                <c:pt idx="4452">
                  <c:v>1966.01</c:v>
                </c:pt>
                <c:pt idx="4453">
                  <c:v>1950.16</c:v>
                </c:pt>
                <c:pt idx="4454">
                  <c:v>1913.46</c:v>
                </c:pt>
                <c:pt idx="4455">
                  <c:v>1873.8</c:v>
                </c:pt>
                <c:pt idx="4456">
                  <c:v>1874.33</c:v>
                </c:pt>
                <c:pt idx="4457">
                  <c:v>1877.86</c:v>
                </c:pt>
                <c:pt idx="4458">
                  <c:v>1837.57</c:v>
                </c:pt>
                <c:pt idx="4459">
                  <c:v>1845.98</c:v>
                </c:pt>
                <c:pt idx="4460">
                  <c:v>1839.7</c:v>
                </c:pt>
                <c:pt idx="4461">
                  <c:v>1870.4</c:v>
                </c:pt>
                <c:pt idx="4462">
                  <c:v>1850.21</c:v>
                </c:pt>
                <c:pt idx="4463">
                  <c:v>1851.56</c:v>
                </c:pt>
                <c:pt idx="4464">
                  <c:v>1884.21</c:v>
                </c:pt>
                <c:pt idx="4465">
                  <c:v>1885.52</c:v>
                </c:pt>
                <c:pt idx="4466">
                  <c:v>1893.14</c:v>
                </c:pt>
                <c:pt idx="4467">
                  <c:v>1887.08</c:v>
                </c:pt>
                <c:pt idx="4468">
                  <c:v>1875.59</c:v>
                </c:pt>
                <c:pt idx="4469">
                  <c:v>1859.78</c:v>
                </c:pt>
                <c:pt idx="4470">
                  <c:v>1882.09</c:v>
                </c:pt>
                <c:pt idx="4471">
                  <c:v>1864.66</c:v>
                </c:pt>
                <c:pt idx="4472">
                  <c:v>1869.29</c:v>
                </c:pt>
                <c:pt idx="4473">
                  <c:v>1889.43</c:v>
                </c:pt>
                <c:pt idx="4474">
                  <c:v>1912.82</c:v>
                </c:pt>
                <c:pt idx="4475">
                  <c:v>1907.68</c:v>
                </c:pt>
                <c:pt idx="4476">
                  <c:v>1887.9</c:v>
                </c:pt>
                <c:pt idx="4477">
                  <c:v>1877.43</c:v>
                </c:pt>
                <c:pt idx="4478">
                  <c:v>1896.65</c:v>
                </c:pt>
                <c:pt idx="4479">
                  <c:v>1906.23</c:v>
                </c:pt>
                <c:pt idx="4480">
                  <c:v>1927.14</c:v>
                </c:pt>
                <c:pt idx="4481">
                  <c:v>1938.76</c:v>
                </c:pt>
                <c:pt idx="4482">
                  <c:v>1945.54</c:v>
                </c:pt>
                <c:pt idx="4483">
                  <c:v>1944.63</c:v>
                </c:pt>
                <c:pt idx="4484">
                  <c:v>1944.08</c:v>
                </c:pt>
                <c:pt idx="4485">
                  <c:v>1938.82</c:v>
                </c:pt>
                <c:pt idx="4486">
                  <c:v>1954.43</c:v>
                </c:pt>
                <c:pt idx="4487">
                  <c:v>1950.86</c:v>
                </c:pt>
                <c:pt idx="4488">
                  <c:v>1943.06</c:v>
                </c:pt>
                <c:pt idx="4489">
                  <c:v>1947.68</c:v>
                </c:pt>
                <c:pt idx="4490">
                  <c:v>1926.6</c:v>
                </c:pt>
                <c:pt idx="4491">
                  <c:v>1938.07</c:v>
                </c:pt>
                <c:pt idx="4492">
                  <c:v>1926.63</c:v>
                </c:pt>
                <c:pt idx="4493">
                  <c:v>1939.98</c:v>
                </c:pt>
                <c:pt idx="4494">
                  <c:v>1950.32</c:v>
                </c:pt>
                <c:pt idx="4495">
                  <c:v>1935.87</c:v>
                </c:pt>
                <c:pt idx="4496">
                  <c:v>1954.3</c:v>
                </c:pt>
                <c:pt idx="4497">
                  <c:v>1975.34</c:v>
                </c:pt>
                <c:pt idx="4498">
                  <c:v>1982.17</c:v>
                </c:pt>
                <c:pt idx="4499">
                  <c:v>1989.68</c:v>
                </c:pt>
                <c:pt idx="4500">
                  <c:v>1992.38</c:v>
                </c:pt>
                <c:pt idx="4501">
                  <c:v>2000.08</c:v>
                </c:pt>
                <c:pt idx="4502">
                  <c:v>1979.32</c:v>
                </c:pt>
                <c:pt idx="4503">
                  <c:v>1980.27</c:v>
                </c:pt>
                <c:pt idx="4504">
                  <c:v>1973.08</c:v>
                </c:pt>
                <c:pt idx="4505">
                  <c:v>1972.77</c:v>
                </c:pt>
                <c:pt idx="4506">
                  <c:v>1983.89</c:v>
                </c:pt>
                <c:pt idx="4507">
                  <c:v>1947.54</c:v>
                </c:pt>
                <c:pt idx="4508">
                  <c:v>1957.45</c:v>
                </c:pt>
                <c:pt idx="4509">
                  <c:v>1951.1</c:v>
                </c:pt>
                <c:pt idx="4510">
                  <c:v>1945.7</c:v>
                </c:pt>
                <c:pt idx="4511">
                  <c:v>1938.99</c:v>
                </c:pt>
                <c:pt idx="4512">
                  <c:v>1925.82</c:v>
                </c:pt>
                <c:pt idx="4513">
                  <c:v>1929.53</c:v>
                </c:pt>
                <c:pt idx="4514">
                  <c:v>1920.87</c:v>
                </c:pt>
                <c:pt idx="4515">
                  <c:v>1933.79</c:v>
                </c:pt>
                <c:pt idx="4516">
                  <c:v>1958.43</c:v>
                </c:pt>
                <c:pt idx="4517">
                  <c:v>1981.52</c:v>
                </c:pt>
                <c:pt idx="4518">
                  <c:v>1981.38</c:v>
                </c:pt>
                <c:pt idx="4519">
                  <c:v>1955.39</c:v>
                </c:pt>
                <c:pt idx="4520">
                  <c:v>1948.49</c:v>
                </c:pt>
                <c:pt idx="4521">
                  <c:v>1937.84</c:v>
                </c:pt>
                <c:pt idx="4522">
                  <c:v>1951.1</c:v>
                </c:pt>
                <c:pt idx="4523">
                  <c:v>1932.97</c:v>
                </c:pt>
                <c:pt idx="4524">
                  <c:v>1904.17</c:v>
                </c:pt>
                <c:pt idx="4525">
                  <c:v>1892.16</c:v>
                </c:pt>
                <c:pt idx="4526">
                  <c:v>1872.71</c:v>
                </c:pt>
                <c:pt idx="4527">
                  <c:v>1861.52</c:v>
                </c:pt>
                <c:pt idx="4528">
                  <c:v>1856.08</c:v>
                </c:pt>
                <c:pt idx="4529">
                  <c:v>1857.77</c:v>
                </c:pt>
                <c:pt idx="4530">
                  <c:v>1827.32</c:v>
                </c:pt>
                <c:pt idx="4531">
                  <c:v>1876.99</c:v>
                </c:pt>
                <c:pt idx="4532">
                  <c:v>1922.22</c:v>
                </c:pt>
                <c:pt idx="4533">
                  <c:v>1914.12</c:v>
                </c:pt>
                <c:pt idx="4534">
                  <c:v>1898.37</c:v>
                </c:pt>
                <c:pt idx="4535">
                  <c:v>1887.69</c:v>
                </c:pt>
                <c:pt idx="4536">
                  <c:v>1867.27</c:v>
                </c:pt>
                <c:pt idx="4537">
                  <c:v>1866.09</c:v>
                </c:pt>
                <c:pt idx="4538">
                  <c:v>1882.05</c:v>
                </c:pt>
                <c:pt idx="4539">
                  <c:v>1881.23</c:v>
                </c:pt>
                <c:pt idx="4540">
                  <c:v>1902</c:v>
                </c:pt>
                <c:pt idx="4541">
                  <c:v>1901.42</c:v>
                </c:pt>
                <c:pt idx="4542">
                  <c:v>1890.05</c:v>
                </c:pt>
                <c:pt idx="4543">
                  <c:v>1889.21</c:v>
                </c:pt>
                <c:pt idx="4544">
                  <c:v>1902.58</c:v>
                </c:pt>
                <c:pt idx="4545">
                  <c:v>1898.13</c:v>
                </c:pt>
                <c:pt idx="4546">
                  <c:v>1916.61</c:v>
                </c:pt>
                <c:pt idx="4547">
                  <c:v>1916.86</c:v>
                </c:pt>
                <c:pt idx="4548">
                  <c:v>1894.93</c:v>
                </c:pt>
                <c:pt idx="4549">
                  <c:v>1916.08</c:v>
                </c:pt>
                <c:pt idx="4550">
                  <c:v>1934.45</c:v>
                </c:pt>
                <c:pt idx="4551">
                  <c:v>1933.42</c:v>
                </c:pt>
                <c:pt idx="4552">
                  <c:v>1925.04</c:v>
                </c:pt>
                <c:pt idx="4553">
                  <c:v>1929.57</c:v>
                </c:pt>
                <c:pt idx="4554">
                  <c:v>1945</c:v>
                </c:pt>
                <c:pt idx="4555">
                  <c:v>1957.48</c:v>
                </c:pt>
                <c:pt idx="4556">
                  <c:v>1934.55</c:v>
                </c:pt>
                <c:pt idx="4557">
                  <c:v>1963.65</c:v>
                </c:pt>
                <c:pt idx="4558">
                  <c:v>1974.87</c:v>
                </c:pt>
                <c:pt idx="4559">
                  <c:v>1958.22</c:v>
                </c:pt>
                <c:pt idx="4560">
                  <c:v>1964.48</c:v>
                </c:pt>
                <c:pt idx="4561">
                  <c:v>1962.79</c:v>
                </c:pt>
                <c:pt idx="4562">
                  <c:v>1971.79</c:v>
                </c:pt>
                <c:pt idx="4563">
                  <c:v>1972.49</c:v>
                </c:pt>
                <c:pt idx="4564">
                  <c:v>1983.1</c:v>
                </c:pt>
                <c:pt idx="4565">
                  <c:v>2014.11</c:v>
                </c:pt>
                <c:pt idx="4566">
                  <c:v>2019.5</c:v>
                </c:pt>
                <c:pt idx="4567">
                  <c:v>2018.61</c:v>
                </c:pt>
                <c:pt idx="4568">
                  <c:v>1993.9</c:v>
                </c:pt>
                <c:pt idx="4569">
                  <c:v>1985.11</c:v>
                </c:pt>
                <c:pt idx="4570">
                  <c:v>1996.72</c:v>
                </c:pt>
                <c:pt idx="4571">
                  <c:v>1969.34</c:v>
                </c:pt>
                <c:pt idx="4572">
                  <c:v>1953</c:v>
                </c:pt>
                <c:pt idx="4573">
                  <c:v>1942.53</c:v>
                </c:pt>
                <c:pt idx="4574">
                  <c:v>1939.26</c:v>
                </c:pt>
                <c:pt idx="4575">
                  <c:v>1943.06</c:v>
                </c:pt>
                <c:pt idx="4576">
                  <c:v>1948</c:v>
                </c:pt>
                <c:pt idx="4577">
                  <c:v>1952.23</c:v>
                </c:pt>
                <c:pt idx="4578">
                  <c:v>1973.57</c:v>
                </c:pt>
                <c:pt idx="4579">
                  <c:v>1966.5</c:v>
                </c:pt>
                <c:pt idx="4580">
                  <c:v>1967.35</c:v>
                </c:pt>
                <c:pt idx="4581">
                  <c:v>1956.15</c:v>
                </c:pt>
                <c:pt idx="4582">
                  <c:v>1936.57</c:v>
                </c:pt>
                <c:pt idx="4583">
                  <c:v>1938.12</c:v>
                </c:pt>
                <c:pt idx="4584">
                  <c:v>1905.56</c:v>
                </c:pt>
                <c:pt idx="4585">
                  <c:v>1902.57</c:v>
                </c:pt>
                <c:pt idx="4586">
                  <c:v>1893.94</c:v>
                </c:pt>
                <c:pt idx="4587">
                  <c:v>1900.36</c:v>
                </c:pt>
                <c:pt idx="4588">
                  <c:v>1914.39</c:v>
                </c:pt>
                <c:pt idx="4589">
                  <c:v>1906.75</c:v>
                </c:pt>
                <c:pt idx="4590">
                  <c:v>1892.39</c:v>
                </c:pt>
                <c:pt idx="4591">
                  <c:v>1902.27</c:v>
                </c:pt>
                <c:pt idx="4592">
                  <c:v>1879.19</c:v>
                </c:pt>
                <c:pt idx="4593">
                  <c:v>1868.45</c:v>
                </c:pt>
                <c:pt idx="4594">
                  <c:v>1865.07</c:v>
                </c:pt>
                <c:pt idx="4595">
                  <c:v>1887.69</c:v>
                </c:pt>
                <c:pt idx="4596">
                  <c:v>1890.55</c:v>
                </c:pt>
                <c:pt idx="4597">
                  <c:v>1905.26</c:v>
                </c:pt>
                <c:pt idx="4598">
                  <c:v>1902.94</c:v>
                </c:pt>
                <c:pt idx="4599">
                  <c:v>1892.13</c:v>
                </c:pt>
                <c:pt idx="4600">
                  <c:v>1891.61</c:v>
                </c:pt>
                <c:pt idx="4601">
                  <c:v>1909.25</c:v>
                </c:pt>
                <c:pt idx="4602">
                  <c:v>1922.47</c:v>
                </c:pt>
                <c:pt idx="4603">
                  <c:v>1913.7</c:v>
                </c:pt>
                <c:pt idx="4604">
                  <c:v>1944.91</c:v>
                </c:pt>
                <c:pt idx="4605">
                  <c:v>1958.89</c:v>
                </c:pt>
                <c:pt idx="4606">
                  <c:v>1967.64</c:v>
                </c:pt>
                <c:pt idx="4607">
                  <c:v>1983.35</c:v>
                </c:pt>
                <c:pt idx="4608">
                  <c:v>1983.68</c:v>
                </c:pt>
                <c:pt idx="4609">
                  <c:v>1981.93</c:v>
                </c:pt>
                <c:pt idx="4610">
                  <c:v>1987.55</c:v>
                </c:pt>
                <c:pt idx="4611">
                  <c:v>1984.12</c:v>
                </c:pt>
                <c:pt idx="4612">
                  <c:v>1974.9</c:v>
                </c:pt>
                <c:pt idx="4613">
                  <c:v>1962.73</c:v>
                </c:pt>
                <c:pt idx="4614">
                  <c:v>1984.28</c:v>
                </c:pt>
                <c:pt idx="4615">
                  <c:v>1984.92</c:v>
                </c:pt>
                <c:pt idx="4616">
                  <c:v>1986.4</c:v>
                </c:pt>
                <c:pt idx="4617">
                  <c:v>1976.31</c:v>
                </c:pt>
                <c:pt idx="4618">
                  <c:v>1983.85</c:v>
                </c:pt>
                <c:pt idx="4619">
                  <c:v>1984.37</c:v>
                </c:pt>
                <c:pt idx="4620">
                  <c:v>1994.7</c:v>
                </c:pt>
                <c:pt idx="4621">
                  <c:v>1998.15</c:v>
                </c:pt>
                <c:pt idx="4622">
                  <c:v>1996.09</c:v>
                </c:pt>
                <c:pt idx="4623">
                  <c:v>1988.21</c:v>
                </c:pt>
                <c:pt idx="4624">
                  <c:v>1995.35</c:v>
                </c:pt>
                <c:pt idx="4625">
                  <c:v>1998.36</c:v>
                </c:pt>
                <c:pt idx="4626">
                  <c:v>1985.1</c:v>
                </c:pt>
                <c:pt idx="4627">
                  <c:v>1976.25</c:v>
                </c:pt>
                <c:pt idx="4628">
                  <c:v>1983.27</c:v>
                </c:pt>
                <c:pt idx="4629">
                  <c:v>1997.64</c:v>
                </c:pt>
                <c:pt idx="4630">
                  <c:v>1989.38</c:v>
                </c:pt>
                <c:pt idx="4631">
                  <c:v>2001.67</c:v>
                </c:pt>
                <c:pt idx="4632">
                  <c:v>2005.31</c:v>
                </c:pt>
                <c:pt idx="4633">
                  <c:v>2033.1</c:v>
                </c:pt>
                <c:pt idx="4634">
                  <c:v>2035</c:v>
                </c:pt>
                <c:pt idx="4635">
                  <c:v>2040.54</c:v>
                </c:pt>
                <c:pt idx="4636">
                  <c:v>2063.71</c:v>
                </c:pt>
                <c:pt idx="4637">
                  <c:v>2048.9899999999998</c:v>
                </c:pt>
                <c:pt idx="4638">
                  <c:v>2010.9</c:v>
                </c:pt>
                <c:pt idx="4639">
                  <c:v>1973.92</c:v>
                </c:pt>
                <c:pt idx="4640">
                  <c:v>1966.67</c:v>
                </c:pt>
                <c:pt idx="4641">
                  <c:v>1929.06</c:v>
                </c:pt>
                <c:pt idx="4642">
                  <c:v>1952.46</c:v>
                </c:pt>
                <c:pt idx="4643">
                  <c:v>1949.83</c:v>
                </c:pt>
                <c:pt idx="4644">
                  <c:v>1956.51</c:v>
                </c:pt>
                <c:pt idx="4645">
                  <c:v>1944.37</c:v>
                </c:pt>
                <c:pt idx="4646">
                  <c:v>1950.55</c:v>
                </c:pt>
                <c:pt idx="4647">
                  <c:v>1963.67</c:v>
                </c:pt>
                <c:pt idx="4648">
                  <c:v>1972.83</c:v>
                </c:pt>
                <c:pt idx="4649">
                  <c:v>1971.24</c:v>
                </c:pt>
                <c:pt idx="4650">
                  <c:v>1984.61</c:v>
                </c:pt>
                <c:pt idx="4651">
                  <c:v>1999.15</c:v>
                </c:pt>
                <c:pt idx="4652">
                  <c:v>2015.05</c:v>
                </c:pt>
                <c:pt idx="4653">
                  <c:v>2019.6</c:v>
                </c:pt>
                <c:pt idx="4654">
                  <c:v>2006.8</c:v>
                </c:pt>
                <c:pt idx="4655">
                  <c:v>1966.67</c:v>
                </c:pt>
                <c:pt idx="4656">
                  <c:v>1965.49</c:v>
                </c:pt>
                <c:pt idx="4657">
                  <c:v>1977.27</c:v>
                </c:pt>
                <c:pt idx="4658">
                  <c:v>1991.93</c:v>
                </c:pt>
                <c:pt idx="4659">
                  <c:v>1999.02</c:v>
                </c:pt>
                <c:pt idx="4660">
                  <c:v>2000.71</c:v>
                </c:pt>
                <c:pt idx="4661">
                  <c:v>2014.74</c:v>
                </c:pt>
                <c:pt idx="4662">
                  <c:v>2024.45</c:v>
                </c:pt>
                <c:pt idx="4663">
                  <c:v>2033.7</c:v>
                </c:pt>
                <c:pt idx="4664">
                  <c:v>2039.33</c:v>
                </c:pt>
                <c:pt idx="4665">
                  <c:v>2031.37</c:v>
                </c:pt>
                <c:pt idx="4666">
                  <c:v>2032.17</c:v>
                </c:pt>
                <c:pt idx="4667">
                  <c:v>2040.22</c:v>
                </c:pt>
                <c:pt idx="4668">
                  <c:v>2045.96</c:v>
                </c:pt>
                <c:pt idx="4669">
                  <c:v>2029.37</c:v>
                </c:pt>
                <c:pt idx="4670">
                  <c:v>2018.72</c:v>
                </c:pt>
                <c:pt idx="4671">
                  <c:v>2049.8000000000002</c:v>
                </c:pt>
                <c:pt idx="4672">
                  <c:v>2070.37</c:v>
                </c:pt>
                <c:pt idx="4673">
                  <c:v>2083.94</c:v>
                </c:pt>
                <c:pt idx="4674">
                  <c:v>2073.25</c:v>
                </c:pt>
                <c:pt idx="4675">
                  <c:v>2076.44</c:v>
                </c:pt>
                <c:pt idx="4676">
                  <c:v>2096.62</c:v>
                </c:pt>
                <c:pt idx="4677">
                  <c:v>2081.54</c:v>
                </c:pt>
                <c:pt idx="4678">
                  <c:v>2088.39</c:v>
                </c:pt>
                <c:pt idx="4679">
                  <c:v>2107.41</c:v>
                </c:pt>
                <c:pt idx="4680">
                  <c:v>2124.92</c:v>
                </c:pt>
                <c:pt idx="4681">
                  <c:v>2128.84</c:v>
                </c:pt>
                <c:pt idx="4682">
                  <c:v>2153.2800000000002</c:v>
                </c:pt>
                <c:pt idx="4683">
                  <c:v>2167.16</c:v>
                </c:pt>
                <c:pt idx="4684">
                  <c:v>2158.27</c:v>
                </c:pt>
                <c:pt idx="4685">
                  <c:v>2183.6799999999998</c:v>
                </c:pt>
                <c:pt idx="4686">
                  <c:v>2152.2600000000002</c:v>
                </c:pt>
                <c:pt idx="4687">
                  <c:v>2142.23</c:v>
                </c:pt>
                <c:pt idx="4688">
                  <c:v>2151.7399999999998</c:v>
                </c:pt>
                <c:pt idx="4689">
                  <c:v>2171.27</c:v>
                </c:pt>
                <c:pt idx="4690">
                  <c:v>2156.37</c:v>
                </c:pt>
                <c:pt idx="4691">
                  <c:v>2143.23</c:v>
                </c:pt>
                <c:pt idx="4692">
                  <c:v>2130.77</c:v>
                </c:pt>
                <c:pt idx="4693">
                  <c:v>2159.3200000000002</c:v>
                </c:pt>
                <c:pt idx="4694">
                  <c:v>2210.15</c:v>
                </c:pt>
                <c:pt idx="4695">
                  <c:v>2206.1999999999998</c:v>
                </c:pt>
                <c:pt idx="4696">
                  <c:v>2245.48</c:v>
                </c:pt>
                <c:pt idx="4697">
                  <c:v>2207.14</c:v>
                </c:pt>
                <c:pt idx="4698">
                  <c:v>2205.81</c:v>
                </c:pt>
                <c:pt idx="4699">
                  <c:v>2233.92</c:v>
                </c:pt>
                <c:pt idx="4700">
                  <c:v>2249.87</c:v>
                </c:pt>
                <c:pt idx="4701">
                  <c:v>2282.8000000000002</c:v>
                </c:pt>
                <c:pt idx="4702">
                  <c:v>2294.2800000000002</c:v>
                </c:pt>
                <c:pt idx="4703">
                  <c:v>2292.73</c:v>
                </c:pt>
                <c:pt idx="4704">
                  <c:v>2308.94</c:v>
                </c:pt>
                <c:pt idx="4705">
                  <c:v>2282.16</c:v>
                </c:pt>
                <c:pt idx="4706">
                  <c:v>2273.17</c:v>
                </c:pt>
                <c:pt idx="4707">
                  <c:v>2293.9499999999998</c:v>
                </c:pt>
                <c:pt idx="4708">
                  <c:v>2307.67</c:v>
                </c:pt>
                <c:pt idx="4709">
                  <c:v>2259.14</c:v>
                </c:pt>
                <c:pt idx="4710">
                  <c:v>2260</c:v>
                </c:pt>
                <c:pt idx="4711">
                  <c:v>2270.0700000000002</c:v>
                </c:pt>
                <c:pt idx="4712">
                  <c:v>2305.25</c:v>
                </c:pt>
                <c:pt idx="4713">
                  <c:v>2290.85</c:v>
                </c:pt>
                <c:pt idx="4714">
                  <c:v>2307.59</c:v>
                </c:pt>
                <c:pt idx="4715">
                  <c:v>2310.67</c:v>
                </c:pt>
                <c:pt idx="4716">
                  <c:v>2294.7600000000002</c:v>
                </c:pt>
                <c:pt idx="4717">
                  <c:v>2292.86</c:v>
                </c:pt>
                <c:pt idx="4718">
                  <c:v>2259.0300000000002</c:v>
                </c:pt>
                <c:pt idx="4719">
                  <c:v>2255.85</c:v>
                </c:pt>
                <c:pt idx="4720">
                  <c:v>2256.09</c:v>
                </c:pt>
                <c:pt idx="4721">
                  <c:v>2240.9</c:v>
                </c:pt>
                <c:pt idx="4722">
                  <c:v>2228.41</c:v>
                </c:pt>
                <c:pt idx="4723">
                  <c:v>2249.73</c:v>
                </c:pt>
                <c:pt idx="4724">
                  <c:v>2239.2399999999998</c:v>
                </c:pt>
                <c:pt idx="4725">
                  <c:v>2272.61</c:v>
                </c:pt>
                <c:pt idx="4726">
                  <c:v>2277.19</c:v>
                </c:pt>
                <c:pt idx="4727">
                  <c:v>2257.6</c:v>
                </c:pt>
                <c:pt idx="4728">
                  <c:v>2278.75</c:v>
                </c:pt>
                <c:pt idx="4729">
                  <c:v>2283.5300000000002</c:v>
                </c:pt>
                <c:pt idx="4730">
                  <c:v>2285.3000000000002</c:v>
                </c:pt>
                <c:pt idx="4731">
                  <c:v>2277.12</c:v>
                </c:pt>
                <c:pt idx="4732">
                  <c:v>2271.9899999999998</c:v>
                </c:pt>
                <c:pt idx="4733">
                  <c:v>2316.73</c:v>
                </c:pt>
                <c:pt idx="4734">
                  <c:v>2327</c:v>
                </c:pt>
                <c:pt idx="4735">
                  <c:v>2316.14</c:v>
                </c:pt>
                <c:pt idx="4736">
                  <c:v>2283.5700000000002</c:v>
                </c:pt>
                <c:pt idx="4737">
                  <c:v>2260.4</c:v>
                </c:pt>
                <c:pt idx="4738">
                  <c:v>2262.62</c:v>
                </c:pt>
                <c:pt idx="4739">
                  <c:v>2294.15</c:v>
                </c:pt>
                <c:pt idx="4740">
                  <c:v>2289.34</c:v>
                </c:pt>
                <c:pt idx="4741">
                  <c:v>2277.94</c:v>
                </c:pt>
                <c:pt idx="4742">
                  <c:v>2306.54</c:v>
                </c:pt>
                <c:pt idx="4743">
                  <c:v>2295.16</c:v>
                </c:pt>
                <c:pt idx="4744">
                  <c:v>2270.2800000000002</c:v>
                </c:pt>
                <c:pt idx="4745">
                  <c:v>2252.71</c:v>
                </c:pt>
                <c:pt idx="4746">
                  <c:v>2233.42</c:v>
                </c:pt>
                <c:pt idx="4747">
                  <c:v>2241.44</c:v>
                </c:pt>
                <c:pt idx="4748">
                  <c:v>2253.7800000000002</c:v>
                </c:pt>
                <c:pt idx="4749">
                  <c:v>2254.77</c:v>
                </c:pt>
                <c:pt idx="4750">
                  <c:v>2279.59</c:v>
                </c:pt>
                <c:pt idx="4751">
                  <c:v>2263.69</c:v>
                </c:pt>
                <c:pt idx="4752">
                  <c:v>2284.88</c:v>
                </c:pt>
                <c:pt idx="4753">
                  <c:v>2306.4699999999998</c:v>
                </c:pt>
                <c:pt idx="4754">
                  <c:v>2314.31</c:v>
                </c:pt>
                <c:pt idx="4755">
                  <c:v>2314.58</c:v>
                </c:pt>
                <c:pt idx="4756">
                  <c:v>2328.6</c:v>
                </c:pt>
                <c:pt idx="4757">
                  <c:v>2357.13</c:v>
                </c:pt>
                <c:pt idx="4758">
                  <c:v>2375.35</c:v>
                </c:pt>
                <c:pt idx="4759">
                  <c:v>2383.75</c:v>
                </c:pt>
                <c:pt idx="4760">
                  <c:v>2386.79</c:v>
                </c:pt>
                <c:pt idx="4761">
                  <c:v>2372.11</c:v>
                </c:pt>
                <c:pt idx="4762">
                  <c:v>2369.11</c:v>
                </c:pt>
                <c:pt idx="4763">
                  <c:v>2371.14</c:v>
                </c:pt>
                <c:pt idx="4764">
                  <c:v>2379.48</c:v>
                </c:pt>
                <c:pt idx="4765">
                  <c:v>2390.6799999999998</c:v>
                </c:pt>
                <c:pt idx="4766">
                  <c:v>2420.17</c:v>
                </c:pt>
                <c:pt idx="4767">
                  <c:v>2419.9499999999998</c:v>
                </c:pt>
                <c:pt idx="4768">
                  <c:v>2432.2399999999998</c:v>
                </c:pt>
                <c:pt idx="4769">
                  <c:v>2400.2399999999998</c:v>
                </c:pt>
                <c:pt idx="4770">
                  <c:v>2360.13</c:v>
                </c:pt>
                <c:pt idx="4771">
                  <c:v>2383.4699999999998</c:v>
                </c:pt>
                <c:pt idx="4772">
                  <c:v>2387.2600000000002</c:v>
                </c:pt>
                <c:pt idx="4773">
                  <c:v>2356.0500000000002</c:v>
                </c:pt>
                <c:pt idx="4774">
                  <c:v>2357.2199999999998</c:v>
                </c:pt>
                <c:pt idx="4775">
                  <c:v>2350.91</c:v>
                </c:pt>
                <c:pt idx="4776">
                  <c:v>2338.5100000000002</c:v>
                </c:pt>
                <c:pt idx="4777">
                  <c:v>2305.3200000000002</c:v>
                </c:pt>
                <c:pt idx="4778">
                  <c:v>2244.41</c:v>
                </c:pt>
                <c:pt idx="4779">
                  <c:v>2234.2199999999998</c:v>
                </c:pt>
                <c:pt idx="4780">
                  <c:v>2264.25</c:v>
                </c:pt>
                <c:pt idx="4781">
                  <c:v>2286.38</c:v>
                </c:pt>
                <c:pt idx="4782">
                  <c:v>2314.48</c:v>
                </c:pt>
                <c:pt idx="4783">
                  <c:v>2320.34</c:v>
                </c:pt>
                <c:pt idx="4784">
                  <c:v>2324.08</c:v>
                </c:pt>
                <c:pt idx="4785">
                  <c:v>2288.3200000000002</c:v>
                </c:pt>
                <c:pt idx="4786">
                  <c:v>2298.09</c:v>
                </c:pt>
                <c:pt idx="4787">
                  <c:v>2295.65</c:v>
                </c:pt>
                <c:pt idx="4788">
                  <c:v>2265.36</c:v>
                </c:pt>
                <c:pt idx="4789">
                  <c:v>2248.34</c:v>
                </c:pt>
                <c:pt idx="4790">
                  <c:v>2246.06</c:v>
                </c:pt>
                <c:pt idx="4791">
                  <c:v>2245.83</c:v>
                </c:pt>
                <c:pt idx="4792">
                  <c:v>2256.7399999999998</c:v>
                </c:pt>
                <c:pt idx="4793">
                  <c:v>2237.0300000000002</c:v>
                </c:pt>
                <c:pt idx="4794">
                  <c:v>2233.73</c:v>
                </c:pt>
                <c:pt idx="4795">
                  <c:v>2233.02</c:v>
                </c:pt>
                <c:pt idx="4796">
                  <c:v>2241.7199999999998</c:v>
                </c:pt>
                <c:pt idx="4797">
                  <c:v>2285.84</c:v>
                </c:pt>
                <c:pt idx="4798">
                  <c:v>2332.5100000000002</c:v>
                </c:pt>
                <c:pt idx="4799">
                  <c:v>2351.9499999999998</c:v>
                </c:pt>
                <c:pt idx="4800">
                  <c:v>2354.98</c:v>
                </c:pt>
                <c:pt idx="4801">
                  <c:v>2340.13</c:v>
                </c:pt>
                <c:pt idx="4802">
                  <c:v>2312</c:v>
                </c:pt>
                <c:pt idx="4803">
                  <c:v>2321.58</c:v>
                </c:pt>
                <c:pt idx="4804">
                  <c:v>2350.44</c:v>
                </c:pt>
                <c:pt idx="4805">
                  <c:v>2351.25</c:v>
                </c:pt>
                <c:pt idx="4806">
                  <c:v>2369.0300000000002</c:v>
                </c:pt>
                <c:pt idx="4807">
                  <c:v>2367.75</c:v>
                </c:pt>
                <c:pt idx="4808">
                  <c:v>2360.6999999999998</c:v>
                </c:pt>
                <c:pt idx="4809">
                  <c:v>2390.08</c:v>
                </c:pt>
                <c:pt idx="4810">
                  <c:v>2372.59</c:v>
                </c:pt>
                <c:pt idx="4811">
                  <c:v>2359.3000000000002</c:v>
                </c:pt>
                <c:pt idx="4812">
                  <c:v>2397.1999999999998</c:v>
                </c:pt>
                <c:pt idx="4813">
                  <c:v>2395.31</c:v>
                </c:pt>
                <c:pt idx="4814">
                  <c:v>2385.48</c:v>
                </c:pt>
                <c:pt idx="4815">
                  <c:v>2366.15</c:v>
                </c:pt>
                <c:pt idx="4816">
                  <c:v>2361.33</c:v>
                </c:pt>
                <c:pt idx="4817">
                  <c:v>2385.23</c:v>
                </c:pt>
                <c:pt idx="4818">
                  <c:v>2371.23</c:v>
                </c:pt>
                <c:pt idx="4819">
                  <c:v>2357.0700000000002</c:v>
                </c:pt>
                <c:pt idx="4820">
                  <c:v>2349.4</c:v>
                </c:pt>
                <c:pt idx="4821">
                  <c:v>2369.61</c:v>
                </c:pt>
                <c:pt idx="4822">
                  <c:v>2343.63</c:v>
                </c:pt>
                <c:pt idx="4823">
                  <c:v>2344.86</c:v>
                </c:pt>
                <c:pt idx="4824">
                  <c:v>2371.4499999999998</c:v>
                </c:pt>
                <c:pt idx="4825">
                  <c:v>2358.37</c:v>
                </c:pt>
                <c:pt idx="4826">
                  <c:v>2349.1799999999998</c:v>
                </c:pt>
                <c:pt idx="4827">
                  <c:v>2325.15</c:v>
                </c:pt>
                <c:pt idx="4828">
                  <c:v>2314.66</c:v>
                </c:pt>
                <c:pt idx="4829">
                  <c:v>2316.9499999999998</c:v>
                </c:pt>
                <c:pt idx="4830">
                  <c:v>2342.17</c:v>
                </c:pt>
                <c:pt idx="4831">
                  <c:v>2326.3200000000002</c:v>
                </c:pt>
                <c:pt idx="4832">
                  <c:v>2331.17</c:v>
                </c:pt>
                <c:pt idx="4833">
                  <c:v>2353.62</c:v>
                </c:pt>
                <c:pt idx="4834">
                  <c:v>2339.04</c:v>
                </c:pt>
                <c:pt idx="4835">
                  <c:v>2351.3000000000002</c:v>
                </c:pt>
                <c:pt idx="4836">
                  <c:v>2353.25</c:v>
                </c:pt>
                <c:pt idx="4837">
                  <c:v>2362.14</c:v>
                </c:pt>
                <c:pt idx="4838">
                  <c:v>2359.2800000000002</c:v>
                </c:pt>
                <c:pt idx="4839">
                  <c:v>2387.88</c:v>
                </c:pt>
                <c:pt idx="4840">
                  <c:v>2412.12</c:v>
                </c:pt>
                <c:pt idx="4841">
                  <c:v>2416.09</c:v>
                </c:pt>
                <c:pt idx="4842">
                  <c:v>2472.06</c:v>
                </c:pt>
                <c:pt idx="4843">
                  <c:v>2504.89</c:v>
                </c:pt>
                <c:pt idx="4844">
                  <c:v>2499.21</c:v>
                </c:pt>
                <c:pt idx="4845">
                  <c:v>2523.8000000000002</c:v>
                </c:pt>
                <c:pt idx="4846">
                  <c:v>2514.6</c:v>
                </c:pt>
                <c:pt idx="4847">
                  <c:v>2491.7800000000002</c:v>
                </c:pt>
                <c:pt idx="4848">
                  <c:v>2518.5</c:v>
                </c:pt>
                <c:pt idx="4849">
                  <c:v>2526.5300000000002</c:v>
                </c:pt>
                <c:pt idx="4850">
                  <c:v>2550.83</c:v>
                </c:pt>
                <c:pt idx="4851">
                  <c:v>2534.7399999999998</c:v>
                </c:pt>
                <c:pt idx="4852">
                  <c:v>2528.71</c:v>
                </c:pt>
                <c:pt idx="4853">
                  <c:v>2519.39</c:v>
                </c:pt>
                <c:pt idx="4854">
                  <c:v>2510.92</c:v>
                </c:pt>
                <c:pt idx="4855">
                  <c:v>2533.77</c:v>
                </c:pt>
                <c:pt idx="4856">
                  <c:v>2514.39</c:v>
                </c:pt>
                <c:pt idx="4857">
                  <c:v>2533.1</c:v>
                </c:pt>
                <c:pt idx="4858">
                  <c:v>2543.89</c:v>
                </c:pt>
                <c:pt idx="4859">
                  <c:v>2557.4699999999998</c:v>
                </c:pt>
                <c:pt idx="4860">
                  <c:v>2547.2199999999998</c:v>
                </c:pt>
                <c:pt idx="4861">
                  <c:v>2536.5100000000002</c:v>
                </c:pt>
                <c:pt idx="4862">
                  <c:v>2557.35</c:v>
                </c:pt>
                <c:pt idx="4863">
                  <c:v>2560.96</c:v>
                </c:pt>
                <c:pt idx="4864">
                  <c:v>2579.33</c:v>
                </c:pt>
                <c:pt idx="4865">
                  <c:v>2598.04</c:v>
                </c:pt>
                <c:pt idx="4866">
                  <c:v>2598.88</c:v>
                </c:pt>
                <c:pt idx="4867">
                  <c:v>2614.04</c:v>
                </c:pt>
                <c:pt idx="4868">
                  <c:v>2625.32</c:v>
                </c:pt>
                <c:pt idx="4869">
                  <c:v>2645.75</c:v>
                </c:pt>
                <c:pt idx="4870">
                  <c:v>2625.53</c:v>
                </c:pt>
                <c:pt idx="4871">
                  <c:v>2640.23</c:v>
                </c:pt>
                <c:pt idx="4872">
                  <c:v>2674.19</c:v>
                </c:pt>
                <c:pt idx="4873">
                  <c:v>2674.34</c:v>
                </c:pt>
                <c:pt idx="4874">
                  <c:v>2678.85</c:v>
                </c:pt>
                <c:pt idx="4875">
                  <c:v>2666.05</c:v>
                </c:pt>
                <c:pt idx="4876">
                  <c:v>2676.97</c:v>
                </c:pt>
                <c:pt idx="4877">
                  <c:v>2719.84</c:v>
                </c:pt>
                <c:pt idx="4878">
                  <c:v>2696.68</c:v>
                </c:pt>
                <c:pt idx="4879">
                  <c:v>2707.34</c:v>
                </c:pt>
                <c:pt idx="4880">
                  <c:v>2744.14</c:v>
                </c:pt>
                <c:pt idx="4881">
                  <c:v>2714.62</c:v>
                </c:pt>
                <c:pt idx="4882">
                  <c:v>2697.94</c:v>
                </c:pt>
                <c:pt idx="4883">
                  <c:v>2639.69</c:v>
                </c:pt>
                <c:pt idx="4884">
                  <c:v>2675.55</c:v>
                </c:pt>
                <c:pt idx="4885">
                  <c:v>2646.64</c:v>
                </c:pt>
                <c:pt idx="4886">
                  <c:v>2651.95</c:v>
                </c:pt>
                <c:pt idx="4887">
                  <c:v>2688.46</c:v>
                </c:pt>
                <c:pt idx="4888">
                  <c:v>2718.04</c:v>
                </c:pt>
                <c:pt idx="4889">
                  <c:v>2781.78</c:v>
                </c:pt>
                <c:pt idx="4890">
                  <c:v>2807.83</c:v>
                </c:pt>
                <c:pt idx="4891">
                  <c:v>2804.54</c:v>
                </c:pt>
                <c:pt idx="4892">
                  <c:v>2772.69</c:v>
                </c:pt>
                <c:pt idx="4893">
                  <c:v>2794.1</c:v>
                </c:pt>
                <c:pt idx="4894">
                  <c:v>2766.19</c:v>
                </c:pt>
                <c:pt idx="4895">
                  <c:v>2761.14</c:v>
                </c:pt>
                <c:pt idx="4896">
                  <c:v>2782.19</c:v>
                </c:pt>
                <c:pt idx="4897">
                  <c:v>2726.61</c:v>
                </c:pt>
                <c:pt idx="4898">
                  <c:v>2697.47</c:v>
                </c:pt>
                <c:pt idx="4899">
                  <c:v>2731.5</c:v>
                </c:pt>
                <c:pt idx="4900">
                  <c:v>2699.53</c:v>
                </c:pt>
                <c:pt idx="4901">
                  <c:v>2722.61</c:v>
                </c:pt>
                <c:pt idx="4902">
                  <c:v>2739.27</c:v>
                </c:pt>
                <c:pt idx="4903">
                  <c:v>2741.8</c:v>
                </c:pt>
                <c:pt idx="4904">
                  <c:v>2718.76</c:v>
                </c:pt>
                <c:pt idx="4905">
                  <c:v>2762</c:v>
                </c:pt>
                <c:pt idx="4906">
                  <c:v>2732.29</c:v>
                </c:pt>
                <c:pt idx="4907">
                  <c:v>2729.57</c:v>
                </c:pt>
                <c:pt idx="4908">
                  <c:v>2704.62</c:v>
                </c:pt>
                <c:pt idx="4909">
                  <c:v>2653.43</c:v>
                </c:pt>
                <c:pt idx="4910">
                  <c:v>2659.95</c:v>
                </c:pt>
                <c:pt idx="4911">
                  <c:v>2649.5</c:v>
                </c:pt>
                <c:pt idx="4912">
                  <c:v>2683.32</c:v>
                </c:pt>
                <c:pt idx="4913">
                  <c:v>2678.83</c:v>
                </c:pt>
                <c:pt idx="4914">
                  <c:v>2692.26</c:v>
                </c:pt>
                <c:pt idx="4915">
                  <c:v>2666.23</c:v>
                </c:pt>
                <c:pt idx="4916">
                  <c:v>2713.83</c:v>
                </c:pt>
                <c:pt idx="4917">
                  <c:v>2727.92</c:v>
                </c:pt>
                <c:pt idx="4918">
                  <c:v>2721.01</c:v>
                </c:pt>
                <c:pt idx="4919">
                  <c:v>2749.74</c:v>
                </c:pt>
                <c:pt idx="4920">
                  <c:v>2735.14</c:v>
                </c:pt>
                <c:pt idx="4921">
                  <c:v>2716.77</c:v>
                </c:pt>
                <c:pt idx="4922">
                  <c:v>2726.2</c:v>
                </c:pt>
                <c:pt idx="4923">
                  <c:v>2723.94</c:v>
                </c:pt>
                <c:pt idx="4924">
                  <c:v>2728.49</c:v>
                </c:pt>
                <c:pt idx="4925">
                  <c:v>2739.45</c:v>
                </c:pt>
                <c:pt idx="4926">
                  <c:v>2741.39</c:v>
                </c:pt>
                <c:pt idx="4927">
                  <c:v>2723.68</c:v>
                </c:pt>
                <c:pt idx="4928">
                  <c:v>2746.45</c:v>
                </c:pt>
                <c:pt idx="4929">
                  <c:v>2773.23</c:v>
                </c:pt>
                <c:pt idx="4930">
                  <c:v>2753.93</c:v>
                </c:pt>
                <c:pt idx="4931">
                  <c:v>2742.69</c:v>
                </c:pt>
                <c:pt idx="4932">
                  <c:v>2718.41</c:v>
                </c:pt>
                <c:pt idx="4933">
                  <c:v>2749.6</c:v>
                </c:pt>
                <c:pt idx="4934">
                  <c:v>2766.15</c:v>
                </c:pt>
                <c:pt idx="4935">
                  <c:v>2767.69</c:v>
                </c:pt>
                <c:pt idx="4936">
                  <c:v>2712.81</c:v>
                </c:pt>
                <c:pt idx="4937">
                  <c:v>2738.46</c:v>
                </c:pt>
                <c:pt idx="4938">
                  <c:v>2791.68</c:v>
                </c:pt>
                <c:pt idx="4939">
                  <c:v>2784.96</c:v>
                </c:pt>
                <c:pt idx="4940">
                  <c:v>2769.21</c:v>
                </c:pt>
                <c:pt idx="4941">
                  <c:v>2765.41</c:v>
                </c:pt>
                <c:pt idx="4942">
                  <c:v>2751.85</c:v>
                </c:pt>
                <c:pt idx="4943">
                  <c:v>2759.87</c:v>
                </c:pt>
                <c:pt idx="4944">
                  <c:v>2789.24</c:v>
                </c:pt>
                <c:pt idx="4945">
                  <c:v>2754.11</c:v>
                </c:pt>
                <c:pt idx="4946">
                  <c:v>2767.85</c:v>
                </c:pt>
                <c:pt idx="4947">
                  <c:v>2716.33</c:v>
                </c:pt>
                <c:pt idx="4948">
                  <c:v>2724.9</c:v>
                </c:pt>
                <c:pt idx="4949">
                  <c:v>2719.42</c:v>
                </c:pt>
                <c:pt idx="4950">
                  <c:v>2726.07</c:v>
                </c:pt>
                <c:pt idx="4951">
                  <c:v>2718.7</c:v>
                </c:pt>
                <c:pt idx="4952">
                  <c:v>2734.32</c:v>
                </c:pt>
                <c:pt idx="4953">
                  <c:v>2725.5</c:v>
                </c:pt>
                <c:pt idx="4954">
                  <c:v>2754</c:v>
                </c:pt>
                <c:pt idx="4955">
                  <c:v>2794.02</c:v>
                </c:pt>
                <c:pt idx="4956">
                  <c:v>2792.73</c:v>
                </c:pt>
                <c:pt idx="4957">
                  <c:v>2809.21</c:v>
                </c:pt>
                <c:pt idx="4958">
                  <c:v>2831.63</c:v>
                </c:pt>
                <c:pt idx="4959">
                  <c:v>2827.05</c:v>
                </c:pt>
                <c:pt idx="4960">
                  <c:v>2860.99</c:v>
                </c:pt>
                <c:pt idx="4961">
                  <c:v>2881.1</c:v>
                </c:pt>
                <c:pt idx="4962">
                  <c:v>2900.18</c:v>
                </c:pt>
                <c:pt idx="4963">
                  <c:v>2877.86</c:v>
                </c:pt>
                <c:pt idx="4964">
                  <c:v>2872.64</c:v>
                </c:pt>
                <c:pt idx="4965">
                  <c:v>2891.67</c:v>
                </c:pt>
                <c:pt idx="4966">
                  <c:v>2939.41</c:v>
                </c:pt>
                <c:pt idx="4967">
                  <c:v>2895.55</c:v>
                </c:pt>
                <c:pt idx="4968">
                  <c:v>2905.76</c:v>
                </c:pt>
                <c:pt idx="4969">
                  <c:v>2919.07</c:v>
                </c:pt>
                <c:pt idx="4970">
                  <c:v>2881.05</c:v>
                </c:pt>
                <c:pt idx="4971">
                  <c:v>2860.13</c:v>
                </c:pt>
                <c:pt idx="4972">
                  <c:v>2857.56</c:v>
                </c:pt>
                <c:pt idx="4973">
                  <c:v>2842.24</c:v>
                </c:pt>
                <c:pt idx="4974">
                  <c:v>2820.38</c:v>
                </c:pt>
                <c:pt idx="4975">
                  <c:v>2753.38</c:v>
                </c:pt>
                <c:pt idx="4976">
                  <c:v>2705.21</c:v>
                </c:pt>
                <c:pt idx="4977">
                  <c:v>2731.83</c:v>
                </c:pt>
                <c:pt idx="4978">
                  <c:v>2742.03</c:v>
                </c:pt>
                <c:pt idx="4979">
                  <c:v>2733.28</c:v>
                </c:pt>
                <c:pt idx="4980">
                  <c:v>2767.44</c:v>
                </c:pt>
                <c:pt idx="4981">
                  <c:v>2653.94</c:v>
                </c:pt>
                <c:pt idx="4982">
                  <c:v>2488.25</c:v>
                </c:pt>
                <c:pt idx="4983">
                  <c:v>2271.5</c:v>
                </c:pt>
                <c:pt idx="4984">
                  <c:v>2401.89</c:v>
                </c:pt>
                <c:pt idx="4985">
                  <c:v>2460.09</c:v>
                </c:pt>
                <c:pt idx="4986">
                  <c:v>2497.29</c:v>
                </c:pt>
                <c:pt idx="4987">
                  <c:v>2508.7800000000002</c:v>
                </c:pt>
                <c:pt idx="4988">
                  <c:v>2571.98</c:v>
                </c:pt>
                <c:pt idx="4989">
                  <c:v>2583.5100000000002</c:v>
                </c:pt>
                <c:pt idx="4990">
                  <c:v>2643.42</c:v>
                </c:pt>
                <c:pt idx="4991">
                  <c:v>2666.27</c:v>
                </c:pt>
                <c:pt idx="4992">
                  <c:v>2668.09</c:v>
                </c:pt>
                <c:pt idx="4993">
                  <c:v>2641.84</c:v>
                </c:pt>
                <c:pt idx="4994">
                  <c:v>2662.41</c:v>
                </c:pt>
                <c:pt idx="4995">
                  <c:v>2678.29</c:v>
                </c:pt>
                <c:pt idx="4996">
                  <c:v>2671</c:v>
                </c:pt>
                <c:pt idx="4997">
                  <c:v>2663.04</c:v>
                </c:pt>
                <c:pt idx="4998">
                  <c:v>2675.22</c:v>
                </c:pt>
                <c:pt idx="4999">
                  <c:v>2683.62</c:v>
                </c:pt>
                <c:pt idx="5000">
                  <c:v>2695.8</c:v>
                </c:pt>
                <c:pt idx="5001">
                  <c:v>2734.04</c:v>
                </c:pt>
                <c:pt idx="5002">
                  <c:v>2717.45</c:v>
                </c:pt>
                <c:pt idx="5003">
                  <c:v>2684.14</c:v>
                </c:pt>
                <c:pt idx="5004">
                  <c:v>2602.5700000000002</c:v>
                </c:pt>
                <c:pt idx="5005">
                  <c:v>2619.04</c:v>
                </c:pt>
                <c:pt idx="5006">
                  <c:v>2553.66</c:v>
                </c:pt>
                <c:pt idx="5007">
                  <c:v>2587.8200000000002</c:v>
                </c:pt>
                <c:pt idx="5008">
                  <c:v>2563.27</c:v>
                </c:pt>
                <c:pt idx="5009">
                  <c:v>2568.39</c:v>
                </c:pt>
                <c:pt idx="5010">
                  <c:v>2585.58</c:v>
                </c:pt>
                <c:pt idx="5011">
                  <c:v>2574.84</c:v>
                </c:pt>
                <c:pt idx="5012">
                  <c:v>2574.0500000000002</c:v>
                </c:pt>
                <c:pt idx="5013">
                  <c:v>2600.9</c:v>
                </c:pt>
                <c:pt idx="5014">
                  <c:v>2652.18</c:v>
                </c:pt>
                <c:pt idx="5015">
                  <c:v>2667.06</c:v>
                </c:pt>
                <c:pt idx="5016">
                  <c:v>2653.66</c:v>
                </c:pt>
                <c:pt idx="5017">
                  <c:v>2673.59</c:v>
                </c:pt>
                <c:pt idx="5018">
                  <c:v>2717.42</c:v>
                </c:pt>
                <c:pt idx="5019">
                  <c:v>2696.98</c:v>
                </c:pt>
                <c:pt idx="5020">
                  <c:v>2661.65</c:v>
                </c:pt>
                <c:pt idx="5021">
                  <c:v>2660.09</c:v>
                </c:pt>
                <c:pt idx="5022">
                  <c:v>2695.25</c:v>
                </c:pt>
                <c:pt idx="5023">
                  <c:v>2687.94</c:v>
                </c:pt>
                <c:pt idx="5024">
                  <c:v>2733.55</c:v>
                </c:pt>
                <c:pt idx="5025">
                  <c:v>2716.83</c:v>
                </c:pt>
                <c:pt idx="5026">
                  <c:v>2721.83</c:v>
                </c:pt>
                <c:pt idx="5027">
                  <c:v>2726.58</c:v>
                </c:pt>
                <c:pt idx="5028">
                  <c:v>2720.57</c:v>
                </c:pt>
                <c:pt idx="5029">
                  <c:v>2733.81</c:v>
                </c:pt>
                <c:pt idx="5030">
                  <c:v>2692.14</c:v>
                </c:pt>
                <c:pt idx="5031">
                  <c:v>2700.11</c:v>
                </c:pt>
                <c:pt idx="5032">
                  <c:v>2698.27</c:v>
                </c:pt>
                <c:pt idx="5033">
                  <c:v>2686.97</c:v>
                </c:pt>
                <c:pt idx="5034">
                  <c:v>2674.44</c:v>
                </c:pt>
                <c:pt idx="5035">
                  <c:v>2649.43</c:v>
                </c:pt>
                <c:pt idx="5036">
                  <c:v>2614.63</c:v>
                </c:pt>
                <c:pt idx="5037">
                  <c:v>2624.57</c:v>
                </c:pt>
                <c:pt idx="5038">
                  <c:v>2605.71</c:v>
                </c:pt>
                <c:pt idx="5039">
                  <c:v>2660.67</c:v>
                </c:pt>
                <c:pt idx="5040">
                  <c:v>2689.12</c:v>
                </c:pt>
                <c:pt idx="5041">
                  <c:v>2697.19</c:v>
                </c:pt>
                <c:pt idx="5042">
                  <c:v>2659.92</c:v>
                </c:pt>
                <c:pt idx="5043">
                  <c:v>2656.14</c:v>
                </c:pt>
                <c:pt idx="5044">
                  <c:v>2673.34</c:v>
                </c:pt>
                <c:pt idx="5045">
                  <c:v>2740.64</c:v>
                </c:pt>
                <c:pt idx="5046">
                  <c:v>2759.8</c:v>
                </c:pt>
                <c:pt idx="5047">
                  <c:v>2738.56</c:v>
                </c:pt>
                <c:pt idx="5048">
                  <c:v>2751.39</c:v>
                </c:pt>
                <c:pt idx="5049">
                  <c:v>2737.98</c:v>
                </c:pt>
                <c:pt idx="5050">
                  <c:v>2716.54</c:v>
                </c:pt>
                <c:pt idx="5051">
                  <c:v>2718.18</c:v>
                </c:pt>
                <c:pt idx="5052">
                  <c:v>2692.82</c:v>
                </c:pt>
                <c:pt idx="5053">
                  <c:v>2703.16</c:v>
                </c:pt>
                <c:pt idx="5054">
                  <c:v>2711</c:v>
                </c:pt>
                <c:pt idx="5055">
                  <c:v>2700.14</c:v>
                </c:pt>
                <c:pt idx="5056">
                  <c:v>2688.84</c:v>
                </c:pt>
                <c:pt idx="5057">
                  <c:v>2718.43</c:v>
                </c:pt>
                <c:pt idx="5058">
                  <c:v>2703.9</c:v>
                </c:pt>
                <c:pt idx="5059">
                  <c:v>2683.94</c:v>
                </c:pt>
                <c:pt idx="5060">
                  <c:v>2657.31</c:v>
                </c:pt>
                <c:pt idx="5061">
                  <c:v>2682.39</c:v>
                </c:pt>
                <c:pt idx="5062">
                  <c:v>2687.65</c:v>
                </c:pt>
                <c:pt idx="5063">
                  <c:v>2728.7</c:v>
                </c:pt>
                <c:pt idx="5064">
                  <c:v>2755.8</c:v>
                </c:pt>
                <c:pt idx="5065">
                  <c:v>2756.51</c:v>
                </c:pt>
                <c:pt idx="5066">
                  <c:v>2740.97</c:v>
                </c:pt>
                <c:pt idx="5067">
                  <c:v>2738.65</c:v>
                </c:pt>
                <c:pt idx="5068">
                  <c:v>2753.84</c:v>
                </c:pt>
                <c:pt idx="5069">
                  <c:v>2746.31</c:v>
                </c:pt>
                <c:pt idx="5070">
                  <c:v>2775.82</c:v>
                </c:pt>
                <c:pt idx="5071">
                  <c:v>2752.1</c:v>
                </c:pt>
                <c:pt idx="5072">
                  <c:v>2751.18</c:v>
                </c:pt>
                <c:pt idx="5073">
                  <c:v>2742.39</c:v>
                </c:pt>
                <c:pt idx="5074">
                  <c:v>2722.24</c:v>
                </c:pt>
                <c:pt idx="5075">
                  <c:v>2685.41</c:v>
                </c:pt>
                <c:pt idx="5076">
                  <c:v>2722.35</c:v>
                </c:pt>
                <c:pt idx="5077">
                  <c:v>2720.32</c:v>
                </c:pt>
                <c:pt idx="5078">
                  <c:v>2730.52</c:v>
                </c:pt>
                <c:pt idx="5079">
                  <c:v>2730.96</c:v>
                </c:pt>
                <c:pt idx="5080">
                  <c:v>2735.8</c:v>
                </c:pt>
                <c:pt idx="5081">
                  <c:v>2775.87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B5-4C54-9456-E543A2CA5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8095663"/>
        <c:axId val="1308765503"/>
      </c:lineChart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USD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Sheet3!$A$2:$A$5088</c:f>
              <c:numCache>
                <c:formatCode>m/d/yyyy</c:formatCode>
                <c:ptCount val="5087"/>
                <c:pt idx="0">
                  <c:v>38077</c:v>
                </c:pt>
                <c:pt idx="1">
                  <c:v>38078</c:v>
                </c:pt>
                <c:pt idx="2">
                  <c:v>38079</c:v>
                </c:pt>
                <c:pt idx="3">
                  <c:v>38082</c:v>
                </c:pt>
                <c:pt idx="4">
                  <c:v>38083</c:v>
                </c:pt>
                <c:pt idx="5">
                  <c:v>38084</c:v>
                </c:pt>
                <c:pt idx="6">
                  <c:v>38085</c:v>
                </c:pt>
                <c:pt idx="7">
                  <c:v>38086</c:v>
                </c:pt>
                <c:pt idx="8">
                  <c:v>38089</c:v>
                </c:pt>
                <c:pt idx="9">
                  <c:v>38090</c:v>
                </c:pt>
                <c:pt idx="10">
                  <c:v>38091</c:v>
                </c:pt>
                <c:pt idx="11">
                  <c:v>38092</c:v>
                </c:pt>
                <c:pt idx="12">
                  <c:v>38093</c:v>
                </c:pt>
                <c:pt idx="13">
                  <c:v>38096</c:v>
                </c:pt>
                <c:pt idx="14">
                  <c:v>38097</c:v>
                </c:pt>
                <c:pt idx="15">
                  <c:v>38098</c:v>
                </c:pt>
                <c:pt idx="16">
                  <c:v>38099</c:v>
                </c:pt>
                <c:pt idx="17">
                  <c:v>38100</c:v>
                </c:pt>
                <c:pt idx="18">
                  <c:v>38103</c:v>
                </c:pt>
                <c:pt idx="19">
                  <c:v>38104</c:v>
                </c:pt>
                <c:pt idx="20">
                  <c:v>38105</c:v>
                </c:pt>
                <c:pt idx="21">
                  <c:v>38107</c:v>
                </c:pt>
                <c:pt idx="22">
                  <c:v>38113</c:v>
                </c:pt>
                <c:pt idx="23">
                  <c:v>38114</c:v>
                </c:pt>
                <c:pt idx="24">
                  <c:v>38117</c:v>
                </c:pt>
                <c:pt idx="25">
                  <c:v>38118</c:v>
                </c:pt>
                <c:pt idx="26">
                  <c:v>38119</c:v>
                </c:pt>
                <c:pt idx="27">
                  <c:v>38120</c:v>
                </c:pt>
                <c:pt idx="28">
                  <c:v>38121</c:v>
                </c:pt>
                <c:pt idx="29">
                  <c:v>38124</c:v>
                </c:pt>
                <c:pt idx="30">
                  <c:v>38125</c:v>
                </c:pt>
                <c:pt idx="31">
                  <c:v>38126</c:v>
                </c:pt>
                <c:pt idx="32">
                  <c:v>38127</c:v>
                </c:pt>
                <c:pt idx="33">
                  <c:v>38128</c:v>
                </c:pt>
                <c:pt idx="34">
                  <c:v>38131</c:v>
                </c:pt>
                <c:pt idx="35">
                  <c:v>38132</c:v>
                </c:pt>
                <c:pt idx="36">
                  <c:v>38133</c:v>
                </c:pt>
                <c:pt idx="37">
                  <c:v>38134</c:v>
                </c:pt>
                <c:pt idx="38">
                  <c:v>38135</c:v>
                </c:pt>
                <c:pt idx="39">
                  <c:v>38138</c:v>
                </c:pt>
                <c:pt idx="40">
                  <c:v>38139</c:v>
                </c:pt>
                <c:pt idx="41">
                  <c:v>38140</c:v>
                </c:pt>
                <c:pt idx="42">
                  <c:v>38141</c:v>
                </c:pt>
                <c:pt idx="43">
                  <c:v>38142</c:v>
                </c:pt>
                <c:pt idx="44">
                  <c:v>38145</c:v>
                </c:pt>
                <c:pt idx="45">
                  <c:v>38146</c:v>
                </c:pt>
                <c:pt idx="46">
                  <c:v>38147</c:v>
                </c:pt>
                <c:pt idx="47">
                  <c:v>38148</c:v>
                </c:pt>
                <c:pt idx="48">
                  <c:v>38149</c:v>
                </c:pt>
                <c:pt idx="49">
                  <c:v>38152</c:v>
                </c:pt>
                <c:pt idx="50">
                  <c:v>38153</c:v>
                </c:pt>
                <c:pt idx="51">
                  <c:v>38154</c:v>
                </c:pt>
                <c:pt idx="52">
                  <c:v>38155</c:v>
                </c:pt>
                <c:pt idx="53">
                  <c:v>38156</c:v>
                </c:pt>
                <c:pt idx="54">
                  <c:v>38159</c:v>
                </c:pt>
                <c:pt idx="55">
                  <c:v>38160</c:v>
                </c:pt>
                <c:pt idx="56">
                  <c:v>38161</c:v>
                </c:pt>
                <c:pt idx="57">
                  <c:v>38162</c:v>
                </c:pt>
                <c:pt idx="58">
                  <c:v>38163</c:v>
                </c:pt>
                <c:pt idx="59">
                  <c:v>38166</c:v>
                </c:pt>
                <c:pt idx="60">
                  <c:v>38167</c:v>
                </c:pt>
                <c:pt idx="61">
                  <c:v>38168</c:v>
                </c:pt>
                <c:pt idx="62">
                  <c:v>38169</c:v>
                </c:pt>
                <c:pt idx="63">
                  <c:v>38170</c:v>
                </c:pt>
                <c:pt idx="64">
                  <c:v>38173</c:v>
                </c:pt>
                <c:pt idx="65">
                  <c:v>38174</c:v>
                </c:pt>
                <c:pt idx="66">
                  <c:v>38175</c:v>
                </c:pt>
                <c:pt idx="67">
                  <c:v>38176</c:v>
                </c:pt>
                <c:pt idx="68">
                  <c:v>38177</c:v>
                </c:pt>
                <c:pt idx="69">
                  <c:v>38180</c:v>
                </c:pt>
                <c:pt idx="70">
                  <c:v>38181</c:v>
                </c:pt>
                <c:pt idx="71">
                  <c:v>38182</c:v>
                </c:pt>
                <c:pt idx="72">
                  <c:v>38183</c:v>
                </c:pt>
                <c:pt idx="73">
                  <c:v>38184</c:v>
                </c:pt>
                <c:pt idx="74">
                  <c:v>38188</c:v>
                </c:pt>
                <c:pt idx="75">
                  <c:v>38189</c:v>
                </c:pt>
                <c:pt idx="76">
                  <c:v>38190</c:v>
                </c:pt>
                <c:pt idx="77">
                  <c:v>38191</c:v>
                </c:pt>
                <c:pt idx="78">
                  <c:v>38194</c:v>
                </c:pt>
                <c:pt idx="79">
                  <c:v>38195</c:v>
                </c:pt>
                <c:pt idx="80">
                  <c:v>38196</c:v>
                </c:pt>
                <c:pt idx="81">
                  <c:v>38197</c:v>
                </c:pt>
                <c:pt idx="82">
                  <c:v>38198</c:v>
                </c:pt>
                <c:pt idx="83">
                  <c:v>38201</c:v>
                </c:pt>
                <c:pt idx="84">
                  <c:v>38202</c:v>
                </c:pt>
                <c:pt idx="85">
                  <c:v>38203</c:v>
                </c:pt>
                <c:pt idx="86">
                  <c:v>38204</c:v>
                </c:pt>
                <c:pt idx="87">
                  <c:v>38205</c:v>
                </c:pt>
                <c:pt idx="88">
                  <c:v>38208</c:v>
                </c:pt>
                <c:pt idx="89">
                  <c:v>38209</c:v>
                </c:pt>
                <c:pt idx="90">
                  <c:v>38210</c:v>
                </c:pt>
                <c:pt idx="91">
                  <c:v>38211</c:v>
                </c:pt>
                <c:pt idx="92">
                  <c:v>38212</c:v>
                </c:pt>
                <c:pt idx="93">
                  <c:v>38215</c:v>
                </c:pt>
                <c:pt idx="94">
                  <c:v>38216</c:v>
                </c:pt>
                <c:pt idx="95">
                  <c:v>38217</c:v>
                </c:pt>
                <c:pt idx="96">
                  <c:v>38218</c:v>
                </c:pt>
                <c:pt idx="97">
                  <c:v>38219</c:v>
                </c:pt>
                <c:pt idx="98">
                  <c:v>38222</c:v>
                </c:pt>
                <c:pt idx="99">
                  <c:v>38223</c:v>
                </c:pt>
                <c:pt idx="100">
                  <c:v>38224</c:v>
                </c:pt>
                <c:pt idx="101">
                  <c:v>38225</c:v>
                </c:pt>
                <c:pt idx="102">
                  <c:v>38226</c:v>
                </c:pt>
                <c:pt idx="103">
                  <c:v>38229</c:v>
                </c:pt>
                <c:pt idx="104">
                  <c:v>38230</c:v>
                </c:pt>
                <c:pt idx="105">
                  <c:v>38231</c:v>
                </c:pt>
                <c:pt idx="106">
                  <c:v>38232</c:v>
                </c:pt>
                <c:pt idx="107">
                  <c:v>38233</c:v>
                </c:pt>
                <c:pt idx="108">
                  <c:v>38236</c:v>
                </c:pt>
                <c:pt idx="109">
                  <c:v>38237</c:v>
                </c:pt>
                <c:pt idx="110">
                  <c:v>38238</c:v>
                </c:pt>
                <c:pt idx="111">
                  <c:v>38239</c:v>
                </c:pt>
                <c:pt idx="112">
                  <c:v>38240</c:v>
                </c:pt>
                <c:pt idx="113">
                  <c:v>38243</c:v>
                </c:pt>
                <c:pt idx="114">
                  <c:v>38244</c:v>
                </c:pt>
                <c:pt idx="115">
                  <c:v>38245</c:v>
                </c:pt>
                <c:pt idx="116">
                  <c:v>38246</c:v>
                </c:pt>
                <c:pt idx="117">
                  <c:v>38247</c:v>
                </c:pt>
                <c:pt idx="118">
                  <c:v>38251</c:v>
                </c:pt>
                <c:pt idx="119">
                  <c:v>38252</c:v>
                </c:pt>
                <c:pt idx="120">
                  <c:v>38254</c:v>
                </c:pt>
                <c:pt idx="121">
                  <c:v>38257</c:v>
                </c:pt>
                <c:pt idx="122">
                  <c:v>38258</c:v>
                </c:pt>
                <c:pt idx="123">
                  <c:v>38259</c:v>
                </c:pt>
                <c:pt idx="124">
                  <c:v>38260</c:v>
                </c:pt>
                <c:pt idx="125">
                  <c:v>38261</c:v>
                </c:pt>
                <c:pt idx="126">
                  <c:v>38264</c:v>
                </c:pt>
                <c:pt idx="127">
                  <c:v>38265</c:v>
                </c:pt>
                <c:pt idx="128">
                  <c:v>38266</c:v>
                </c:pt>
                <c:pt idx="129">
                  <c:v>38267</c:v>
                </c:pt>
                <c:pt idx="130">
                  <c:v>38268</c:v>
                </c:pt>
                <c:pt idx="131">
                  <c:v>38272</c:v>
                </c:pt>
                <c:pt idx="132">
                  <c:v>38273</c:v>
                </c:pt>
                <c:pt idx="133">
                  <c:v>38274</c:v>
                </c:pt>
                <c:pt idx="134">
                  <c:v>38275</c:v>
                </c:pt>
                <c:pt idx="135">
                  <c:v>38278</c:v>
                </c:pt>
                <c:pt idx="136">
                  <c:v>38279</c:v>
                </c:pt>
                <c:pt idx="137">
                  <c:v>38280</c:v>
                </c:pt>
                <c:pt idx="138">
                  <c:v>38281</c:v>
                </c:pt>
                <c:pt idx="139">
                  <c:v>38282</c:v>
                </c:pt>
                <c:pt idx="140">
                  <c:v>38285</c:v>
                </c:pt>
                <c:pt idx="141">
                  <c:v>38286</c:v>
                </c:pt>
                <c:pt idx="142">
                  <c:v>38287</c:v>
                </c:pt>
                <c:pt idx="143">
                  <c:v>38288</c:v>
                </c:pt>
                <c:pt idx="144">
                  <c:v>38289</c:v>
                </c:pt>
                <c:pt idx="145">
                  <c:v>38292</c:v>
                </c:pt>
                <c:pt idx="146">
                  <c:v>38293</c:v>
                </c:pt>
                <c:pt idx="147">
                  <c:v>38295</c:v>
                </c:pt>
                <c:pt idx="148">
                  <c:v>38296</c:v>
                </c:pt>
                <c:pt idx="149">
                  <c:v>38299</c:v>
                </c:pt>
                <c:pt idx="150">
                  <c:v>38300</c:v>
                </c:pt>
                <c:pt idx="151">
                  <c:v>38301</c:v>
                </c:pt>
                <c:pt idx="152">
                  <c:v>38302</c:v>
                </c:pt>
                <c:pt idx="153">
                  <c:v>38303</c:v>
                </c:pt>
                <c:pt idx="154">
                  <c:v>38306</c:v>
                </c:pt>
                <c:pt idx="155">
                  <c:v>38307</c:v>
                </c:pt>
                <c:pt idx="156">
                  <c:v>38308</c:v>
                </c:pt>
                <c:pt idx="157">
                  <c:v>38309</c:v>
                </c:pt>
                <c:pt idx="158">
                  <c:v>38310</c:v>
                </c:pt>
                <c:pt idx="159">
                  <c:v>38313</c:v>
                </c:pt>
                <c:pt idx="160">
                  <c:v>38315</c:v>
                </c:pt>
                <c:pt idx="161">
                  <c:v>38316</c:v>
                </c:pt>
                <c:pt idx="162">
                  <c:v>38317</c:v>
                </c:pt>
                <c:pt idx="163">
                  <c:v>38320</c:v>
                </c:pt>
                <c:pt idx="164">
                  <c:v>38321</c:v>
                </c:pt>
                <c:pt idx="165">
                  <c:v>38322</c:v>
                </c:pt>
                <c:pt idx="166">
                  <c:v>38323</c:v>
                </c:pt>
                <c:pt idx="167">
                  <c:v>38324</c:v>
                </c:pt>
                <c:pt idx="168">
                  <c:v>38327</c:v>
                </c:pt>
                <c:pt idx="169">
                  <c:v>38328</c:v>
                </c:pt>
                <c:pt idx="170">
                  <c:v>38329</c:v>
                </c:pt>
                <c:pt idx="171">
                  <c:v>38330</c:v>
                </c:pt>
                <c:pt idx="172">
                  <c:v>38331</c:v>
                </c:pt>
                <c:pt idx="173">
                  <c:v>38334</c:v>
                </c:pt>
                <c:pt idx="174">
                  <c:v>38335</c:v>
                </c:pt>
                <c:pt idx="175">
                  <c:v>38336</c:v>
                </c:pt>
                <c:pt idx="176">
                  <c:v>38337</c:v>
                </c:pt>
                <c:pt idx="177">
                  <c:v>38338</c:v>
                </c:pt>
                <c:pt idx="178">
                  <c:v>38341</c:v>
                </c:pt>
                <c:pt idx="179">
                  <c:v>38342</c:v>
                </c:pt>
                <c:pt idx="180">
                  <c:v>38343</c:v>
                </c:pt>
                <c:pt idx="181">
                  <c:v>38345</c:v>
                </c:pt>
                <c:pt idx="182">
                  <c:v>38348</c:v>
                </c:pt>
                <c:pt idx="183">
                  <c:v>38349</c:v>
                </c:pt>
                <c:pt idx="184">
                  <c:v>38350</c:v>
                </c:pt>
                <c:pt idx="185">
                  <c:v>38351</c:v>
                </c:pt>
                <c:pt idx="186">
                  <c:v>38356</c:v>
                </c:pt>
                <c:pt idx="187">
                  <c:v>38357</c:v>
                </c:pt>
                <c:pt idx="188">
                  <c:v>38358</c:v>
                </c:pt>
                <c:pt idx="189">
                  <c:v>38359</c:v>
                </c:pt>
                <c:pt idx="190">
                  <c:v>38363</c:v>
                </c:pt>
                <c:pt idx="191">
                  <c:v>38364</c:v>
                </c:pt>
                <c:pt idx="192">
                  <c:v>38365</c:v>
                </c:pt>
                <c:pt idx="193">
                  <c:v>38366</c:v>
                </c:pt>
                <c:pt idx="194">
                  <c:v>38369</c:v>
                </c:pt>
                <c:pt idx="195">
                  <c:v>38370</c:v>
                </c:pt>
                <c:pt idx="196">
                  <c:v>38371</c:v>
                </c:pt>
                <c:pt idx="197">
                  <c:v>38372</c:v>
                </c:pt>
                <c:pt idx="198">
                  <c:v>38373</c:v>
                </c:pt>
                <c:pt idx="199">
                  <c:v>38376</c:v>
                </c:pt>
                <c:pt idx="200">
                  <c:v>38377</c:v>
                </c:pt>
                <c:pt idx="201">
                  <c:v>38378</c:v>
                </c:pt>
                <c:pt idx="202">
                  <c:v>38379</c:v>
                </c:pt>
                <c:pt idx="203">
                  <c:v>38380</c:v>
                </c:pt>
                <c:pt idx="204">
                  <c:v>38383</c:v>
                </c:pt>
                <c:pt idx="205">
                  <c:v>38384</c:v>
                </c:pt>
                <c:pt idx="206">
                  <c:v>38385</c:v>
                </c:pt>
                <c:pt idx="207">
                  <c:v>38386</c:v>
                </c:pt>
                <c:pt idx="208">
                  <c:v>38387</c:v>
                </c:pt>
                <c:pt idx="209">
                  <c:v>38390</c:v>
                </c:pt>
                <c:pt idx="210">
                  <c:v>38391</c:v>
                </c:pt>
                <c:pt idx="211">
                  <c:v>38392</c:v>
                </c:pt>
                <c:pt idx="212">
                  <c:v>38393</c:v>
                </c:pt>
                <c:pt idx="213">
                  <c:v>38397</c:v>
                </c:pt>
                <c:pt idx="214">
                  <c:v>38398</c:v>
                </c:pt>
                <c:pt idx="215">
                  <c:v>38399</c:v>
                </c:pt>
                <c:pt idx="216">
                  <c:v>38400</c:v>
                </c:pt>
                <c:pt idx="217">
                  <c:v>38401</c:v>
                </c:pt>
                <c:pt idx="218">
                  <c:v>38404</c:v>
                </c:pt>
                <c:pt idx="219">
                  <c:v>38405</c:v>
                </c:pt>
                <c:pt idx="220">
                  <c:v>38406</c:v>
                </c:pt>
                <c:pt idx="221">
                  <c:v>38407</c:v>
                </c:pt>
                <c:pt idx="222">
                  <c:v>38408</c:v>
                </c:pt>
                <c:pt idx="223">
                  <c:v>38411</c:v>
                </c:pt>
                <c:pt idx="224">
                  <c:v>38412</c:v>
                </c:pt>
                <c:pt idx="225">
                  <c:v>38413</c:v>
                </c:pt>
                <c:pt idx="226">
                  <c:v>38414</c:v>
                </c:pt>
                <c:pt idx="227">
                  <c:v>38415</c:v>
                </c:pt>
                <c:pt idx="228">
                  <c:v>38418</c:v>
                </c:pt>
                <c:pt idx="229">
                  <c:v>38419</c:v>
                </c:pt>
                <c:pt idx="230">
                  <c:v>38420</c:v>
                </c:pt>
                <c:pt idx="231">
                  <c:v>38421</c:v>
                </c:pt>
                <c:pt idx="232">
                  <c:v>38422</c:v>
                </c:pt>
                <c:pt idx="233">
                  <c:v>38425</c:v>
                </c:pt>
                <c:pt idx="234">
                  <c:v>38426</c:v>
                </c:pt>
                <c:pt idx="235">
                  <c:v>38427</c:v>
                </c:pt>
                <c:pt idx="236">
                  <c:v>38428</c:v>
                </c:pt>
                <c:pt idx="237">
                  <c:v>38429</c:v>
                </c:pt>
                <c:pt idx="238">
                  <c:v>38433</c:v>
                </c:pt>
                <c:pt idx="239">
                  <c:v>38434</c:v>
                </c:pt>
                <c:pt idx="240">
                  <c:v>38435</c:v>
                </c:pt>
                <c:pt idx="241">
                  <c:v>38436</c:v>
                </c:pt>
                <c:pt idx="242">
                  <c:v>38439</c:v>
                </c:pt>
                <c:pt idx="243">
                  <c:v>38440</c:v>
                </c:pt>
                <c:pt idx="244">
                  <c:v>38441</c:v>
                </c:pt>
                <c:pt idx="245">
                  <c:v>38442</c:v>
                </c:pt>
                <c:pt idx="246">
                  <c:v>38443</c:v>
                </c:pt>
                <c:pt idx="247">
                  <c:v>38446</c:v>
                </c:pt>
                <c:pt idx="248">
                  <c:v>38447</c:v>
                </c:pt>
                <c:pt idx="249">
                  <c:v>38448</c:v>
                </c:pt>
                <c:pt idx="250">
                  <c:v>38449</c:v>
                </c:pt>
                <c:pt idx="251">
                  <c:v>38450</c:v>
                </c:pt>
                <c:pt idx="252">
                  <c:v>38453</c:v>
                </c:pt>
                <c:pt idx="253">
                  <c:v>38454</c:v>
                </c:pt>
                <c:pt idx="254">
                  <c:v>38455</c:v>
                </c:pt>
                <c:pt idx="255">
                  <c:v>38456</c:v>
                </c:pt>
                <c:pt idx="256">
                  <c:v>38457</c:v>
                </c:pt>
                <c:pt idx="257">
                  <c:v>38460</c:v>
                </c:pt>
                <c:pt idx="258">
                  <c:v>38461</c:v>
                </c:pt>
                <c:pt idx="259">
                  <c:v>38462</c:v>
                </c:pt>
                <c:pt idx="260">
                  <c:v>38463</c:v>
                </c:pt>
                <c:pt idx="261">
                  <c:v>38464</c:v>
                </c:pt>
                <c:pt idx="262">
                  <c:v>38467</c:v>
                </c:pt>
                <c:pt idx="263">
                  <c:v>38468</c:v>
                </c:pt>
                <c:pt idx="264">
                  <c:v>38469</c:v>
                </c:pt>
                <c:pt idx="265">
                  <c:v>38470</c:v>
                </c:pt>
                <c:pt idx="266">
                  <c:v>38474</c:v>
                </c:pt>
                <c:pt idx="267">
                  <c:v>38478</c:v>
                </c:pt>
                <c:pt idx="268">
                  <c:v>38481</c:v>
                </c:pt>
                <c:pt idx="269">
                  <c:v>38482</c:v>
                </c:pt>
                <c:pt idx="270">
                  <c:v>38483</c:v>
                </c:pt>
                <c:pt idx="271">
                  <c:v>38484</c:v>
                </c:pt>
                <c:pt idx="272">
                  <c:v>38485</c:v>
                </c:pt>
                <c:pt idx="273">
                  <c:v>38488</c:v>
                </c:pt>
                <c:pt idx="274">
                  <c:v>38489</c:v>
                </c:pt>
                <c:pt idx="275">
                  <c:v>38490</c:v>
                </c:pt>
                <c:pt idx="276">
                  <c:v>38491</c:v>
                </c:pt>
                <c:pt idx="277">
                  <c:v>38492</c:v>
                </c:pt>
                <c:pt idx="278">
                  <c:v>38495</c:v>
                </c:pt>
                <c:pt idx="279">
                  <c:v>38496</c:v>
                </c:pt>
                <c:pt idx="280">
                  <c:v>38497</c:v>
                </c:pt>
                <c:pt idx="281">
                  <c:v>38498</c:v>
                </c:pt>
                <c:pt idx="282">
                  <c:v>38499</c:v>
                </c:pt>
                <c:pt idx="283">
                  <c:v>38502</c:v>
                </c:pt>
                <c:pt idx="284">
                  <c:v>38503</c:v>
                </c:pt>
                <c:pt idx="285">
                  <c:v>38504</c:v>
                </c:pt>
                <c:pt idx="286">
                  <c:v>38505</c:v>
                </c:pt>
                <c:pt idx="287">
                  <c:v>38506</c:v>
                </c:pt>
                <c:pt idx="288">
                  <c:v>38509</c:v>
                </c:pt>
                <c:pt idx="289">
                  <c:v>38510</c:v>
                </c:pt>
                <c:pt idx="290">
                  <c:v>38511</c:v>
                </c:pt>
                <c:pt idx="291">
                  <c:v>38512</c:v>
                </c:pt>
                <c:pt idx="292">
                  <c:v>38513</c:v>
                </c:pt>
                <c:pt idx="293">
                  <c:v>38516</c:v>
                </c:pt>
                <c:pt idx="294">
                  <c:v>38517</c:v>
                </c:pt>
                <c:pt idx="295">
                  <c:v>38518</c:v>
                </c:pt>
                <c:pt idx="296">
                  <c:v>38519</c:v>
                </c:pt>
                <c:pt idx="297">
                  <c:v>38520</c:v>
                </c:pt>
                <c:pt idx="298">
                  <c:v>38523</c:v>
                </c:pt>
                <c:pt idx="299">
                  <c:v>38524</c:v>
                </c:pt>
                <c:pt idx="300">
                  <c:v>38525</c:v>
                </c:pt>
                <c:pt idx="301">
                  <c:v>38526</c:v>
                </c:pt>
                <c:pt idx="302">
                  <c:v>38527</c:v>
                </c:pt>
                <c:pt idx="303">
                  <c:v>38530</c:v>
                </c:pt>
                <c:pt idx="304">
                  <c:v>38531</c:v>
                </c:pt>
                <c:pt idx="305">
                  <c:v>38532</c:v>
                </c:pt>
                <c:pt idx="306">
                  <c:v>38533</c:v>
                </c:pt>
                <c:pt idx="307">
                  <c:v>38534</c:v>
                </c:pt>
                <c:pt idx="308">
                  <c:v>38537</c:v>
                </c:pt>
                <c:pt idx="309">
                  <c:v>38538</c:v>
                </c:pt>
                <c:pt idx="310">
                  <c:v>38539</c:v>
                </c:pt>
                <c:pt idx="311">
                  <c:v>38540</c:v>
                </c:pt>
                <c:pt idx="312">
                  <c:v>38541</c:v>
                </c:pt>
                <c:pt idx="313">
                  <c:v>38544</c:v>
                </c:pt>
                <c:pt idx="314">
                  <c:v>38545</c:v>
                </c:pt>
                <c:pt idx="315">
                  <c:v>38546</c:v>
                </c:pt>
                <c:pt idx="316">
                  <c:v>38547</c:v>
                </c:pt>
                <c:pt idx="317">
                  <c:v>38548</c:v>
                </c:pt>
                <c:pt idx="318">
                  <c:v>38552</c:v>
                </c:pt>
                <c:pt idx="319">
                  <c:v>38553</c:v>
                </c:pt>
                <c:pt idx="320">
                  <c:v>38554</c:v>
                </c:pt>
                <c:pt idx="321">
                  <c:v>38555</c:v>
                </c:pt>
                <c:pt idx="322">
                  <c:v>38558</c:v>
                </c:pt>
                <c:pt idx="323">
                  <c:v>38559</c:v>
                </c:pt>
                <c:pt idx="324">
                  <c:v>38560</c:v>
                </c:pt>
                <c:pt idx="325">
                  <c:v>38561</c:v>
                </c:pt>
                <c:pt idx="326">
                  <c:v>38562</c:v>
                </c:pt>
                <c:pt idx="327">
                  <c:v>38565</c:v>
                </c:pt>
                <c:pt idx="328">
                  <c:v>38566</c:v>
                </c:pt>
                <c:pt idx="329">
                  <c:v>38567</c:v>
                </c:pt>
                <c:pt idx="330">
                  <c:v>38568</c:v>
                </c:pt>
                <c:pt idx="331">
                  <c:v>38569</c:v>
                </c:pt>
                <c:pt idx="332">
                  <c:v>38572</c:v>
                </c:pt>
                <c:pt idx="333">
                  <c:v>38573</c:v>
                </c:pt>
                <c:pt idx="334">
                  <c:v>38574</c:v>
                </c:pt>
                <c:pt idx="335">
                  <c:v>38575</c:v>
                </c:pt>
                <c:pt idx="336">
                  <c:v>38576</c:v>
                </c:pt>
                <c:pt idx="337">
                  <c:v>38579</c:v>
                </c:pt>
                <c:pt idx="338">
                  <c:v>38580</c:v>
                </c:pt>
                <c:pt idx="339">
                  <c:v>38581</c:v>
                </c:pt>
                <c:pt idx="340">
                  <c:v>38582</c:v>
                </c:pt>
                <c:pt idx="341">
                  <c:v>38583</c:v>
                </c:pt>
                <c:pt idx="342">
                  <c:v>38586</c:v>
                </c:pt>
                <c:pt idx="343">
                  <c:v>38587</c:v>
                </c:pt>
                <c:pt idx="344">
                  <c:v>38588</c:v>
                </c:pt>
                <c:pt idx="345">
                  <c:v>38589</c:v>
                </c:pt>
                <c:pt idx="346">
                  <c:v>38590</c:v>
                </c:pt>
                <c:pt idx="347">
                  <c:v>38593</c:v>
                </c:pt>
                <c:pt idx="348">
                  <c:v>38594</c:v>
                </c:pt>
                <c:pt idx="349">
                  <c:v>38595</c:v>
                </c:pt>
                <c:pt idx="350">
                  <c:v>38596</c:v>
                </c:pt>
                <c:pt idx="351">
                  <c:v>38597</c:v>
                </c:pt>
                <c:pt idx="352">
                  <c:v>38600</c:v>
                </c:pt>
                <c:pt idx="353">
                  <c:v>38601</c:v>
                </c:pt>
                <c:pt idx="354">
                  <c:v>38602</c:v>
                </c:pt>
                <c:pt idx="355">
                  <c:v>38603</c:v>
                </c:pt>
                <c:pt idx="356">
                  <c:v>38604</c:v>
                </c:pt>
                <c:pt idx="357">
                  <c:v>38607</c:v>
                </c:pt>
                <c:pt idx="358">
                  <c:v>38608</c:v>
                </c:pt>
                <c:pt idx="359">
                  <c:v>38609</c:v>
                </c:pt>
                <c:pt idx="360">
                  <c:v>38610</c:v>
                </c:pt>
                <c:pt idx="361">
                  <c:v>38611</c:v>
                </c:pt>
                <c:pt idx="362">
                  <c:v>38615</c:v>
                </c:pt>
                <c:pt idx="363">
                  <c:v>38616</c:v>
                </c:pt>
                <c:pt idx="364">
                  <c:v>38617</c:v>
                </c:pt>
                <c:pt idx="365">
                  <c:v>38621</c:v>
                </c:pt>
                <c:pt idx="366">
                  <c:v>38622</c:v>
                </c:pt>
                <c:pt idx="367">
                  <c:v>38623</c:v>
                </c:pt>
                <c:pt idx="368">
                  <c:v>38624</c:v>
                </c:pt>
                <c:pt idx="369">
                  <c:v>38625</c:v>
                </c:pt>
                <c:pt idx="370">
                  <c:v>38628</c:v>
                </c:pt>
                <c:pt idx="371">
                  <c:v>38629</c:v>
                </c:pt>
                <c:pt idx="372">
                  <c:v>38630</c:v>
                </c:pt>
                <c:pt idx="373">
                  <c:v>38631</c:v>
                </c:pt>
                <c:pt idx="374">
                  <c:v>38632</c:v>
                </c:pt>
                <c:pt idx="375">
                  <c:v>38636</c:v>
                </c:pt>
                <c:pt idx="376">
                  <c:v>38637</c:v>
                </c:pt>
                <c:pt idx="377">
                  <c:v>38638</c:v>
                </c:pt>
                <c:pt idx="378">
                  <c:v>38639</c:v>
                </c:pt>
                <c:pt idx="379">
                  <c:v>38642</c:v>
                </c:pt>
                <c:pt idx="380">
                  <c:v>38643</c:v>
                </c:pt>
                <c:pt idx="381">
                  <c:v>38644</c:v>
                </c:pt>
                <c:pt idx="382">
                  <c:v>38645</c:v>
                </c:pt>
                <c:pt idx="383">
                  <c:v>38646</c:v>
                </c:pt>
                <c:pt idx="384">
                  <c:v>38649</c:v>
                </c:pt>
                <c:pt idx="385">
                  <c:v>38650</c:v>
                </c:pt>
                <c:pt idx="386">
                  <c:v>38651</c:v>
                </c:pt>
                <c:pt idx="387">
                  <c:v>38652</c:v>
                </c:pt>
                <c:pt idx="388">
                  <c:v>38653</c:v>
                </c:pt>
                <c:pt idx="389">
                  <c:v>38656</c:v>
                </c:pt>
                <c:pt idx="390">
                  <c:v>38657</c:v>
                </c:pt>
                <c:pt idx="391">
                  <c:v>38658</c:v>
                </c:pt>
                <c:pt idx="392">
                  <c:v>38660</c:v>
                </c:pt>
                <c:pt idx="393">
                  <c:v>38663</c:v>
                </c:pt>
                <c:pt idx="394">
                  <c:v>38664</c:v>
                </c:pt>
                <c:pt idx="395">
                  <c:v>38665</c:v>
                </c:pt>
                <c:pt idx="396">
                  <c:v>38666</c:v>
                </c:pt>
                <c:pt idx="397">
                  <c:v>38667</c:v>
                </c:pt>
                <c:pt idx="398">
                  <c:v>38670</c:v>
                </c:pt>
                <c:pt idx="399">
                  <c:v>38671</c:v>
                </c:pt>
                <c:pt idx="400">
                  <c:v>38672</c:v>
                </c:pt>
                <c:pt idx="401">
                  <c:v>38673</c:v>
                </c:pt>
                <c:pt idx="402">
                  <c:v>38674</c:v>
                </c:pt>
                <c:pt idx="403">
                  <c:v>38677</c:v>
                </c:pt>
                <c:pt idx="404">
                  <c:v>38678</c:v>
                </c:pt>
                <c:pt idx="405">
                  <c:v>38680</c:v>
                </c:pt>
                <c:pt idx="406">
                  <c:v>38681</c:v>
                </c:pt>
                <c:pt idx="407">
                  <c:v>38684</c:v>
                </c:pt>
                <c:pt idx="408">
                  <c:v>38685</c:v>
                </c:pt>
                <c:pt idx="409">
                  <c:v>38686</c:v>
                </c:pt>
                <c:pt idx="410">
                  <c:v>38687</c:v>
                </c:pt>
                <c:pt idx="411">
                  <c:v>38688</c:v>
                </c:pt>
                <c:pt idx="412">
                  <c:v>38691</c:v>
                </c:pt>
                <c:pt idx="413">
                  <c:v>38692</c:v>
                </c:pt>
                <c:pt idx="414">
                  <c:v>38693</c:v>
                </c:pt>
                <c:pt idx="415">
                  <c:v>38694</c:v>
                </c:pt>
                <c:pt idx="416">
                  <c:v>38695</c:v>
                </c:pt>
                <c:pt idx="417">
                  <c:v>38698</c:v>
                </c:pt>
                <c:pt idx="418">
                  <c:v>38699</c:v>
                </c:pt>
                <c:pt idx="419">
                  <c:v>38700</c:v>
                </c:pt>
                <c:pt idx="420">
                  <c:v>38701</c:v>
                </c:pt>
                <c:pt idx="421">
                  <c:v>38702</c:v>
                </c:pt>
                <c:pt idx="422">
                  <c:v>38705</c:v>
                </c:pt>
                <c:pt idx="423">
                  <c:v>38706</c:v>
                </c:pt>
                <c:pt idx="424">
                  <c:v>38707</c:v>
                </c:pt>
                <c:pt idx="425">
                  <c:v>38708</c:v>
                </c:pt>
                <c:pt idx="426">
                  <c:v>38712</c:v>
                </c:pt>
                <c:pt idx="427">
                  <c:v>38713</c:v>
                </c:pt>
                <c:pt idx="428">
                  <c:v>38714</c:v>
                </c:pt>
                <c:pt idx="429">
                  <c:v>38715</c:v>
                </c:pt>
                <c:pt idx="430">
                  <c:v>38716</c:v>
                </c:pt>
                <c:pt idx="431">
                  <c:v>38721</c:v>
                </c:pt>
                <c:pt idx="432">
                  <c:v>38722</c:v>
                </c:pt>
                <c:pt idx="433">
                  <c:v>38723</c:v>
                </c:pt>
                <c:pt idx="434">
                  <c:v>38727</c:v>
                </c:pt>
                <c:pt idx="435">
                  <c:v>38728</c:v>
                </c:pt>
                <c:pt idx="436">
                  <c:v>38729</c:v>
                </c:pt>
                <c:pt idx="437">
                  <c:v>38730</c:v>
                </c:pt>
                <c:pt idx="438">
                  <c:v>38733</c:v>
                </c:pt>
                <c:pt idx="439">
                  <c:v>38734</c:v>
                </c:pt>
                <c:pt idx="440">
                  <c:v>38735</c:v>
                </c:pt>
                <c:pt idx="441">
                  <c:v>38736</c:v>
                </c:pt>
                <c:pt idx="442">
                  <c:v>38737</c:v>
                </c:pt>
                <c:pt idx="443">
                  <c:v>38740</c:v>
                </c:pt>
                <c:pt idx="444">
                  <c:v>38741</c:v>
                </c:pt>
                <c:pt idx="445">
                  <c:v>38742</c:v>
                </c:pt>
                <c:pt idx="446">
                  <c:v>38743</c:v>
                </c:pt>
                <c:pt idx="447">
                  <c:v>38744</c:v>
                </c:pt>
                <c:pt idx="448">
                  <c:v>38747</c:v>
                </c:pt>
                <c:pt idx="449">
                  <c:v>38748</c:v>
                </c:pt>
                <c:pt idx="450">
                  <c:v>38749</c:v>
                </c:pt>
                <c:pt idx="451">
                  <c:v>38750</c:v>
                </c:pt>
                <c:pt idx="452">
                  <c:v>38751</c:v>
                </c:pt>
                <c:pt idx="453">
                  <c:v>38754</c:v>
                </c:pt>
                <c:pt idx="454">
                  <c:v>38755</c:v>
                </c:pt>
                <c:pt idx="455">
                  <c:v>38756</c:v>
                </c:pt>
                <c:pt idx="456">
                  <c:v>38757</c:v>
                </c:pt>
                <c:pt idx="457">
                  <c:v>38758</c:v>
                </c:pt>
                <c:pt idx="458">
                  <c:v>38761</c:v>
                </c:pt>
                <c:pt idx="459">
                  <c:v>38762</c:v>
                </c:pt>
                <c:pt idx="460">
                  <c:v>38763</c:v>
                </c:pt>
                <c:pt idx="461">
                  <c:v>38764</c:v>
                </c:pt>
                <c:pt idx="462">
                  <c:v>38765</c:v>
                </c:pt>
                <c:pt idx="463">
                  <c:v>38768</c:v>
                </c:pt>
                <c:pt idx="464">
                  <c:v>38769</c:v>
                </c:pt>
                <c:pt idx="465">
                  <c:v>38770</c:v>
                </c:pt>
                <c:pt idx="466">
                  <c:v>38771</c:v>
                </c:pt>
                <c:pt idx="467">
                  <c:v>38772</c:v>
                </c:pt>
                <c:pt idx="468">
                  <c:v>38775</c:v>
                </c:pt>
                <c:pt idx="469">
                  <c:v>38776</c:v>
                </c:pt>
                <c:pt idx="470">
                  <c:v>38777</c:v>
                </c:pt>
                <c:pt idx="471">
                  <c:v>38778</c:v>
                </c:pt>
                <c:pt idx="472">
                  <c:v>38779</c:v>
                </c:pt>
                <c:pt idx="473">
                  <c:v>38782</c:v>
                </c:pt>
                <c:pt idx="474">
                  <c:v>38783</c:v>
                </c:pt>
                <c:pt idx="475">
                  <c:v>38784</c:v>
                </c:pt>
                <c:pt idx="476">
                  <c:v>38785</c:v>
                </c:pt>
                <c:pt idx="477">
                  <c:v>38786</c:v>
                </c:pt>
                <c:pt idx="478">
                  <c:v>38789</c:v>
                </c:pt>
                <c:pt idx="479">
                  <c:v>38790</c:v>
                </c:pt>
                <c:pt idx="480">
                  <c:v>38791</c:v>
                </c:pt>
                <c:pt idx="481">
                  <c:v>38792</c:v>
                </c:pt>
                <c:pt idx="482">
                  <c:v>38793</c:v>
                </c:pt>
                <c:pt idx="483">
                  <c:v>38796</c:v>
                </c:pt>
                <c:pt idx="484">
                  <c:v>38798</c:v>
                </c:pt>
                <c:pt idx="485">
                  <c:v>38799</c:v>
                </c:pt>
                <c:pt idx="486">
                  <c:v>38800</c:v>
                </c:pt>
                <c:pt idx="487">
                  <c:v>38803</c:v>
                </c:pt>
                <c:pt idx="488">
                  <c:v>38804</c:v>
                </c:pt>
                <c:pt idx="489">
                  <c:v>38805</c:v>
                </c:pt>
                <c:pt idx="490">
                  <c:v>38806</c:v>
                </c:pt>
                <c:pt idx="491">
                  <c:v>38807</c:v>
                </c:pt>
                <c:pt idx="492">
                  <c:v>38810</c:v>
                </c:pt>
                <c:pt idx="493">
                  <c:v>38811</c:v>
                </c:pt>
                <c:pt idx="494">
                  <c:v>38812</c:v>
                </c:pt>
                <c:pt idx="495">
                  <c:v>38813</c:v>
                </c:pt>
                <c:pt idx="496">
                  <c:v>38814</c:v>
                </c:pt>
                <c:pt idx="497">
                  <c:v>38817</c:v>
                </c:pt>
                <c:pt idx="498">
                  <c:v>38818</c:v>
                </c:pt>
                <c:pt idx="499">
                  <c:v>38819</c:v>
                </c:pt>
                <c:pt idx="500">
                  <c:v>38820</c:v>
                </c:pt>
                <c:pt idx="501">
                  <c:v>38821</c:v>
                </c:pt>
                <c:pt idx="502">
                  <c:v>38824</c:v>
                </c:pt>
                <c:pt idx="503">
                  <c:v>38825</c:v>
                </c:pt>
                <c:pt idx="504">
                  <c:v>38826</c:v>
                </c:pt>
                <c:pt idx="505">
                  <c:v>38827</c:v>
                </c:pt>
                <c:pt idx="506">
                  <c:v>38828</c:v>
                </c:pt>
                <c:pt idx="507">
                  <c:v>38831</c:v>
                </c:pt>
                <c:pt idx="508">
                  <c:v>38832</c:v>
                </c:pt>
                <c:pt idx="509">
                  <c:v>38833</c:v>
                </c:pt>
                <c:pt idx="510">
                  <c:v>38834</c:v>
                </c:pt>
                <c:pt idx="511">
                  <c:v>38835</c:v>
                </c:pt>
                <c:pt idx="512">
                  <c:v>38838</c:v>
                </c:pt>
                <c:pt idx="513">
                  <c:v>38839</c:v>
                </c:pt>
                <c:pt idx="514">
                  <c:v>38845</c:v>
                </c:pt>
                <c:pt idx="515">
                  <c:v>38846</c:v>
                </c:pt>
                <c:pt idx="516">
                  <c:v>38847</c:v>
                </c:pt>
                <c:pt idx="517">
                  <c:v>38848</c:v>
                </c:pt>
                <c:pt idx="518">
                  <c:v>38849</c:v>
                </c:pt>
                <c:pt idx="519">
                  <c:v>38852</c:v>
                </c:pt>
                <c:pt idx="520">
                  <c:v>38853</c:v>
                </c:pt>
                <c:pt idx="521">
                  <c:v>38854</c:v>
                </c:pt>
                <c:pt idx="522">
                  <c:v>38855</c:v>
                </c:pt>
                <c:pt idx="523">
                  <c:v>38856</c:v>
                </c:pt>
                <c:pt idx="524">
                  <c:v>38859</c:v>
                </c:pt>
                <c:pt idx="525">
                  <c:v>38860</c:v>
                </c:pt>
                <c:pt idx="526">
                  <c:v>38861</c:v>
                </c:pt>
                <c:pt idx="527">
                  <c:v>38862</c:v>
                </c:pt>
                <c:pt idx="528">
                  <c:v>38863</c:v>
                </c:pt>
                <c:pt idx="529">
                  <c:v>38866</c:v>
                </c:pt>
                <c:pt idx="530">
                  <c:v>38867</c:v>
                </c:pt>
                <c:pt idx="531">
                  <c:v>38868</c:v>
                </c:pt>
                <c:pt idx="532">
                  <c:v>38869</c:v>
                </c:pt>
                <c:pt idx="533">
                  <c:v>38870</c:v>
                </c:pt>
                <c:pt idx="534">
                  <c:v>38873</c:v>
                </c:pt>
                <c:pt idx="535">
                  <c:v>38874</c:v>
                </c:pt>
                <c:pt idx="536">
                  <c:v>38875</c:v>
                </c:pt>
                <c:pt idx="537">
                  <c:v>38876</c:v>
                </c:pt>
                <c:pt idx="538">
                  <c:v>38877</c:v>
                </c:pt>
                <c:pt idx="539">
                  <c:v>38880</c:v>
                </c:pt>
                <c:pt idx="540">
                  <c:v>38881</c:v>
                </c:pt>
                <c:pt idx="541">
                  <c:v>38882</c:v>
                </c:pt>
                <c:pt idx="542">
                  <c:v>38883</c:v>
                </c:pt>
                <c:pt idx="543">
                  <c:v>38884</c:v>
                </c:pt>
                <c:pt idx="544">
                  <c:v>38887</c:v>
                </c:pt>
                <c:pt idx="545">
                  <c:v>38888</c:v>
                </c:pt>
                <c:pt idx="546">
                  <c:v>38889</c:v>
                </c:pt>
                <c:pt idx="547">
                  <c:v>38890</c:v>
                </c:pt>
                <c:pt idx="548">
                  <c:v>38891</c:v>
                </c:pt>
                <c:pt idx="549">
                  <c:v>38894</c:v>
                </c:pt>
                <c:pt idx="550">
                  <c:v>38895</c:v>
                </c:pt>
                <c:pt idx="551">
                  <c:v>38896</c:v>
                </c:pt>
                <c:pt idx="552">
                  <c:v>38897</c:v>
                </c:pt>
                <c:pt idx="553">
                  <c:v>38898</c:v>
                </c:pt>
                <c:pt idx="554">
                  <c:v>38901</c:v>
                </c:pt>
                <c:pt idx="555">
                  <c:v>38902</c:v>
                </c:pt>
                <c:pt idx="556">
                  <c:v>38903</c:v>
                </c:pt>
                <c:pt idx="557">
                  <c:v>38904</c:v>
                </c:pt>
                <c:pt idx="558">
                  <c:v>38905</c:v>
                </c:pt>
                <c:pt idx="559">
                  <c:v>38908</c:v>
                </c:pt>
                <c:pt idx="560">
                  <c:v>38909</c:v>
                </c:pt>
                <c:pt idx="561">
                  <c:v>38910</c:v>
                </c:pt>
                <c:pt idx="562">
                  <c:v>38911</c:v>
                </c:pt>
                <c:pt idx="563">
                  <c:v>38912</c:v>
                </c:pt>
                <c:pt idx="564">
                  <c:v>38916</c:v>
                </c:pt>
                <c:pt idx="565">
                  <c:v>38917</c:v>
                </c:pt>
                <c:pt idx="566">
                  <c:v>38918</c:v>
                </c:pt>
                <c:pt idx="567">
                  <c:v>38919</c:v>
                </c:pt>
                <c:pt idx="568">
                  <c:v>38922</c:v>
                </c:pt>
                <c:pt idx="569">
                  <c:v>38923</c:v>
                </c:pt>
                <c:pt idx="570">
                  <c:v>38924</c:v>
                </c:pt>
                <c:pt idx="571">
                  <c:v>38925</c:v>
                </c:pt>
                <c:pt idx="572">
                  <c:v>38926</c:v>
                </c:pt>
                <c:pt idx="573">
                  <c:v>38929</c:v>
                </c:pt>
                <c:pt idx="574">
                  <c:v>38930</c:v>
                </c:pt>
                <c:pt idx="575">
                  <c:v>38931</c:v>
                </c:pt>
                <c:pt idx="576">
                  <c:v>38932</c:v>
                </c:pt>
                <c:pt idx="577">
                  <c:v>38933</c:v>
                </c:pt>
                <c:pt idx="578">
                  <c:v>38936</c:v>
                </c:pt>
                <c:pt idx="579">
                  <c:v>38937</c:v>
                </c:pt>
                <c:pt idx="580">
                  <c:v>38938</c:v>
                </c:pt>
                <c:pt idx="581">
                  <c:v>38939</c:v>
                </c:pt>
                <c:pt idx="582">
                  <c:v>38940</c:v>
                </c:pt>
                <c:pt idx="583">
                  <c:v>38943</c:v>
                </c:pt>
                <c:pt idx="584">
                  <c:v>38944</c:v>
                </c:pt>
                <c:pt idx="585">
                  <c:v>38945</c:v>
                </c:pt>
                <c:pt idx="586">
                  <c:v>38946</c:v>
                </c:pt>
                <c:pt idx="587">
                  <c:v>38947</c:v>
                </c:pt>
                <c:pt idx="588">
                  <c:v>38950</c:v>
                </c:pt>
                <c:pt idx="589">
                  <c:v>38951</c:v>
                </c:pt>
                <c:pt idx="590">
                  <c:v>38952</c:v>
                </c:pt>
                <c:pt idx="591">
                  <c:v>38953</c:v>
                </c:pt>
                <c:pt idx="592">
                  <c:v>38954</c:v>
                </c:pt>
                <c:pt idx="593">
                  <c:v>38957</c:v>
                </c:pt>
                <c:pt idx="594">
                  <c:v>38958</c:v>
                </c:pt>
                <c:pt idx="595">
                  <c:v>38959</c:v>
                </c:pt>
                <c:pt idx="596">
                  <c:v>38960</c:v>
                </c:pt>
                <c:pt idx="597">
                  <c:v>38961</c:v>
                </c:pt>
                <c:pt idx="598">
                  <c:v>38964</c:v>
                </c:pt>
                <c:pt idx="599">
                  <c:v>38965</c:v>
                </c:pt>
                <c:pt idx="600">
                  <c:v>38966</c:v>
                </c:pt>
                <c:pt idx="601">
                  <c:v>38967</c:v>
                </c:pt>
                <c:pt idx="602">
                  <c:v>38968</c:v>
                </c:pt>
                <c:pt idx="603">
                  <c:v>38971</c:v>
                </c:pt>
                <c:pt idx="604">
                  <c:v>38972</c:v>
                </c:pt>
                <c:pt idx="605">
                  <c:v>38973</c:v>
                </c:pt>
                <c:pt idx="606">
                  <c:v>38974</c:v>
                </c:pt>
                <c:pt idx="607">
                  <c:v>38975</c:v>
                </c:pt>
                <c:pt idx="608">
                  <c:v>38979</c:v>
                </c:pt>
                <c:pt idx="609">
                  <c:v>38980</c:v>
                </c:pt>
                <c:pt idx="610">
                  <c:v>38981</c:v>
                </c:pt>
                <c:pt idx="611">
                  <c:v>38982</c:v>
                </c:pt>
                <c:pt idx="612">
                  <c:v>38985</c:v>
                </c:pt>
                <c:pt idx="613">
                  <c:v>38986</c:v>
                </c:pt>
                <c:pt idx="614">
                  <c:v>38987</c:v>
                </c:pt>
                <c:pt idx="615">
                  <c:v>38988</c:v>
                </c:pt>
                <c:pt idx="616">
                  <c:v>38989</c:v>
                </c:pt>
                <c:pt idx="617">
                  <c:v>38992</c:v>
                </c:pt>
                <c:pt idx="618">
                  <c:v>38993</c:v>
                </c:pt>
                <c:pt idx="619">
                  <c:v>38994</c:v>
                </c:pt>
                <c:pt idx="620">
                  <c:v>38995</c:v>
                </c:pt>
                <c:pt idx="621">
                  <c:v>38996</c:v>
                </c:pt>
                <c:pt idx="622">
                  <c:v>39000</c:v>
                </c:pt>
                <c:pt idx="623">
                  <c:v>39001</c:v>
                </c:pt>
                <c:pt idx="624">
                  <c:v>39002</c:v>
                </c:pt>
                <c:pt idx="625">
                  <c:v>39003</c:v>
                </c:pt>
                <c:pt idx="626">
                  <c:v>39006</c:v>
                </c:pt>
                <c:pt idx="627">
                  <c:v>39007</c:v>
                </c:pt>
                <c:pt idx="628">
                  <c:v>39008</c:v>
                </c:pt>
                <c:pt idx="629">
                  <c:v>39009</c:v>
                </c:pt>
                <c:pt idx="630">
                  <c:v>39010</c:v>
                </c:pt>
                <c:pt idx="631">
                  <c:v>39013</c:v>
                </c:pt>
                <c:pt idx="632">
                  <c:v>39014</c:v>
                </c:pt>
                <c:pt idx="633">
                  <c:v>39015</c:v>
                </c:pt>
                <c:pt idx="634">
                  <c:v>39016</c:v>
                </c:pt>
                <c:pt idx="635">
                  <c:v>39017</c:v>
                </c:pt>
                <c:pt idx="636">
                  <c:v>39020</c:v>
                </c:pt>
                <c:pt idx="637">
                  <c:v>39021</c:v>
                </c:pt>
                <c:pt idx="638">
                  <c:v>39022</c:v>
                </c:pt>
                <c:pt idx="639">
                  <c:v>39023</c:v>
                </c:pt>
                <c:pt idx="640">
                  <c:v>39027</c:v>
                </c:pt>
                <c:pt idx="641">
                  <c:v>39028</c:v>
                </c:pt>
                <c:pt idx="642">
                  <c:v>39029</c:v>
                </c:pt>
                <c:pt idx="643">
                  <c:v>39030</c:v>
                </c:pt>
                <c:pt idx="644">
                  <c:v>39031</c:v>
                </c:pt>
                <c:pt idx="645">
                  <c:v>39034</c:v>
                </c:pt>
                <c:pt idx="646">
                  <c:v>39035</c:v>
                </c:pt>
                <c:pt idx="647">
                  <c:v>39036</c:v>
                </c:pt>
                <c:pt idx="648">
                  <c:v>39037</c:v>
                </c:pt>
                <c:pt idx="649">
                  <c:v>39038</c:v>
                </c:pt>
                <c:pt idx="650">
                  <c:v>39041</c:v>
                </c:pt>
                <c:pt idx="651">
                  <c:v>39042</c:v>
                </c:pt>
                <c:pt idx="652">
                  <c:v>39043</c:v>
                </c:pt>
                <c:pt idx="653">
                  <c:v>39045</c:v>
                </c:pt>
                <c:pt idx="654">
                  <c:v>39048</c:v>
                </c:pt>
                <c:pt idx="655">
                  <c:v>39049</c:v>
                </c:pt>
                <c:pt idx="656">
                  <c:v>39050</c:v>
                </c:pt>
                <c:pt idx="657">
                  <c:v>39051</c:v>
                </c:pt>
                <c:pt idx="658">
                  <c:v>39052</c:v>
                </c:pt>
                <c:pt idx="659">
                  <c:v>39055</c:v>
                </c:pt>
                <c:pt idx="660">
                  <c:v>39056</c:v>
                </c:pt>
                <c:pt idx="661">
                  <c:v>39057</c:v>
                </c:pt>
                <c:pt idx="662">
                  <c:v>39058</c:v>
                </c:pt>
                <c:pt idx="663">
                  <c:v>39059</c:v>
                </c:pt>
                <c:pt idx="664">
                  <c:v>39062</c:v>
                </c:pt>
                <c:pt idx="665">
                  <c:v>39063</c:v>
                </c:pt>
                <c:pt idx="666">
                  <c:v>39064</c:v>
                </c:pt>
                <c:pt idx="667">
                  <c:v>39065</c:v>
                </c:pt>
                <c:pt idx="668">
                  <c:v>39066</c:v>
                </c:pt>
                <c:pt idx="669">
                  <c:v>39069</c:v>
                </c:pt>
                <c:pt idx="670">
                  <c:v>39070</c:v>
                </c:pt>
                <c:pt idx="671">
                  <c:v>39071</c:v>
                </c:pt>
                <c:pt idx="672">
                  <c:v>39072</c:v>
                </c:pt>
                <c:pt idx="673">
                  <c:v>39073</c:v>
                </c:pt>
                <c:pt idx="674">
                  <c:v>39076</c:v>
                </c:pt>
                <c:pt idx="675">
                  <c:v>39077</c:v>
                </c:pt>
                <c:pt idx="676">
                  <c:v>39078</c:v>
                </c:pt>
                <c:pt idx="677">
                  <c:v>39079</c:v>
                </c:pt>
                <c:pt idx="678">
                  <c:v>39080</c:v>
                </c:pt>
                <c:pt idx="679">
                  <c:v>39086</c:v>
                </c:pt>
                <c:pt idx="680">
                  <c:v>39087</c:v>
                </c:pt>
                <c:pt idx="681">
                  <c:v>39091</c:v>
                </c:pt>
                <c:pt idx="682">
                  <c:v>39092</c:v>
                </c:pt>
                <c:pt idx="683">
                  <c:v>39093</c:v>
                </c:pt>
                <c:pt idx="684">
                  <c:v>39094</c:v>
                </c:pt>
                <c:pt idx="685">
                  <c:v>39097</c:v>
                </c:pt>
                <c:pt idx="686">
                  <c:v>39098</c:v>
                </c:pt>
                <c:pt idx="687">
                  <c:v>39099</c:v>
                </c:pt>
                <c:pt idx="688">
                  <c:v>39100</c:v>
                </c:pt>
                <c:pt idx="689">
                  <c:v>39101</c:v>
                </c:pt>
                <c:pt idx="690">
                  <c:v>39104</c:v>
                </c:pt>
                <c:pt idx="691">
                  <c:v>39105</c:v>
                </c:pt>
                <c:pt idx="692">
                  <c:v>39106</c:v>
                </c:pt>
                <c:pt idx="693">
                  <c:v>39107</c:v>
                </c:pt>
                <c:pt idx="694">
                  <c:v>39108</c:v>
                </c:pt>
                <c:pt idx="695">
                  <c:v>39111</c:v>
                </c:pt>
                <c:pt idx="696">
                  <c:v>39112</c:v>
                </c:pt>
                <c:pt idx="697">
                  <c:v>39113</c:v>
                </c:pt>
                <c:pt idx="698">
                  <c:v>39114</c:v>
                </c:pt>
                <c:pt idx="699">
                  <c:v>39115</c:v>
                </c:pt>
                <c:pt idx="700">
                  <c:v>39118</c:v>
                </c:pt>
                <c:pt idx="701">
                  <c:v>39119</c:v>
                </c:pt>
                <c:pt idx="702">
                  <c:v>39120</c:v>
                </c:pt>
                <c:pt idx="703">
                  <c:v>39121</c:v>
                </c:pt>
                <c:pt idx="704">
                  <c:v>39122</c:v>
                </c:pt>
                <c:pt idx="705">
                  <c:v>39126</c:v>
                </c:pt>
                <c:pt idx="706">
                  <c:v>39127</c:v>
                </c:pt>
                <c:pt idx="707">
                  <c:v>39128</c:v>
                </c:pt>
                <c:pt idx="708">
                  <c:v>39129</c:v>
                </c:pt>
                <c:pt idx="709">
                  <c:v>39132</c:v>
                </c:pt>
                <c:pt idx="710">
                  <c:v>39133</c:v>
                </c:pt>
                <c:pt idx="711">
                  <c:v>39134</c:v>
                </c:pt>
                <c:pt idx="712">
                  <c:v>39135</c:v>
                </c:pt>
                <c:pt idx="713">
                  <c:v>39136</c:v>
                </c:pt>
                <c:pt idx="714">
                  <c:v>39139</c:v>
                </c:pt>
                <c:pt idx="715">
                  <c:v>39140</c:v>
                </c:pt>
                <c:pt idx="716">
                  <c:v>39141</c:v>
                </c:pt>
                <c:pt idx="717">
                  <c:v>39142</c:v>
                </c:pt>
                <c:pt idx="718">
                  <c:v>39143</c:v>
                </c:pt>
                <c:pt idx="719">
                  <c:v>39146</c:v>
                </c:pt>
                <c:pt idx="720">
                  <c:v>39147</c:v>
                </c:pt>
                <c:pt idx="721">
                  <c:v>39148</c:v>
                </c:pt>
                <c:pt idx="722">
                  <c:v>39149</c:v>
                </c:pt>
                <c:pt idx="723">
                  <c:v>39150</c:v>
                </c:pt>
                <c:pt idx="724">
                  <c:v>39153</c:v>
                </c:pt>
                <c:pt idx="725">
                  <c:v>39154</c:v>
                </c:pt>
                <c:pt idx="726">
                  <c:v>39155</c:v>
                </c:pt>
                <c:pt idx="727">
                  <c:v>39156</c:v>
                </c:pt>
                <c:pt idx="728">
                  <c:v>39157</c:v>
                </c:pt>
                <c:pt idx="729">
                  <c:v>39160</c:v>
                </c:pt>
                <c:pt idx="730">
                  <c:v>39161</c:v>
                </c:pt>
                <c:pt idx="731">
                  <c:v>39163</c:v>
                </c:pt>
                <c:pt idx="732">
                  <c:v>39164</c:v>
                </c:pt>
                <c:pt idx="733">
                  <c:v>39167</c:v>
                </c:pt>
                <c:pt idx="734">
                  <c:v>39168</c:v>
                </c:pt>
                <c:pt idx="735">
                  <c:v>39169</c:v>
                </c:pt>
                <c:pt idx="736">
                  <c:v>39170</c:v>
                </c:pt>
                <c:pt idx="737">
                  <c:v>39171</c:v>
                </c:pt>
                <c:pt idx="738">
                  <c:v>39174</c:v>
                </c:pt>
                <c:pt idx="739">
                  <c:v>39175</c:v>
                </c:pt>
                <c:pt idx="740">
                  <c:v>39176</c:v>
                </c:pt>
                <c:pt idx="741">
                  <c:v>39177</c:v>
                </c:pt>
                <c:pt idx="742">
                  <c:v>39178</c:v>
                </c:pt>
                <c:pt idx="743">
                  <c:v>39181</c:v>
                </c:pt>
                <c:pt idx="744">
                  <c:v>39182</c:v>
                </c:pt>
                <c:pt idx="745">
                  <c:v>39183</c:v>
                </c:pt>
                <c:pt idx="746">
                  <c:v>39184</c:v>
                </c:pt>
                <c:pt idx="747">
                  <c:v>39185</c:v>
                </c:pt>
                <c:pt idx="748">
                  <c:v>39188</c:v>
                </c:pt>
                <c:pt idx="749">
                  <c:v>39189</c:v>
                </c:pt>
                <c:pt idx="750">
                  <c:v>39190</c:v>
                </c:pt>
                <c:pt idx="751">
                  <c:v>39191</c:v>
                </c:pt>
                <c:pt idx="752">
                  <c:v>39192</c:v>
                </c:pt>
                <c:pt idx="753">
                  <c:v>39195</c:v>
                </c:pt>
                <c:pt idx="754">
                  <c:v>39196</c:v>
                </c:pt>
                <c:pt idx="755">
                  <c:v>39197</c:v>
                </c:pt>
                <c:pt idx="756">
                  <c:v>39198</c:v>
                </c:pt>
                <c:pt idx="757">
                  <c:v>39199</c:v>
                </c:pt>
                <c:pt idx="758">
                  <c:v>39203</c:v>
                </c:pt>
                <c:pt idx="759">
                  <c:v>39204</c:v>
                </c:pt>
                <c:pt idx="760">
                  <c:v>39209</c:v>
                </c:pt>
                <c:pt idx="761">
                  <c:v>39210</c:v>
                </c:pt>
                <c:pt idx="762">
                  <c:v>39211</c:v>
                </c:pt>
                <c:pt idx="763">
                  <c:v>39212</c:v>
                </c:pt>
                <c:pt idx="764">
                  <c:v>39213</c:v>
                </c:pt>
                <c:pt idx="765">
                  <c:v>39216</c:v>
                </c:pt>
                <c:pt idx="766">
                  <c:v>39217</c:v>
                </c:pt>
                <c:pt idx="767">
                  <c:v>39218</c:v>
                </c:pt>
                <c:pt idx="768">
                  <c:v>39219</c:v>
                </c:pt>
                <c:pt idx="769">
                  <c:v>39220</c:v>
                </c:pt>
                <c:pt idx="770">
                  <c:v>39223</c:v>
                </c:pt>
                <c:pt idx="771">
                  <c:v>39224</c:v>
                </c:pt>
                <c:pt idx="772">
                  <c:v>39225</c:v>
                </c:pt>
                <c:pt idx="773">
                  <c:v>39226</c:v>
                </c:pt>
                <c:pt idx="774">
                  <c:v>39227</c:v>
                </c:pt>
                <c:pt idx="775">
                  <c:v>39230</c:v>
                </c:pt>
                <c:pt idx="776">
                  <c:v>39231</c:v>
                </c:pt>
                <c:pt idx="777">
                  <c:v>39232</c:v>
                </c:pt>
                <c:pt idx="778">
                  <c:v>39233</c:v>
                </c:pt>
                <c:pt idx="779">
                  <c:v>39234</c:v>
                </c:pt>
                <c:pt idx="780">
                  <c:v>39237</c:v>
                </c:pt>
                <c:pt idx="781">
                  <c:v>39238</c:v>
                </c:pt>
                <c:pt idx="782">
                  <c:v>39240</c:v>
                </c:pt>
                <c:pt idx="783">
                  <c:v>39241</c:v>
                </c:pt>
                <c:pt idx="784">
                  <c:v>39244</c:v>
                </c:pt>
                <c:pt idx="785">
                  <c:v>39245</c:v>
                </c:pt>
                <c:pt idx="786">
                  <c:v>39246</c:v>
                </c:pt>
                <c:pt idx="787">
                  <c:v>39247</c:v>
                </c:pt>
                <c:pt idx="788">
                  <c:v>39248</c:v>
                </c:pt>
                <c:pt idx="789">
                  <c:v>39251</c:v>
                </c:pt>
                <c:pt idx="790">
                  <c:v>39252</c:v>
                </c:pt>
                <c:pt idx="791">
                  <c:v>39253</c:v>
                </c:pt>
                <c:pt idx="792">
                  <c:v>39254</c:v>
                </c:pt>
                <c:pt idx="793">
                  <c:v>39255</c:v>
                </c:pt>
                <c:pt idx="794">
                  <c:v>39258</c:v>
                </c:pt>
                <c:pt idx="795">
                  <c:v>39259</c:v>
                </c:pt>
                <c:pt idx="796">
                  <c:v>39260</c:v>
                </c:pt>
                <c:pt idx="797">
                  <c:v>39261</c:v>
                </c:pt>
                <c:pt idx="798">
                  <c:v>39262</c:v>
                </c:pt>
                <c:pt idx="799">
                  <c:v>39265</c:v>
                </c:pt>
                <c:pt idx="800">
                  <c:v>39266</c:v>
                </c:pt>
                <c:pt idx="801">
                  <c:v>39267</c:v>
                </c:pt>
                <c:pt idx="802">
                  <c:v>39268</c:v>
                </c:pt>
                <c:pt idx="803">
                  <c:v>39269</c:v>
                </c:pt>
                <c:pt idx="804">
                  <c:v>39272</c:v>
                </c:pt>
                <c:pt idx="805">
                  <c:v>39273</c:v>
                </c:pt>
                <c:pt idx="806">
                  <c:v>39274</c:v>
                </c:pt>
                <c:pt idx="807">
                  <c:v>39275</c:v>
                </c:pt>
                <c:pt idx="808">
                  <c:v>39276</c:v>
                </c:pt>
                <c:pt idx="809">
                  <c:v>39280</c:v>
                </c:pt>
                <c:pt idx="810">
                  <c:v>39281</c:v>
                </c:pt>
                <c:pt idx="811">
                  <c:v>39282</c:v>
                </c:pt>
                <c:pt idx="812">
                  <c:v>39283</c:v>
                </c:pt>
                <c:pt idx="813">
                  <c:v>39286</c:v>
                </c:pt>
                <c:pt idx="814">
                  <c:v>39287</c:v>
                </c:pt>
                <c:pt idx="815">
                  <c:v>39288</c:v>
                </c:pt>
                <c:pt idx="816">
                  <c:v>39289</c:v>
                </c:pt>
                <c:pt idx="817">
                  <c:v>39290</c:v>
                </c:pt>
                <c:pt idx="818">
                  <c:v>39293</c:v>
                </c:pt>
                <c:pt idx="819">
                  <c:v>39294</c:v>
                </c:pt>
                <c:pt idx="820">
                  <c:v>39295</c:v>
                </c:pt>
                <c:pt idx="821">
                  <c:v>39296</c:v>
                </c:pt>
                <c:pt idx="822">
                  <c:v>39297</c:v>
                </c:pt>
                <c:pt idx="823">
                  <c:v>39300</c:v>
                </c:pt>
                <c:pt idx="824">
                  <c:v>39301</c:v>
                </c:pt>
                <c:pt idx="825">
                  <c:v>39302</c:v>
                </c:pt>
                <c:pt idx="826">
                  <c:v>39303</c:v>
                </c:pt>
                <c:pt idx="827">
                  <c:v>39304</c:v>
                </c:pt>
                <c:pt idx="828">
                  <c:v>39307</c:v>
                </c:pt>
                <c:pt idx="829">
                  <c:v>39308</c:v>
                </c:pt>
                <c:pt idx="830">
                  <c:v>39309</c:v>
                </c:pt>
                <c:pt idx="831">
                  <c:v>39310</c:v>
                </c:pt>
                <c:pt idx="832">
                  <c:v>39311</c:v>
                </c:pt>
                <c:pt idx="833">
                  <c:v>39314</c:v>
                </c:pt>
                <c:pt idx="834">
                  <c:v>39315</c:v>
                </c:pt>
                <c:pt idx="835">
                  <c:v>39316</c:v>
                </c:pt>
                <c:pt idx="836">
                  <c:v>39317</c:v>
                </c:pt>
                <c:pt idx="837">
                  <c:v>39318</c:v>
                </c:pt>
                <c:pt idx="838">
                  <c:v>39321</c:v>
                </c:pt>
                <c:pt idx="839">
                  <c:v>39322</c:v>
                </c:pt>
                <c:pt idx="840">
                  <c:v>39323</c:v>
                </c:pt>
                <c:pt idx="841">
                  <c:v>39324</c:v>
                </c:pt>
                <c:pt idx="842">
                  <c:v>39325</c:v>
                </c:pt>
                <c:pt idx="843">
                  <c:v>39328</c:v>
                </c:pt>
                <c:pt idx="844">
                  <c:v>39329</c:v>
                </c:pt>
                <c:pt idx="845">
                  <c:v>39330</c:v>
                </c:pt>
                <c:pt idx="846">
                  <c:v>39331</c:v>
                </c:pt>
                <c:pt idx="847">
                  <c:v>39332</c:v>
                </c:pt>
                <c:pt idx="848">
                  <c:v>39335</c:v>
                </c:pt>
                <c:pt idx="849">
                  <c:v>39336</c:v>
                </c:pt>
                <c:pt idx="850">
                  <c:v>39337</c:v>
                </c:pt>
                <c:pt idx="851">
                  <c:v>39338</c:v>
                </c:pt>
                <c:pt idx="852">
                  <c:v>39339</c:v>
                </c:pt>
                <c:pt idx="853">
                  <c:v>39343</c:v>
                </c:pt>
                <c:pt idx="854">
                  <c:v>39344</c:v>
                </c:pt>
                <c:pt idx="855">
                  <c:v>39345</c:v>
                </c:pt>
                <c:pt idx="856">
                  <c:v>39346</c:v>
                </c:pt>
                <c:pt idx="857">
                  <c:v>39350</c:v>
                </c:pt>
                <c:pt idx="858">
                  <c:v>39351</c:v>
                </c:pt>
                <c:pt idx="859">
                  <c:v>39352</c:v>
                </c:pt>
                <c:pt idx="860">
                  <c:v>39353</c:v>
                </c:pt>
                <c:pt idx="861">
                  <c:v>39356</c:v>
                </c:pt>
                <c:pt idx="862">
                  <c:v>39357</c:v>
                </c:pt>
                <c:pt idx="863">
                  <c:v>39358</c:v>
                </c:pt>
                <c:pt idx="864">
                  <c:v>39359</c:v>
                </c:pt>
                <c:pt idx="865">
                  <c:v>39360</c:v>
                </c:pt>
                <c:pt idx="866">
                  <c:v>39364</c:v>
                </c:pt>
                <c:pt idx="867">
                  <c:v>39365</c:v>
                </c:pt>
                <c:pt idx="868">
                  <c:v>39366</c:v>
                </c:pt>
                <c:pt idx="869">
                  <c:v>39367</c:v>
                </c:pt>
                <c:pt idx="870">
                  <c:v>39370</c:v>
                </c:pt>
                <c:pt idx="871">
                  <c:v>39371</c:v>
                </c:pt>
                <c:pt idx="872">
                  <c:v>39372</c:v>
                </c:pt>
                <c:pt idx="873">
                  <c:v>39373</c:v>
                </c:pt>
                <c:pt idx="874">
                  <c:v>39374</c:v>
                </c:pt>
                <c:pt idx="875">
                  <c:v>39377</c:v>
                </c:pt>
                <c:pt idx="876">
                  <c:v>39378</c:v>
                </c:pt>
                <c:pt idx="877">
                  <c:v>39379</c:v>
                </c:pt>
                <c:pt idx="878">
                  <c:v>39380</c:v>
                </c:pt>
                <c:pt idx="879">
                  <c:v>39381</c:v>
                </c:pt>
                <c:pt idx="880">
                  <c:v>39384</c:v>
                </c:pt>
                <c:pt idx="881">
                  <c:v>39385</c:v>
                </c:pt>
                <c:pt idx="882">
                  <c:v>39386</c:v>
                </c:pt>
                <c:pt idx="883">
                  <c:v>39387</c:v>
                </c:pt>
                <c:pt idx="884">
                  <c:v>39388</c:v>
                </c:pt>
                <c:pt idx="885">
                  <c:v>39391</c:v>
                </c:pt>
                <c:pt idx="886">
                  <c:v>39392</c:v>
                </c:pt>
                <c:pt idx="887">
                  <c:v>39393</c:v>
                </c:pt>
                <c:pt idx="888">
                  <c:v>39394</c:v>
                </c:pt>
                <c:pt idx="889">
                  <c:v>39395</c:v>
                </c:pt>
                <c:pt idx="890">
                  <c:v>39398</c:v>
                </c:pt>
                <c:pt idx="891">
                  <c:v>39399</c:v>
                </c:pt>
                <c:pt idx="892">
                  <c:v>39400</c:v>
                </c:pt>
                <c:pt idx="893">
                  <c:v>39401</c:v>
                </c:pt>
                <c:pt idx="894">
                  <c:v>39402</c:v>
                </c:pt>
                <c:pt idx="895">
                  <c:v>39405</c:v>
                </c:pt>
                <c:pt idx="896">
                  <c:v>39406</c:v>
                </c:pt>
                <c:pt idx="897">
                  <c:v>39407</c:v>
                </c:pt>
                <c:pt idx="898">
                  <c:v>39408</c:v>
                </c:pt>
                <c:pt idx="899">
                  <c:v>39412</c:v>
                </c:pt>
                <c:pt idx="900">
                  <c:v>39413</c:v>
                </c:pt>
                <c:pt idx="901">
                  <c:v>39414</c:v>
                </c:pt>
                <c:pt idx="902">
                  <c:v>39415</c:v>
                </c:pt>
                <c:pt idx="903">
                  <c:v>39416</c:v>
                </c:pt>
                <c:pt idx="904">
                  <c:v>39419</c:v>
                </c:pt>
                <c:pt idx="905">
                  <c:v>39420</c:v>
                </c:pt>
                <c:pt idx="906">
                  <c:v>39421</c:v>
                </c:pt>
                <c:pt idx="907">
                  <c:v>39422</c:v>
                </c:pt>
                <c:pt idx="908">
                  <c:v>39423</c:v>
                </c:pt>
                <c:pt idx="909">
                  <c:v>39426</c:v>
                </c:pt>
                <c:pt idx="910">
                  <c:v>39427</c:v>
                </c:pt>
                <c:pt idx="911">
                  <c:v>39428</c:v>
                </c:pt>
                <c:pt idx="912">
                  <c:v>39429</c:v>
                </c:pt>
                <c:pt idx="913">
                  <c:v>39430</c:v>
                </c:pt>
                <c:pt idx="914">
                  <c:v>39433</c:v>
                </c:pt>
                <c:pt idx="915">
                  <c:v>39434</c:v>
                </c:pt>
                <c:pt idx="916">
                  <c:v>39435</c:v>
                </c:pt>
                <c:pt idx="917">
                  <c:v>39436</c:v>
                </c:pt>
                <c:pt idx="918">
                  <c:v>39437</c:v>
                </c:pt>
                <c:pt idx="919">
                  <c:v>39441</c:v>
                </c:pt>
                <c:pt idx="920">
                  <c:v>39442</c:v>
                </c:pt>
                <c:pt idx="921">
                  <c:v>39443</c:v>
                </c:pt>
                <c:pt idx="922">
                  <c:v>39444</c:v>
                </c:pt>
                <c:pt idx="923">
                  <c:v>39451</c:v>
                </c:pt>
                <c:pt idx="924">
                  <c:v>39454</c:v>
                </c:pt>
                <c:pt idx="925">
                  <c:v>39455</c:v>
                </c:pt>
                <c:pt idx="926">
                  <c:v>39456</c:v>
                </c:pt>
                <c:pt idx="927">
                  <c:v>39457</c:v>
                </c:pt>
                <c:pt idx="928">
                  <c:v>39458</c:v>
                </c:pt>
                <c:pt idx="929">
                  <c:v>39462</c:v>
                </c:pt>
                <c:pt idx="930">
                  <c:v>39463</c:v>
                </c:pt>
                <c:pt idx="931">
                  <c:v>39464</c:v>
                </c:pt>
                <c:pt idx="932">
                  <c:v>39465</c:v>
                </c:pt>
                <c:pt idx="933">
                  <c:v>39468</c:v>
                </c:pt>
                <c:pt idx="934">
                  <c:v>39469</c:v>
                </c:pt>
                <c:pt idx="935">
                  <c:v>39470</c:v>
                </c:pt>
                <c:pt idx="936">
                  <c:v>39471</c:v>
                </c:pt>
                <c:pt idx="937">
                  <c:v>39472</c:v>
                </c:pt>
                <c:pt idx="938">
                  <c:v>39475</c:v>
                </c:pt>
                <c:pt idx="939">
                  <c:v>39476</c:v>
                </c:pt>
                <c:pt idx="940">
                  <c:v>39477</c:v>
                </c:pt>
                <c:pt idx="941">
                  <c:v>39478</c:v>
                </c:pt>
                <c:pt idx="942">
                  <c:v>39479</c:v>
                </c:pt>
                <c:pt idx="943">
                  <c:v>39482</c:v>
                </c:pt>
                <c:pt idx="944">
                  <c:v>39483</c:v>
                </c:pt>
                <c:pt idx="945">
                  <c:v>39484</c:v>
                </c:pt>
                <c:pt idx="946">
                  <c:v>39485</c:v>
                </c:pt>
                <c:pt idx="947">
                  <c:v>39486</c:v>
                </c:pt>
                <c:pt idx="948">
                  <c:v>39490</c:v>
                </c:pt>
                <c:pt idx="949">
                  <c:v>39491</c:v>
                </c:pt>
                <c:pt idx="950">
                  <c:v>39492</c:v>
                </c:pt>
                <c:pt idx="951">
                  <c:v>39493</c:v>
                </c:pt>
                <c:pt idx="952">
                  <c:v>39496</c:v>
                </c:pt>
                <c:pt idx="953">
                  <c:v>39497</c:v>
                </c:pt>
                <c:pt idx="954">
                  <c:v>39498</c:v>
                </c:pt>
                <c:pt idx="955">
                  <c:v>39499</c:v>
                </c:pt>
                <c:pt idx="956">
                  <c:v>39500</c:v>
                </c:pt>
                <c:pt idx="957">
                  <c:v>39503</c:v>
                </c:pt>
                <c:pt idx="958">
                  <c:v>39504</c:v>
                </c:pt>
                <c:pt idx="959">
                  <c:v>39505</c:v>
                </c:pt>
                <c:pt idx="960">
                  <c:v>39506</c:v>
                </c:pt>
                <c:pt idx="961">
                  <c:v>39507</c:v>
                </c:pt>
                <c:pt idx="962">
                  <c:v>39510</c:v>
                </c:pt>
                <c:pt idx="963">
                  <c:v>39511</c:v>
                </c:pt>
                <c:pt idx="964">
                  <c:v>39512</c:v>
                </c:pt>
                <c:pt idx="965">
                  <c:v>39513</c:v>
                </c:pt>
                <c:pt idx="966">
                  <c:v>39514</c:v>
                </c:pt>
                <c:pt idx="967">
                  <c:v>39517</c:v>
                </c:pt>
                <c:pt idx="968">
                  <c:v>39518</c:v>
                </c:pt>
                <c:pt idx="969">
                  <c:v>39519</c:v>
                </c:pt>
                <c:pt idx="970">
                  <c:v>39520</c:v>
                </c:pt>
                <c:pt idx="971">
                  <c:v>39521</c:v>
                </c:pt>
                <c:pt idx="972">
                  <c:v>39524</c:v>
                </c:pt>
                <c:pt idx="973">
                  <c:v>39525</c:v>
                </c:pt>
                <c:pt idx="974">
                  <c:v>39526</c:v>
                </c:pt>
                <c:pt idx="975">
                  <c:v>39528</c:v>
                </c:pt>
                <c:pt idx="976">
                  <c:v>39531</c:v>
                </c:pt>
                <c:pt idx="977">
                  <c:v>39532</c:v>
                </c:pt>
                <c:pt idx="978">
                  <c:v>39533</c:v>
                </c:pt>
                <c:pt idx="979">
                  <c:v>39534</c:v>
                </c:pt>
                <c:pt idx="980">
                  <c:v>39535</c:v>
                </c:pt>
                <c:pt idx="981">
                  <c:v>39538</c:v>
                </c:pt>
                <c:pt idx="982">
                  <c:v>39539</c:v>
                </c:pt>
                <c:pt idx="983">
                  <c:v>39540</c:v>
                </c:pt>
                <c:pt idx="984">
                  <c:v>39541</c:v>
                </c:pt>
                <c:pt idx="985">
                  <c:v>39542</c:v>
                </c:pt>
                <c:pt idx="986">
                  <c:v>39545</c:v>
                </c:pt>
                <c:pt idx="987">
                  <c:v>39546</c:v>
                </c:pt>
                <c:pt idx="988">
                  <c:v>39547</c:v>
                </c:pt>
                <c:pt idx="989">
                  <c:v>39548</c:v>
                </c:pt>
                <c:pt idx="990">
                  <c:v>39549</c:v>
                </c:pt>
                <c:pt idx="991">
                  <c:v>39552</c:v>
                </c:pt>
                <c:pt idx="992">
                  <c:v>39553</c:v>
                </c:pt>
                <c:pt idx="993">
                  <c:v>39554</c:v>
                </c:pt>
                <c:pt idx="994">
                  <c:v>39555</c:v>
                </c:pt>
                <c:pt idx="995">
                  <c:v>39556</c:v>
                </c:pt>
                <c:pt idx="996">
                  <c:v>39559</c:v>
                </c:pt>
                <c:pt idx="997">
                  <c:v>39560</c:v>
                </c:pt>
                <c:pt idx="998">
                  <c:v>39561</c:v>
                </c:pt>
                <c:pt idx="999">
                  <c:v>39562</c:v>
                </c:pt>
                <c:pt idx="1000">
                  <c:v>39563</c:v>
                </c:pt>
                <c:pt idx="1001">
                  <c:v>39566</c:v>
                </c:pt>
                <c:pt idx="1002">
                  <c:v>39568</c:v>
                </c:pt>
                <c:pt idx="1003">
                  <c:v>39569</c:v>
                </c:pt>
                <c:pt idx="1004">
                  <c:v>39570</c:v>
                </c:pt>
                <c:pt idx="1005">
                  <c:v>39575</c:v>
                </c:pt>
                <c:pt idx="1006">
                  <c:v>39576</c:v>
                </c:pt>
                <c:pt idx="1007">
                  <c:v>39577</c:v>
                </c:pt>
                <c:pt idx="1008">
                  <c:v>39580</c:v>
                </c:pt>
                <c:pt idx="1009">
                  <c:v>39581</c:v>
                </c:pt>
                <c:pt idx="1010">
                  <c:v>39582</c:v>
                </c:pt>
                <c:pt idx="1011">
                  <c:v>39583</c:v>
                </c:pt>
                <c:pt idx="1012">
                  <c:v>39584</c:v>
                </c:pt>
                <c:pt idx="1013">
                  <c:v>39587</c:v>
                </c:pt>
                <c:pt idx="1014">
                  <c:v>39588</c:v>
                </c:pt>
                <c:pt idx="1015">
                  <c:v>39589</c:v>
                </c:pt>
                <c:pt idx="1016">
                  <c:v>39590</c:v>
                </c:pt>
                <c:pt idx="1017">
                  <c:v>39591</c:v>
                </c:pt>
                <c:pt idx="1018">
                  <c:v>39594</c:v>
                </c:pt>
                <c:pt idx="1019">
                  <c:v>39595</c:v>
                </c:pt>
                <c:pt idx="1020">
                  <c:v>39596</c:v>
                </c:pt>
                <c:pt idx="1021">
                  <c:v>39597</c:v>
                </c:pt>
                <c:pt idx="1022">
                  <c:v>39598</c:v>
                </c:pt>
                <c:pt idx="1023">
                  <c:v>39601</c:v>
                </c:pt>
                <c:pt idx="1024">
                  <c:v>39602</c:v>
                </c:pt>
                <c:pt idx="1025">
                  <c:v>39603</c:v>
                </c:pt>
                <c:pt idx="1026">
                  <c:v>39604</c:v>
                </c:pt>
                <c:pt idx="1027">
                  <c:v>39605</c:v>
                </c:pt>
                <c:pt idx="1028">
                  <c:v>39608</c:v>
                </c:pt>
                <c:pt idx="1029">
                  <c:v>39609</c:v>
                </c:pt>
                <c:pt idx="1030">
                  <c:v>39610</c:v>
                </c:pt>
                <c:pt idx="1031">
                  <c:v>39611</c:v>
                </c:pt>
                <c:pt idx="1032">
                  <c:v>39612</c:v>
                </c:pt>
                <c:pt idx="1033">
                  <c:v>39615</c:v>
                </c:pt>
                <c:pt idx="1034">
                  <c:v>39616</c:v>
                </c:pt>
                <c:pt idx="1035">
                  <c:v>39617</c:v>
                </c:pt>
                <c:pt idx="1036">
                  <c:v>39618</c:v>
                </c:pt>
                <c:pt idx="1037">
                  <c:v>39619</c:v>
                </c:pt>
                <c:pt idx="1038">
                  <c:v>39622</c:v>
                </c:pt>
                <c:pt idx="1039">
                  <c:v>39623</c:v>
                </c:pt>
                <c:pt idx="1040">
                  <c:v>39624</c:v>
                </c:pt>
                <c:pt idx="1041">
                  <c:v>39625</c:v>
                </c:pt>
                <c:pt idx="1042">
                  <c:v>39626</c:v>
                </c:pt>
                <c:pt idx="1043">
                  <c:v>39629</c:v>
                </c:pt>
                <c:pt idx="1044">
                  <c:v>39630</c:v>
                </c:pt>
                <c:pt idx="1045">
                  <c:v>39631</c:v>
                </c:pt>
                <c:pt idx="1046">
                  <c:v>39632</c:v>
                </c:pt>
                <c:pt idx="1047">
                  <c:v>39633</c:v>
                </c:pt>
                <c:pt idx="1048">
                  <c:v>39636</c:v>
                </c:pt>
                <c:pt idx="1049">
                  <c:v>39637</c:v>
                </c:pt>
                <c:pt idx="1050">
                  <c:v>39638</c:v>
                </c:pt>
                <c:pt idx="1051">
                  <c:v>39639</c:v>
                </c:pt>
                <c:pt idx="1052">
                  <c:v>39640</c:v>
                </c:pt>
                <c:pt idx="1053">
                  <c:v>39643</c:v>
                </c:pt>
                <c:pt idx="1054">
                  <c:v>39644</c:v>
                </c:pt>
                <c:pt idx="1055">
                  <c:v>39645</c:v>
                </c:pt>
                <c:pt idx="1056">
                  <c:v>39646</c:v>
                </c:pt>
                <c:pt idx="1057">
                  <c:v>39647</c:v>
                </c:pt>
                <c:pt idx="1058">
                  <c:v>39651</c:v>
                </c:pt>
                <c:pt idx="1059">
                  <c:v>39652</c:v>
                </c:pt>
                <c:pt idx="1060">
                  <c:v>39653</c:v>
                </c:pt>
                <c:pt idx="1061">
                  <c:v>39654</c:v>
                </c:pt>
                <c:pt idx="1062">
                  <c:v>39657</c:v>
                </c:pt>
                <c:pt idx="1063">
                  <c:v>39658</c:v>
                </c:pt>
                <c:pt idx="1064">
                  <c:v>39659</c:v>
                </c:pt>
                <c:pt idx="1065">
                  <c:v>39660</c:v>
                </c:pt>
                <c:pt idx="1066">
                  <c:v>39661</c:v>
                </c:pt>
                <c:pt idx="1067">
                  <c:v>39664</c:v>
                </c:pt>
                <c:pt idx="1068">
                  <c:v>39665</c:v>
                </c:pt>
                <c:pt idx="1069">
                  <c:v>39666</c:v>
                </c:pt>
                <c:pt idx="1070">
                  <c:v>39667</c:v>
                </c:pt>
                <c:pt idx="1071">
                  <c:v>39668</c:v>
                </c:pt>
                <c:pt idx="1072">
                  <c:v>39671</c:v>
                </c:pt>
                <c:pt idx="1073">
                  <c:v>39672</c:v>
                </c:pt>
                <c:pt idx="1074">
                  <c:v>39673</c:v>
                </c:pt>
                <c:pt idx="1075">
                  <c:v>39674</c:v>
                </c:pt>
                <c:pt idx="1076">
                  <c:v>39675</c:v>
                </c:pt>
                <c:pt idx="1077">
                  <c:v>39678</c:v>
                </c:pt>
                <c:pt idx="1078">
                  <c:v>39679</c:v>
                </c:pt>
                <c:pt idx="1079">
                  <c:v>39680</c:v>
                </c:pt>
                <c:pt idx="1080">
                  <c:v>39681</c:v>
                </c:pt>
                <c:pt idx="1081">
                  <c:v>39682</c:v>
                </c:pt>
                <c:pt idx="1082">
                  <c:v>39685</c:v>
                </c:pt>
                <c:pt idx="1083">
                  <c:v>39686</c:v>
                </c:pt>
                <c:pt idx="1084">
                  <c:v>39687</c:v>
                </c:pt>
                <c:pt idx="1085">
                  <c:v>39688</c:v>
                </c:pt>
                <c:pt idx="1086">
                  <c:v>39689</c:v>
                </c:pt>
                <c:pt idx="1087">
                  <c:v>39692</c:v>
                </c:pt>
                <c:pt idx="1088">
                  <c:v>39693</c:v>
                </c:pt>
                <c:pt idx="1089">
                  <c:v>39694</c:v>
                </c:pt>
                <c:pt idx="1090">
                  <c:v>39695</c:v>
                </c:pt>
                <c:pt idx="1091">
                  <c:v>39696</c:v>
                </c:pt>
                <c:pt idx="1092">
                  <c:v>39699</c:v>
                </c:pt>
                <c:pt idx="1093">
                  <c:v>39700</c:v>
                </c:pt>
                <c:pt idx="1094">
                  <c:v>39701</c:v>
                </c:pt>
                <c:pt idx="1095">
                  <c:v>39702</c:v>
                </c:pt>
                <c:pt idx="1096">
                  <c:v>39703</c:v>
                </c:pt>
                <c:pt idx="1097">
                  <c:v>39707</c:v>
                </c:pt>
                <c:pt idx="1098">
                  <c:v>39708</c:v>
                </c:pt>
                <c:pt idx="1099">
                  <c:v>39709</c:v>
                </c:pt>
                <c:pt idx="1100">
                  <c:v>39710</c:v>
                </c:pt>
                <c:pt idx="1101">
                  <c:v>39713</c:v>
                </c:pt>
                <c:pt idx="1102">
                  <c:v>39715</c:v>
                </c:pt>
                <c:pt idx="1103">
                  <c:v>39716</c:v>
                </c:pt>
                <c:pt idx="1104">
                  <c:v>39717</c:v>
                </c:pt>
                <c:pt idx="1105">
                  <c:v>39720</c:v>
                </c:pt>
                <c:pt idx="1106">
                  <c:v>39721</c:v>
                </c:pt>
                <c:pt idx="1107">
                  <c:v>39722</c:v>
                </c:pt>
                <c:pt idx="1108">
                  <c:v>39723</c:v>
                </c:pt>
                <c:pt idx="1109">
                  <c:v>39724</c:v>
                </c:pt>
                <c:pt idx="1110">
                  <c:v>39727</c:v>
                </c:pt>
                <c:pt idx="1111">
                  <c:v>39728</c:v>
                </c:pt>
                <c:pt idx="1112">
                  <c:v>39729</c:v>
                </c:pt>
                <c:pt idx="1113">
                  <c:v>39730</c:v>
                </c:pt>
                <c:pt idx="1114">
                  <c:v>39731</c:v>
                </c:pt>
                <c:pt idx="1115">
                  <c:v>39735</c:v>
                </c:pt>
                <c:pt idx="1116">
                  <c:v>39736</c:v>
                </c:pt>
                <c:pt idx="1117">
                  <c:v>39737</c:v>
                </c:pt>
                <c:pt idx="1118">
                  <c:v>39738</c:v>
                </c:pt>
                <c:pt idx="1119">
                  <c:v>39741</c:v>
                </c:pt>
                <c:pt idx="1120">
                  <c:v>39742</c:v>
                </c:pt>
                <c:pt idx="1121">
                  <c:v>39743</c:v>
                </c:pt>
                <c:pt idx="1122">
                  <c:v>39744</c:v>
                </c:pt>
                <c:pt idx="1123">
                  <c:v>39745</c:v>
                </c:pt>
                <c:pt idx="1124">
                  <c:v>39748</c:v>
                </c:pt>
                <c:pt idx="1125">
                  <c:v>39749</c:v>
                </c:pt>
                <c:pt idx="1126">
                  <c:v>39750</c:v>
                </c:pt>
                <c:pt idx="1127">
                  <c:v>39751</c:v>
                </c:pt>
                <c:pt idx="1128">
                  <c:v>39752</c:v>
                </c:pt>
                <c:pt idx="1129">
                  <c:v>39756</c:v>
                </c:pt>
                <c:pt idx="1130">
                  <c:v>39757</c:v>
                </c:pt>
                <c:pt idx="1131">
                  <c:v>39758</c:v>
                </c:pt>
                <c:pt idx="1132">
                  <c:v>39759</c:v>
                </c:pt>
                <c:pt idx="1133">
                  <c:v>39762</c:v>
                </c:pt>
                <c:pt idx="1134">
                  <c:v>39763</c:v>
                </c:pt>
                <c:pt idx="1135">
                  <c:v>39764</c:v>
                </c:pt>
                <c:pt idx="1136">
                  <c:v>39765</c:v>
                </c:pt>
                <c:pt idx="1137">
                  <c:v>39766</c:v>
                </c:pt>
                <c:pt idx="1138">
                  <c:v>39769</c:v>
                </c:pt>
                <c:pt idx="1139">
                  <c:v>39770</c:v>
                </c:pt>
                <c:pt idx="1140">
                  <c:v>39771</c:v>
                </c:pt>
                <c:pt idx="1141">
                  <c:v>39772</c:v>
                </c:pt>
                <c:pt idx="1142">
                  <c:v>39773</c:v>
                </c:pt>
                <c:pt idx="1143">
                  <c:v>39777</c:v>
                </c:pt>
                <c:pt idx="1144">
                  <c:v>39778</c:v>
                </c:pt>
                <c:pt idx="1145">
                  <c:v>39779</c:v>
                </c:pt>
                <c:pt idx="1146">
                  <c:v>39780</c:v>
                </c:pt>
                <c:pt idx="1147">
                  <c:v>39783</c:v>
                </c:pt>
                <c:pt idx="1148">
                  <c:v>39784</c:v>
                </c:pt>
                <c:pt idx="1149">
                  <c:v>39785</c:v>
                </c:pt>
                <c:pt idx="1150">
                  <c:v>39786</c:v>
                </c:pt>
                <c:pt idx="1151">
                  <c:v>39787</c:v>
                </c:pt>
                <c:pt idx="1152">
                  <c:v>39790</c:v>
                </c:pt>
                <c:pt idx="1153">
                  <c:v>39791</c:v>
                </c:pt>
                <c:pt idx="1154">
                  <c:v>39792</c:v>
                </c:pt>
                <c:pt idx="1155">
                  <c:v>39793</c:v>
                </c:pt>
                <c:pt idx="1156">
                  <c:v>39794</c:v>
                </c:pt>
                <c:pt idx="1157">
                  <c:v>39797</c:v>
                </c:pt>
                <c:pt idx="1158">
                  <c:v>39798</c:v>
                </c:pt>
                <c:pt idx="1159">
                  <c:v>39799</c:v>
                </c:pt>
                <c:pt idx="1160">
                  <c:v>39800</c:v>
                </c:pt>
                <c:pt idx="1161">
                  <c:v>39801</c:v>
                </c:pt>
                <c:pt idx="1162">
                  <c:v>39804</c:v>
                </c:pt>
                <c:pt idx="1163">
                  <c:v>39806</c:v>
                </c:pt>
                <c:pt idx="1164">
                  <c:v>39807</c:v>
                </c:pt>
                <c:pt idx="1165">
                  <c:v>39808</c:v>
                </c:pt>
                <c:pt idx="1166">
                  <c:v>39811</c:v>
                </c:pt>
                <c:pt idx="1167">
                  <c:v>39812</c:v>
                </c:pt>
                <c:pt idx="1168">
                  <c:v>39818</c:v>
                </c:pt>
                <c:pt idx="1169">
                  <c:v>39819</c:v>
                </c:pt>
                <c:pt idx="1170">
                  <c:v>39820</c:v>
                </c:pt>
                <c:pt idx="1171">
                  <c:v>39821</c:v>
                </c:pt>
                <c:pt idx="1172">
                  <c:v>39822</c:v>
                </c:pt>
                <c:pt idx="1173">
                  <c:v>39826</c:v>
                </c:pt>
                <c:pt idx="1174">
                  <c:v>39827</c:v>
                </c:pt>
                <c:pt idx="1175">
                  <c:v>39828</c:v>
                </c:pt>
                <c:pt idx="1176">
                  <c:v>39829</c:v>
                </c:pt>
                <c:pt idx="1177">
                  <c:v>39832</c:v>
                </c:pt>
                <c:pt idx="1178">
                  <c:v>39833</c:v>
                </c:pt>
                <c:pt idx="1179">
                  <c:v>39834</c:v>
                </c:pt>
                <c:pt idx="1180">
                  <c:v>39835</c:v>
                </c:pt>
                <c:pt idx="1181">
                  <c:v>39836</c:v>
                </c:pt>
                <c:pt idx="1182">
                  <c:v>39839</c:v>
                </c:pt>
                <c:pt idx="1183">
                  <c:v>39840</c:v>
                </c:pt>
                <c:pt idx="1184">
                  <c:v>39841</c:v>
                </c:pt>
                <c:pt idx="1185">
                  <c:v>39842</c:v>
                </c:pt>
                <c:pt idx="1186">
                  <c:v>39843</c:v>
                </c:pt>
                <c:pt idx="1187">
                  <c:v>39846</c:v>
                </c:pt>
                <c:pt idx="1188">
                  <c:v>39847</c:v>
                </c:pt>
                <c:pt idx="1189">
                  <c:v>39848</c:v>
                </c:pt>
                <c:pt idx="1190">
                  <c:v>39849</c:v>
                </c:pt>
                <c:pt idx="1191">
                  <c:v>39850</c:v>
                </c:pt>
                <c:pt idx="1192">
                  <c:v>39853</c:v>
                </c:pt>
                <c:pt idx="1193">
                  <c:v>39854</c:v>
                </c:pt>
                <c:pt idx="1194">
                  <c:v>39856</c:v>
                </c:pt>
                <c:pt idx="1195">
                  <c:v>39857</c:v>
                </c:pt>
                <c:pt idx="1196">
                  <c:v>39860</c:v>
                </c:pt>
                <c:pt idx="1197">
                  <c:v>39861</c:v>
                </c:pt>
                <c:pt idx="1198">
                  <c:v>39862</c:v>
                </c:pt>
                <c:pt idx="1199">
                  <c:v>39863</c:v>
                </c:pt>
                <c:pt idx="1200">
                  <c:v>39864</c:v>
                </c:pt>
                <c:pt idx="1201">
                  <c:v>39867</c:v>
                </c:pt>
                <c:pt idx="1202">
                  <c:v>39868</c:v>
                </c:pt>
                <c:pt idx="1203">
                  <c:v>39869</c:v>
                </c:pt>
                <c:pt idx="1204">
                  <c:v>39870</c:v>
                </c:pt>
                <c:pt idx="1205">
                  <c:v>39871</c:v>
                </c:pt>
                <c:pt idx="1206">
                  <c:v>39874</c:v>
                </c:pt>
                <c:pt idx="1207">
                  <c:v>39875</c:v>
                </c:pt>
                <c:pt idx="1208">
                  <c:v>39876</c:v>
                </c:pt>
                <c:pt idx="1209">
                  <c:v>39877</c:v>
                </c:pt>
                <c:pt idx="1210">
                  <c:v>39878</c:v>
                </c:pt>
                <c:pt idx="1211">
                  <c:v>39881</c:v>
                </c:pt>
                <c:pt idx="1212">
                  <c:v>39882</c:v>
                </c:pt>
                <c:pt idx="1213">
                  <c:v>39883</c:v>
                </c:pt>
                <c:pt idx="1214">
                  <c:v>39884</c:v>
                </c:pt>
                <c:pt idx="1215">
                  <c:v>39885</c:v>
                </c:pt>
                <c:pt idx="1216">
                  <c:v>39888</c:v>
                </c:pt>
                <c:pt idx="1217">
                  <c:v>39889</c:v>
                </c:pt>
                <c:pt idx="1218">
                  <c:v>39890</c:v>
                </c:pt>
                <c:pt idx="1219">
                  <c:v>39891</c:v>
                </c:pt>
                <c:pt idx="1220">
                  <c:v>39895</c:v>
                </c:pt>
                <c:pt idx="1221">
                  <c:v>39896</c:v>
                </c:pt>
                <c:pt idx="1222">
                  <c:v>39897</c:v>
                </c:pt>
                <c:pt idx="1223">
                  <c:v>39898</c:v>
                </c:pt>
                <c:pt idx="1224">
                  <c:v>39899</c:v>
                </c:pt>
                <c:pt idx="1225">
                  <c:v>39902</c:v>
                </c:pt>
                <c:pt idx="1226">
                  <c:v>39903</c:v>
                </c:pt>
                <c:pt idx="1227">
                  <c:v>39904</c:v>
                </c:pt>
                <c:pt idx="1228">
                  <c:v>39905</c:v>
                </c:pt>
                <c:pt idx="1229">
                  <c:v>39906</c:v>
                </c:pt>
                <c:pt idx="1230">
                  <c:v>39909</c:v>
                </c:pt>
                <c:pt idx="1231">
                  <c:v>39910</c:v>
                </c:pt>
                <c:pt idx="1232">
                  <c:v>39911</c:v>
                </c:pt>
                <c:pt idx="1233">
                  <c:v>39912</c:v>
                </c:pt>
                <c:pt idx="1234">
                  <c:v>39913</c:v>
                </c:pt>
                <c:pt idx="1235">
                  <c:v>39916</c:v>
                </c:pt>
                <c:pt idx="1236">
                  <c:v>39917</c:v>
                </c:pt>
                <c:pt idx="1237">
                  <c:v>39918</c:v>
                </c:pt>
                <c:pt idx="1238">
                  <c:v>39919</c:v>
                </c:pt>
                <c:pt idx="1239">
                  <c:v>39920</c:v>
                </c:pt>
                <c:pt idx="1240">
                  <c:v>39923</c:v>
                </c:pt>
                <c:pt idx="1241">
                  <c:v>39924</c:v>
                </c:pt>
                <c:pt idx="1242">
                  <c:v>39925</c:v>
                </c:pt>
                <c:pt idx="1243">
                  <c:v>39926</c:v>
                </c:pt>
                <c:pt idx="1244">
                  <c:v>39927</c:v>
                </c:pt>
                <c:pt idx="1245">
                  <c:v>39930</c:v>
                </c:pt>
                <c:pt idx="1246">
                  <c:v>39931</c:v>
                </c:pt>
                <c:pt idx="1247">
                  <c:v>39933</c:v>
                </c:pt>
                <c:pt idx="1248">
                  <c:v>39934</c:v>
                </c:pt>
                <c:pt idx="1249">
                  <c:v>39940</c:v>
                </c:pt>
                <c:pt idx="1250">
                  <c:v>39941</c:v>
                </c:pt>
                <c:pt idx="1251">
                  <c:v>39944</c:v>
                </c:pt>
                <c:pt idx="1252">
                  <c:v>39945</c:v>
                </c:pt>
                <c:pt idx="1253">
                  <c:v>39946</c:v>
                </c:pt>
                <c:pt idx="1254">
                  <c:v>39947</c:v>
                </c:pt>
                <c:pt idx="1255">
                  <c:v>39948</c:v>
                </c:pt>
                <c:pt idx="1256">
                  <c:v>39951</c:v>
                </c:pt>
                <c:pt idx="1257">
                  <c:v>39952</c:v>
                </c:pt>
                <c:pt idx="1258">
                  <c:v>39953</c:v>
                </c:pt>
                <c:pt idx="1259">
                  <c:v>39954</c:v>
                </c:pt>
                <c:pt idx="1260">
                  <c:v>39955</c:v>
                </c:pt>
                <c:pt idx="1261">
                  <c:v>39958</c:v>
                </c:pt>
                <c:pt idx="1262">
                  <c:v>39959</c:v>
                </c:pt>
                <c:pt idx="1263">
                  <c:v>39960</c:v>
                </c:pt>
                <c:pt idx="1264">
                  <c:v>39961</c:v>
                </c:pt>
                <c:pt idx="1265">
                  <c:v>39962</c:v>
                </c:pt>
                <c:pt idx="1266">
                  <c:v>39965</c:v>
                </c:pt>
                <c:pt idx="1267">
                  <c:v>39966</c:v>
                </c:pt>
                <c:pt idx="1268">
                  <c:v>39967</c:v>
                </c:pt>
                <c:pt idx="1269">
                  <c:v>39968</c:v>
                </c:pt>
                <c:pt idx="1270">
                  <c:v>39969</c:v>
                </c:pt>
                <c:pt idx="1271">
                  <c:v>39972</c:v>
                </c:pt>
                <c:pt idx="1272">
                  <c:v>39973</c:v>
                </c:pt>
                <c:pt idx="1273">
                  <c:v>39974</c:v>
                </c:pt>
                <c:pt idx="1274">
                  <c:v>39975</c:v>
                </c:pt>
                <c:pt idx="1275">
                  <c:v>39976</c:v>
                </c:pt>
                <c:pt idx="1276">
                  <c:v>39979</c:v>
                </c:pt>
                <c:pt idx="1277">
                  <c:v>39980</c:v>
                </c:pt>
                <c:pt idx="1278">
                  <c:v>39981</c:v>
                </c:pt>
                <c:pt idx="1279">
                  <c:v>39982</c:v>
                </c:pt>
                <c:pt idx="1280">
                  <c:v>39983</c:v>
                </c:pt>
                <c:pt idx="1281">
                  <c:v>39986</c:v>
                </c:pt>
                <c:pt idx="1282">
                  <c:v>39987</c:v>
                </c:pt>
                <c:pt idx="1283">
                  <c:v>39988</c:v>
                </c:pt>
                <c:pt idx="1284">
                  <c:v>39989</c:v>
                </c:pt>
                <c:pt idx="1285">
                  <c:v>39990</c:v>
                </c:pt>
                <c:pt idx="1286">
                  <c:v>39993</c:v>
                </c:pt>
                <c:pt idx="1287">
                  <c:v>39994</c:v>
                </c:pt>
                <c:pt idx="1288">
                  <c:v>39995</c:v>
                </c:pt>
                <c:pt idx="1289">
                  <c:v>39996</c:v>
                </c:pt>
                <c:pt idx="1290">
                  <c:v>39997</c:v>
                </c:pt>
                <c:pt idx="1291">
                  <c:v>40000</c:v>
                </c:pt>
                <c:pt idx="1292">
                  <c:v>40001</c:v>
                </c:pt>
                <c:pt idx="1293">
                  <c:v>40002</c:v>
                </c:pt>
                <c:pt idx="1294">
                  <c:v>40003</c:v>
                </c:pt>
                <c:pt idx="1295">
                  <c:v>40004</c:v>
                </c:pt>
                <c:pt idx="1296">
                  <c:v>40007</c:v>
                </c:pt>
                <c:pt idx="1297">
                  <c:v>40008</c:v>
                </c:pt>
                <c:pt idx="1298">
                  <c:v>40009</c:v>
                </c:pt>
                <c:pt idx="1299">
                  <c:v>40010</c:v>
                </c:pt>
                <c:pt idx="1300">
                  <c:v>40011</c:v>
                </c:pt>
                <c:pt idx="1301">
                  <c:v>40015</c:v>
                </c:pt>
                <c:pt idx="1302">
                  <c:v>40016</c:v>
                </c:pt>
                <c:pt idx="1303">
                  <c:v>40017</c:v>
                </c:pt>
                <c:pt idx="1304">
                  <c:v>40018</c:v>
                </c:pt>
                <c:pt idx="1305">
                  <c:v>40021</c:v>
                </c:pt>
                <c:pt idx="1306">
                  <c:v>40022</c:v>
                </c:pt>
                <c:pt idx="1307">
                  <c:v>40023</c:v>
                </c:pt>
                <c:pt idx="1308">
                  <c:v>40024</c:v>
                </c:pt>
                <c:pt idx="1309">
                  <c:v>40025</c:v>
                </c:pt>
                <c:pt idx="1310">
                  <c:v>40028</c:v>
                </c:pt>
                <c:pt idx="1311">
                  <c:v>40029</c:v>
                </c:pt>
                <c:pt idx="1312">
                  <c:v>40030</c:v>
                </c:pt>
                <c:pt idx="1313">
                  <c:v>40031</c:v>
                </c:pt>
                <c:pt idx="1314">
                  <c:v>40032</c:v>
                </c:pt>
                <c:pt idx="1315">
                  <c:v>40035</c:v>
                </c:pt>
                <c:pt idx="1316">
                  <c:v>40036</c:v>
                </c:pt>
                <c:pt idx="1317">
                  <c:v>40037</c:v>
                </c:pt>
                <c:pt idx="1318">
                  <c:v>40038</c:v>
                </c:pt>
                <c:pt idx="1319">
                  <c:v>40039</c:v>
                </c:pt>
                <c:pt idx="1320">
                  <c:v>40042</c:v>
                </c:pt>
                <c:pt idx="1321">
                  <c:v>40043</c:v>
                </c:pt>
                <c:pt idx="1322">
                  <c:v>40044</c:v>
                </c:pt>
                <c:pt idx="1323">
                  <c:v>40045</c:v>
                </c:pt>
                <c:pt idx="1324">
                  <c:v>40046</c:v>
                </c:pt>
                <c:pt idx="1325">
                  <c:v>40049</c:v>
                </c:pt>
                <c:pt idx="1326">
                  <c:v>40050</c:v>
                </c:pt>
                <c:pt idx="1327">
                  <c:v>40051</c:v>
                </c:pt>
                <c:pt idx="1328">
                  <c:v>40052</c:v>
                </c:pt>
                <c:pt idx="1329">
                  <c:v>40053</c:v>
                </c:pt>
                <c:pt idx="1330">
                  <c:v>40056</c:v>
                </c:pt>
                <c:pt idx="1331">
                  <c:v>40057</c:v>
                </c:pt>
                <c:pt idx="1332">
                  <c:v>40058</c:v>
                </c:pt>
                <c:pt idx="1333">
                  <c:v>40059</c:v>
                </c:pt>
                <c:pt idx="1334">
                  <c:v>40060</c:v>
                </c:pt>
                <c:pt idx="1335">
                  <c:v>40063</c:v>
                </c:pt>
                <c:pt idx="1336">
                  <c:v>40064</c:v>
                </c:pt>
                <c:pt idx="1337">
                  <c:v>40065</c:v>
                </c:pt>
                <c:pt idx="1338">
                  <c:v>40066</c:v>
                </c:pt>
                <c:pt idx="1339">
                  <c:v>40067</c:v>
                </c:pt>
                <c:pt idx="1340">
                  <c:v>40070</c:v>
                </c:pt>
                <c:pt idx="1341">
                  <c:v>40071</c:v>
                </c:pt>
                <c:pt idx="1342">
                  <c:v>40072</c:v>
                </c:pt>
                <c:pt idx="1343">
                  <c:v>40073</c:v>
                </c:pt>
                <c:pt idx="1344">
                  <c:v>40074</c:v>
                </c:pt>
                <c:pt idx="1345">
                  <c:v>40080</c:v>
                </c:pt>
                <c:pt idx="1346">
                  <c:v>40081</c:v>
                </c:pt>
                <c:pt idx="1347">
                  <c:v>40084</c:v>
                </c:pt>
                <c:pt idx="1348">
                  <c:v>40085</c:v>
                </c:pt>
                <c:pt idx="1349">
                  <c:v>40086</c:v>
                </c:pt>
                <c:pt idx="1350">
                  <c:v>40087</c:v>
                </c:pt>
                <c:pt idx="1351">
                  <c:v>40088</c:v>
                </c:pt>
                <c:pt idx="1352">
                  <c:v>40091</c:v>
                </c:pt>
                <c:pt idx="1353">
                  <c:v>40092</c:v>
                </c:pt>
                <c:pt idx="1354">
                  <c:v>40093</c:v>
                </c:pt>
                <c:pt idx="1355">
                  <c:v>40094</c:v>
                </c:pt>
                <c:pt idx="1356">
                  <c:v>40095</c:v>
                </c:pt>
                <c:pt idx="1357">
                  <c:v>40099</c:v>
                </c:pt>
                <c:pt idx="1358">
                  <c:v>40100</c:v>
                </c:pt>
                <c:pt idx="1359">
                  <c:v>40101</c:v>
                </c:pt>
                <c:pt idx="1360">
                  <c:v>40102</c:v>
                </c:pt>
                <c:pt idx="1361">
                  <c:v>40105</c:v>
                </c:pt>
                <c:pt idx="1362">
                  <c:v>40106</c:v>
                </c:pt>
                <c:pt idx="1363">
                  <c:v>40107</c:v>
                </c:pt>
                <c:pt idx="1364">
                  <c:v>40108</c:v>
                </c:pt>
                <c:pt idx="1365">
                  <c:v>40109</c:v>
                </c:pt>
                <c:pt idx="1366">
                  <c:v>40112</c:v>
                </c:pt>
                <c:pt idx="1367">
                  <c:v>40113</c:v>
                </c:pt>
                <c:pt idx="1368">
                  <c:v>40114</c:v>
                </c:pt>
                <c:pt idx="1369">
                  <c:v>40115</c:v>
                </c:pt>
                <c:pt idx="1370">
                  <c:v>40116</c:v>
                </c:pt>
                <c:pt idx="1371">
                  <c:v>40119</c:v>
                </c:pt>
                <c:pt idx="1372">
                  <c:v>40121</c:v>
                </c:pt>
                <c:pt idx="1373">
                  <c:v>40122</c:v>
                </c:pt>
                <c:pt idx="1374">
                  <c:v>40123</c:v>
                </c:pt>
                <c:pt idx="1375">
                  <c:v>40126</c:v>
                </c:pt>
                <c:pt idx="1376">
                  <c:v>40127</c:v>
                </c:pt>
                <c:pt idx="1377">
                  <c:v>40128</c:v>
                </c:pt>
                <c:pt idx="1378">
                  <c:v>40129</c:v>
                </c:pt>
                <c:pt idx="1379">
                  <c:v>40130</c:v>
                </c:pt>
                <c:pt idx="1380">
                  <c:v>40133</c:v>
                </c:pt>
                <c:pt idx="1381">
                  <c:v>40134</c:v>
                </c:pt>
                <c:pt idx="1382">
                  <c:v>40135</c:v>
                </c:pt>
                <c:pt idx="1383">
                  <c:v>40136</c:v>
                </c:pt>
                <c:pt idx="1384">
                  <c:v>40137</c:v>
                </c:pt>
                <c:pt idx="1385">
                  <c:v>40141</c:v>
                </c:pt>
                <c:pt idx="1386">
                  <c:v>40142</c:v>
                </c:pt>
                <c:pt idx="1387">
                  <c:v>40143</c:v>
                </c:pt>
                <c:pt idx="1388">
                  <c:v>40144</c:v>
                </c:pt>
                <c:pt idx="1389">
                  <c:v>40147</c:v>
                </c:pt>
                <c:pt idx="1390">
                  <c:v>40148</c:v>
                </c:pt>
                <c:pt idx="1391">
                  <c:v>40149</c:v>
                </c:pt>
                <c:pt idx="1392">
                  <c:v>40150</c:v>
                </c:pt>
                <c:pt idx="1393">
                  <c:v>40151</c:v>
                </c:pt>
                <c:pt idx="1394">
                  <c:v>40154</c:v>
                </c:pt>
                <c:pt idx="1395">
                  <c:v>40155</c:v>
                </c:pt>
                <c:pt idx="1396">
                  <c:v>40156</c:v>
                </c:pt>
                <c:pt idx="1397">
                  <c:v>40157</c:v>
                </c:pt>
                <c:pt idx="1398">
                  <c:v>40158</c:v>
                </c:pt>
                <c:pt idx="1399">
                  <c:v>40161</c:v>
                </c:pt>
                <c:pt idx="1400">
                  <c:v>40162</c:v>
                </c:pt>
                <c:pt idx="1401">
                  <c:v>40163</c:v>
                </c:pt>
                <c:pt idx="1402">
                  <c:v>40164</c:v>
                </c:pt>
                <c:pt idx="1403">
                  <c:v>40165</c:v>
                </c:pt>
                <c:pt idx="1404">
                  <c:v>40168</c:v>
                </c:pt>
                <c:pt idx="1405">
                  <c:v>40169</c:v>
                </c:pt>
                <c:pt idx="1406">
                  <c:v>40171</c:v>
                </c:pt>
                <c:pt idx="1407">
                  <c:v>40172</c:v>
                </c:pt>
                <c:pt idx="1408">
                  <c:v>40175</c:v>
                </c:pt>
                <c:pt idx="1409">
                  <c:v>40176</c:v>
                </c:pt>
                <c:pt idx="1410">
                  <c:v>40177</c:v>
                </c:pt>
                <c:pt idx="1411">
                  <c:v>40182</c:v>
                </c:pt>
                <c:pt idx="1412">
                  <c:v>40183</c:v>
                </c:pt>
                <c:pt idx="1413">
                  <c:v>40184</c:v>
                </c:pt>
                <c:pt idx="1414">
                  <c:v>40185</c:v>
                </c:pt>
                <c:pt idx="1415">
                  <c:v>40186</c:v>
                </c:pt>
                <c:pt idx="1416">
                  <c:v>40190</c:v>
                </c:pt>
                <c:pt idx="1417">
                  <c:v>40191</c:v>
                </c:pt>
                <c:pt idx="1418">
                  <c:v>40192</c:v>
                </c:pt>
                <c:pt idx="1419">
                  <c:v>40193</c:v>
                </c:pt>
                <c:pt idx="1420">
                  <c:v>40196</c:v>
                </c:pt>
                <c:pt idx="1421">
                  <c:v>40197</c:v>
                </c:pt>
                <c:pt idx="1422">
                  <c:v>40198</c:v>
                </c:pt>
                <c:pt idx="1423">
                  <c:v>40199</c:v>
                </c:pt>
                <c:pt idx="1424">
                  <c:v>40200</c:v>
                </c:pt>
                <c:pt idx="1425">
                  <c:v>40203</c:v>
                </c:pt>
                <c:pt idx="1426">
                  <c:v>40204</c:v>
                </c:pt>
                <c:pt idx="1427">
                  <c:v>40205</c:v>
                </c:pt>
                <c:pt idx="1428">
                  <c:v>40206</c:v>
                </c:pt>
                <c:pt idx="1429">
                  <c:v>40207</c:v>
                </c:pt>
                <c:pt idx="1430">
                  <c:v>40210</c:v>
                </c:pt>
                <c:pt idx="1431">
                  <c:v>40211</c:v>
                </c:pt>
                <c:pt idx="1432">
                  <c:v>40212</c:v>
                </c:pt>
                <c:pt idx="1433">
                  <c:v>40213</c:v>
                </c:pt>
                <c:pt idx="1434">
                  <c:v>40214</c:v>
                </c:pt>
                <c:pt idx="1435">
                  <c:v>40217</c:v>
                </c:pt>
                <c:pt idx="1436">
                  <c:v>40218</c:v>
                </c:pt>
                <c:pt idx="1437">
                  <c:v>40219</c:v>
                </c:pt>
                <c:pt idx="1438">
                  <c:v>40221</c:v>
                </c:pt>
                <c:pt idx="1439">
                  <c:v>40224</c:v>
                </c:pt>
                <c:pt idx="1440">
                  <c:v>40225</c:v>
                </c:pt>
                <c:pt idx="1441">
                  <c:v>40226</c:v>
                </c:pt>
                <c:pt idx="1442">
                  <c:v>40227</c:v>
                </c:pt>
                <c:pt idx="1443">
                  <c:v>40228</c:v>
                </c:pt>
                <c:pt idx="1444">
                  <c:v>40231</c:v>
                </c:pt>
                <c:pt idx="1445">
                  <c:v>40232</c:v>
                </c:pt>
                <c:pt idx="1446">
                  <c:v>40233</c:v>
                </c:pt>
                <c:pt idx="1447">
                  <c:v>40234</c:v>
                </c:pt>
                <c:pt idx="1448">
                  <c:v>40235</c:v>
                </c:pt>
                <c:pt idx="1449">
                  <c:v>40238</c:v>
                </c:pt>
                <c:pt idx="1450">
                  <c:v>40239</c:v>
                </c:pt>
                <c:pt idx="1451">
                  <c:v>40240</c:v>
                </c:pt>
                <c:pt idx="1452">
                  <c:v>40241</c:v>
                </c:pt>
                <c:pt idx="1453">
                  <c:v>40242</c:v>
                </c:pt>
                <c:pt idx="1454">
                  <c:v>40245</c:v>
                </c:pt>
                <c:pt idx="1455">
                  <c:v>40246</c:v>
                </c:pt>
                <c:pt idx="1456">
                  <c:v>40247</c:v>
                </c:pt>
                <c:pt idx="1457">
                  <c:v>40248</c:v>
                </c:pt>
                <c:pt idx="1458">
                  <c:v>40249</c:v>
                </c:pt>
                <c:pt idx="1459">
                  <c:v>40252</c:v>
                </c:pt>
                <c:pt idx="1460">
                  <c:v>40253</c:v>
                </c:pt>
                <c:pt idx="1461">
                  <c:v>40254</c:v>
                </c:pt>
                <c:pt idx="1462">
                  <c:v>40255</c:v>
                </c:pt>
                <c:pt idx="1463">
                  <c:v>40256</c:v>
                </c:pt>
                <c:pt idx="1464">
                  <c:v>40260</c:v>
                </c:pt>
                <c:pt idx="1465">
                  <c:v>40261</c:v>
                </c:pt>
                <c:pt idx="1466">
                  <c:v>40262</c:v>
                </c:pt>
                <c:pt idx="1467">
                  <c:v>40263</c:v>
                </c:pt>
                <c:pt idx="1468">
                  <c:v>40266</c:v>
                </c:pt>
                <c:pt idx="1469">
                  <c:v>40267</c:v>
                </c:pt>
                <c:pt idx="1470">
                  <c:v>40268</c:v>
                </c:pt>
                <c:pt idx="1471">
                  <c:v>40269</c:v>
                </c:pt>
                <c:pt idx="1472">
                  <c:v>40270</c:v>
                </c:pt>
                <c:pt idx="1473">
                  <c:v>40273</c:v>
                </c:pt>
                <c:pt idx="1474">
                  <c:v>40274</c:v>
                </c:pt>
                <c:pt idx="1475">
                  <c:v>40275</c:v>
                </c:pt>
                <c:pt idx="1476">
                  <c:v>40276</c:v>
                </c:pt>
                <c:pt idx="1477">
                  <c:v>40277</c:v>
                </c:pt>
                <c:pt idx="1478">
                  <c:v>40280</c:v>
                </c:pt>
                <c:pt idx="1479">
                  <c:v>40281</c:v>
                </c:pt>
                <c:pt idx="1480">
                  <c:v>40282</c:v>
                </c:pt>
                <c:pt idx="1481">
                  <c:v>40283</c:v>
                </c:pt>
                <c:pt idx="1482">
                  <c:v>40284</c:v>
                </c:pt>
                <c:pt idx="1483">
                  <c:v>40287</c:v>
                </c:pt>
                <c:pt idx="1484">
                  <c:v>40288</c:v>
                </c:pt>
                <c:pt idx="1485">
                  <c:v>40289</c:v>
                </c:pt>
                <c:pt idx="1486">
                  <c:v>40290</c:v>
                </c:pt>
                <c:pt idx="1487">
                  <c:v>40291</c:v>
                </c:pt>
                <c:pt idx="1488">
                  <c:v>40294</c:v>
                </c:pt>
                <c:pt idx="1489">
                  <c:v>40295</c:v>
                </c:pt>
                <c:pt idx="1490">
                  <c:v>40296</c:v>
                </c:pt>
                <c:pt idx="1491">
                  <c:v>40298</c:v>
                </c:pt>
                <c:pt idx="1492">
                  <c:v>40304</c:v>
                </c:pt>
                <c:pt idx="1493">
                  <c:v>40305</c:v>
                </c:pt>
                <c:pt idx="1494">
                  <c:v>40308</c:v>
                </c:pt>
                <c:pt idx="1495">
                  <c:v>40309</c:v>
                </c:pt>
                <c:pt idx="1496">
                  <c:v>40310</c:v>
                </c:pt>
                <c:pt idx="1497">
                  <c:v>40311</c:v>
                </c:pt>
                <c:pt idx="1498">
                  <c:v>40312</c:v>
                </c:pt>
                <c:pt idx="1499">
                  <c:v>40315</c:v>
                </c:pt>
                <c:pt idx="1500">
                  <c:v>40316</c:v>
                </c:pt>
                <c:pt idx="1501">
                  <c:v>40317</c:v>
                </c:pt>
                <c:pt idx="1502">
                  <c:v>40318</c:v>
                </c:pt>
                <c:pt idx="1503">
                  <c:v>40319</c:v>
                </c:pt>
                <c:pt idx="1504">
                  <c:v>40322</c:v>
                </c:pt>
                <c:pt idx="1505">
                  <c:v>40323</c:v>
                </c:pt>
                <c:pt idx="1506">
                  <c:v>40324</c:v>
                </c:pt>
                <c:pt idx="1507">
                  <c:v>40325</c:v>
                </c:pt>
                <c:pt idx="1508">
                  <c:v>40326</c:v>
                </c:pt>
                <c:pt idx="1509">
                  <c:v>40329</c:v>
                </c:pt>
                <c:pt idx="1510">
                  <c:v>40330</c:v>
                </c:pt>
                <c:pt idx="1511">
                  <c:v>40331</c:v>
                </c:pt>
                <c:pt idx="1512">
                  <c:v>40332</c:v>
                </c:pt>
                <c:pt idx="1513">
                  <c:v>40333</c:v>
                </c:pt>
                <c:pt idx="1514">
                  <c:v>40336</c:v>
                </c:pt>
                <c:pt idx="1515">
                  <c:v>40337</c:v>
                </c:pt>
                <c:pt idx="1516">
                  <c:v>40338</c:v>
                </c:pt>
                <c:pt idx="1517">
                  <c:v>40339</c:v>
                </c:pt>
                <c:pt idx="1518">
                  <c:v>40340</c:v>
                </c:pt>
                <c:pt idx="1519">
                  <c:v>40343</c:v>
                </c:pt>
                <c:pt idx="1520">
                  <c:v>40344</c:v>
                </c:pt>
                <c:pt idx="1521">
                  <c:v>40345</c:v>
                </c:pt>
                <c:pt idx="1522">
                  <c:v>40346</c:v>
                </c:pt>
                <c:pt idx="1523">
                  <c:v>40347</c:v>
                </c:pt>
                <c:pt idx="1524">
                  <c:v>40350</c:v>
                </c:pt>
                <c:pt idx="1525">
                  <c:v>40351</c:v>
                </c:pt>
                <c:pt idx="1526">
                  <c:v>40352</c:v>
                </c:pt>
                <c:pt idx="1527">
                  <c:v>40353</c:v>
                </c:pt>
                <c:pt idx="1528">
                  <c:v>40354</c:v>
                </c:pt>
                <c:pt idx="1529">
                  <c:v>40357</c:v>
                </c:pt>
                <c:pt idx="1530">
                  <c:v>40358</c:v>
                </c:pt>
                <c:pt idx="1531">
                  <c:v>40359</c:v>
                </c:pt>
                <c:pt idx="1532">
                  <c:v>40360</c:v>
                </c:pt>
                <c:pt idx="1533">
                  <c:v>40361</c:v>
                </c:pt>
                <c:pt idx="1534">
                  <c:v>40364</c:v>
                </c:pt>
                <c:pt idx="1535">
                  <c:v>40365</c:v>
                </c:pt>
                <c:pt idx="1536">
                  <c:v>40366</c:v>
                </c:pt>
                <c:pt idx="1537">
                  <c:v>40367</c:v>
                </c:pt>
                <c:pt idx="1538">
                  <c:v>40368</c:v>
                </c:pt>
                <c:pt idx="1539">
                  <c:v>40371</c:v>
                </c:pt>
                <c:pt idx="1540">
                  <c:v>40372</c:v>
                </c:pt>
                <c:pt idx="1541">
                  <c:v>40373</c:v>
                </c:pt>
                <c:pt idx="1542">
                  <c:v>40374</c:v>
                </c:pt>
                <c:pt idx="1543">
                  <c:v>40375</c:v>
                </c:pt>
                <c:pt idx="1544">
                  <c:v>40379</c:v>
                </c:pt>
                <c:pt idx="1545">
                  <c:v>40380</c:v>
                </c:pt>
                <c:pt idx="1546">
                  <c:v>40381</c:v>
                </c:pt>
                <c:pt idx="1547">
                  <c:v>40382</c:v>
                </c:pt>
                <c:pt idx="1548">
                  <c:v>40385</c:v>
                </c:pt>
                <c:pt idx="1549">
                  <c:v>40386</c:v>
                </c:pt>
                <c:pt idx="1550">
                  <c:v>40387</c:v>
                </c:pt>
                <c:pt idx="1551">
                  <c:v>40388</c:v>
                </c:pt>
                <c:pt idx="1552">
                  <c:v>40389</c:v>
                </c:pt>
                <c:pt idx="1553">
                  <c:v>40392</c:v>
                </c:pt>
                <c:pt idx="1554">
                  <c:v>40393</c:v>
                </c:pt>
                <c:pt idx="1555">
                  <c:v>40394</c:v>
                </c:pt>
                <c:pt idx="1556">
                  <c:v>40395</c:v>
                </c:pt>
                <c:pt idx="1557">
                  <c:v>40396</c:v>
                </c:pt>
                <c:pt idx="1558">
                  <c:v>40399</c:v>
                </c:pt>
                <c:pt idx="1559">
                  <c:v>40400</c:v>
                </c:pt>
                <c:pt idx="1560">
                  <c:v>40401</c:v>
                </c:pt>
                <c:pt idx="1561">
                  <c:v>40402</c:v>
                </c:pt>
                <c:pt idx="1562">
                  <c:v>40403</c:v>
                </c:pt>
                <c:pt idx="1563">
                  <c:v>40406</c:v>
                </c:pt>
                <c:pt idx="1564">
                  <c:v>40407</c:v>
                </c:pt>
                <c:pt idx="1565">
                  <c:v>40408</c:v>
                </c:pt>
                <c:pt idx="1566">
                  <c:v>40409</c:v>
                </c:pt>
                <c:pt idx="1567">
                  <c:v>40410</c:v>
                </c:pt>
                <c:pt idx="1568">
                  <c:v>40413</c:v>
                </c:pt>
                <c:pt idx="1569">
                  <c:v>40414</c:v>
                </c:pt>
                <c:pt idx="1570">
                  <c:v>40415</c:v>
                </c:pt>
                <c:pt idx="1571">
                  <c:v>40416</c:v>
                </c:pt>
                <c:pt idx="1572">
                  <c:v>40417</c:v>
                </c:pt>
                <c:pt idx="1573">
                  <c:v>40420</c:v>
                </c:pt>
                <c:pt idx="1574">
                  <c:v>40421</c:v>
                </c:pt>
                <c:pt idx="1575">
                  <c:v>40422</c:v>
                </c:pt>
                <c:pt idx="1576">
                  <c:v>40423</c:v>
                </c:pt>
                <c:pt idx="1577">
                  <c:v>40424</c:v>
                </c:pt>
                <c:pt idx="1578">
                  <c:v>40427</c:v>
                </c:pt>
                <c:pt idx="1579">
                  <c:v>40428</c:v>
                </c:pt>
                <c:pt idx="1580">
                  <c:v>40429</c:v>
                </c:pt>
                <c:pt idx="1581">
                  <c:v>40430</c:v>
                </c:pt>
                <c:pt idx="1582">
                  <c:v>40431</c:v>
                </c:pt>
                <c:pt idx="1583">
                  <c:v>40434</c:v>
                </c:pt>
                <c:pt idx="1584">
                  <c:v>40435</c:v>
                </c:pt>
                <c:pt idx="1585">
                  <c:v>40436</c:v>
                </c:pt>
                <c:pt idx="1586">
                  <c:v>40437</c:v>
                </c:pt>
                <c:pt idx="1587">
                  <c:v>40438</c:v>
                </c:pt>
                <c:pt idx="1588">
                  <c:v>40442</c:v>
                </c:pt>
                <c:pt idx="1589">
                  <c:v>40443</c:v>
                </c:pt>
                <c:pt idx="1590">
                  <c:v>40445</c:v>
                </c:pt>
                <c:pt idx="1591">
                  <c:v>40448</c:v>
                </c:pt>
                <c:pt idx="1592">
                  <c:v>40449</c:v>
                </c:pt>
                <c:pt idx="1593">
                  <c:v>40450</c:v>
                </c:pt>
                <c:pt idx="1594">
                  <c:v>40451</c:v>
                </c:pt>
                <c:pt idx="1595">
                  <c:v>40452</c:v>
                </c:pt>
                <c:pt idx="1596">
                  <c:v>40455</c:v>
                </c:pt>
                <c:pt idx="1597">
                  <c:v>40456</c:v>
                </c:pt>
                <c:pt idx="1598">
                  <c:v>40457</c:v>
                </c:pt>
                <c:pt idx="1599">
                  <c:v>40458</c:v>
                </c:pt>
                <c:pt idx="1600">
                  <c:v>40459</c:v>
                </c:pt>
                <c:pt idx="1601">
                  <c:v>40463</c:v>
                </c:pt>
                <c:pt idx="1602">
                  <c:v>40464</c:v>
                </c:pt>
                <c:pt idx="1603">
                  <c:v>40465</c:v>
                </c:pt>
                <c:pt idx="1604">
                  <c:v>40466</c:v>
                </c:pt>
                <c:pt idx="1605">
                  <c:v>40469</c:v>
                </c:pt>
                <c:pt idx="1606">
                  <c:v>40470</c:v>
                </c:pt>
                <c:pt idx="1607">
                  <c:v>40471</c:v>
                </c:pt>
                <c:pt idx="1608">
                  <c:v>40472</c:v>
                </c:pt>
                <c:pt idx="1609">
                  <c:v>40473</c:v>
                </c:pt>
                <c:pt idx="1610">
                  <c:v>40476</c:v>
                </c:pt>
                <c:pt idx="1611">
                  <c:v>40477</c:v>
                </c:pt>
                <c:pt idx="1612">
                  <c:v>40478</c:v>
                </c:pt>
                <c:pt idx="1613">
                  <c:v>40479</c:v>
                </c:pt>
                <c:pt idx="1614">
                  <c:v>40480</c:v>
                </c:pt>
                <c:pt idx="1615">
                  <c:v>40483</c:v>
                </c:pt>
                <c:pt idx="1616">
                  <c:v>40484</c:v>
                </c:pt>
                <c:pt idx="1617">
                  <c:v>40486</c:v>
                </c:pt>
                <c:pt idx="1618">
                  <c:v>40487</c:v>
                </c:pt>
                <c:pt idx="1619">
                  <c:v>40490</c:v>
                </c:pt>
                <c:pt idx="1620">
                  <c:v>40491</c:v>
                </c:pt>
                <c:pt idx="1621">
                  <c:v>40492</c:v>
                </c:pt>
                <c:pt idx="1622">
                  <c:v>40493</c:v>
                </c:pt>
                <c:pt idx="1623">
                  <c:v>40494</c:v>
                </c:pt>
                <c:pt idx="1624">
                  <c:v>40497</c:v>
                </c:pt>
                <c:pt idx="1625">
                  <c:v>40498</c:v>
                </c:pt>
                <c:pt idx="1626">
                  <c:v>40499</c:v>
                </c:pt>
                <c:pt idx="1627">
                  <c:v>40500</c:v>
                </c:pt>
                <c:pt idx="1628">
                  <c:v>40501</c:v>
                </c:pt>
                <c:pt idx="1629">
                  <c:v>40504</c:v>
                </c:pt>
                <c:pt idx="1630">
                  <c:v>40506</c:v>
                </c:pt>
                <c:pt idx="1631">
                  <c:v>40507</c:v>
                </c:pt>
                <c:pt idx="1632">
                  <c:v>40508</c:v>
                </c:pt>
                <c:pt idx="1633">
                  <c:v>40511</c:v>
                </c:pt>
                <c:pt idx="1634">
                  <c:v>40512</c:v>
                </c:pt>
                <c:pt idx="1635">
                  <c:v>40513</c:v>
                </c:pt>
                <c:pt idx="1636">
                  <c:v>40514</c:v>
                </c:pt>
                <c:pt idx="1637">
                  <c:v>40515</c:v>
                </c:pt>
                <c:pt idx="1638">
                  <c:v>40518</c:v>
                </c:pt>
                <c:pt idx="1639">
                  <c:v>40519</c:v>
                </c:pt>
                <c:pt idx="1640">
                  <c:v>40520</c:v>
                </c:pt>
                <c:pt idx="1641">
                  <c:v>40521</c:v>
                </c:pt>
                <c:pt idx="1642">
                  <c:v>40522</c:v>
                </c:pt>
                <c:pt idx="1643">
                  <c:v>40525</c:v>
                </c:pt>
                <c:pt idx="1644">
                  <c:v>40526</c:v>
                </c:pt>
                <c:pt idx="1645">
                  <c:v>40527</c:v>
                </c:pt>
                <c:pt idx="1646">
                  <c:v>40528</c:v>
                </c:pt>
                <c:pt idx="1647">
                  <c:v>40529</c:v>
                </c:pt>
                <c:pt idx="1648">
                  <c:v>40532</c:v>
                </c:pt>
                <c:pt idx="1649">
                  <c:v>40533</c:v>
                </c:pt>
                <c:pt idx="1650">
                  <c:v>40534</c:v>
                </c:pt>
                <c:pt idx="1651">
                  <c:v>40536</c:v>
                </c:pt>
                <c:pt idx="1652">
                  <c:v>40539</c:v>
                </c:pt>
                <c:pt idx="1653">
                  <c:v>40540</c:v>
                </c:pt>
                <c:pt idx="1654">
                  <c:v>40541</c:v>
                </c:pt>
                <c:pt idx="1655">
                  <c:v>40542</c:v>
                </c:pt>
                <c:pt idx="1656">
                  <c:v>40547</c:v>
                </c:pt>
                <c:pt idx="1657">
                  <c:v>40548</c:v>
                </c:pt>
                <c:pt idx="1658">
                  <c:v>40549</c:v>
                </c:pt>
                <c:pt idx="1659">
                  <c:v>40550</c:v>
                </c:pt>
                <c:pt idx="1660">
                  <c:v>40554</c:v>
                </c:pt>
                <c:pt idx="1661">
                  <c:v>40555</c:v>
                </c:pt>
                <c:pt idx="1662">
                  <c:v>40556</c:v>
                </c:pt>
                <c:pt idx="1663">
                  <c:v>40557</c:v>
                </c:pt>
                <c:pt idx="1664">
                  <c:v>40560</c:v>
                </c:pt>
                <c:pt idx="1665">
                  <c:v>40561</c:v>
                </c:pt>
                <c:pt idx="1666">
                  <c:v>40562</c:v>
                </c:pt>
                <c:pt idx="1667">
                  <c:v>40563</c:v>
                </c:pt>
                <c:pt idx="1668">
                  <c:v>40564</c:v>
                </c:pt>
                <c:pt idx="1669">
                  <c:v>40567</c:v>
                </c:pt>
                <c:pt idx="1670">
                  <c:v>40568</c:v>
                </c:pt>
                <c:pt idx="1671">
                  <c:v>40569</c:v>
                </c:pt>
                <c:pt idx="1672">
                  <c:v>40570</c:v>
                </c:pt>
                <c:pt idx="1673">
                  <c:v>40571</c:v>
                </c:pt>
                <c:pt idx="1674">
                  <c:v>40574</c:v>
                </c:pt>
                <c:pt idx="1675">
                  <c:v>40575</c:v>
                </c:pt>
                <c:pt idx="1676">
                  <c:v>40576</c:v>
                </c:pt>
                <c:pt idx="1677">
                  <c:v>40577</c:v>
                </c:pt>
                <c:pt idx="1678">
                  <c:v>40578</c:v>
                </c:pt>
                <c:pt idx="1679">
                  <c:v>40581</c:v>
                </c:pt>
                <c:pt idx="1680">
                  <c:v>40582</c:v>
                </c:pt>
                <c:pt idx="1681">
                  <c:v>40583</c:v>
                </c:pt>
                <c:pt idx="1682">
                  <c:v>40584</c:v>
                </c:pt>
                <c:pt idx="1683">
                  <c:v>40588</c:v>
                </c:pt>
                <c:pt idx="1684">
                  <c:v>40589</c:v>
                </c:pt>
                <c:pt idx="1685">
                  <c:v>40590</c:v>
                </c:pt>
                <c:pt idx="1686">
                  <c:v>40591</c:v>
                </c:pt>
                <c:pt idx="1687">
                  <c:v>40592</c:v>
                </c:pt>
                <c:pt idx="1688">
                  <c:v>40595</c:v>
                </c:pt>
                <c:pt idx="1689">
                  <c:v>40596</c:v>
                </c:pt>
                <c:pt idx="1690">
                  <c:v>40597</c:v>
                </c:pt>
                <c:pt idx="1691">
                  <c:v>40598</c:v>
                </c:pt>
                <c:pt idx="1692">
                  <c:v>40599</c:v>
                </c:pt>
                <c:pt idx="1693">
                  <c:v>40602</c:v>
                </c:pt>
                <c:pt idx="1694">
                  <c:v>40603</c:v>
                </c:pt>
                <c:pt idx="1695">
                  <c:v>40604</c:v>
                </c:pt>
                <c:pt idx="1696">
                  <c:v>40605</c:v>
                </c:pt>
                <c:pt idx="1697">
                  <c:v>40606</c:v>
                </c:pt>
                <c:pt idx="1698">
                  <c:v>40609</c:v>
                </c:pt>
                <c:pt idx="1699">
                  <c:v>40610</c:v>
                </c:pt>
                <c:pt idx="1700">
                  <c:v>40611</c:v>
                </c:pt>
                <c:pt idx="1701">
                  <c:v>40612</c:v>
                </c:pt>
                <c:pt idx="1702">
                  <c:v>40613</c:v>
                </c:pt>
                <c:pt idx="1703">
                  <c:v>40616</c:v>
                </c:pt>
                <c:pt idx="1704">
                  <c:v>40617</c:v>
                </c:pt>
                <c:pt idx="1705">
                  <c:v>40618</c:v>
                </c:pt>
                <c:pt idx="1706">
                  <c:v>40619</c:v>
                </c:pt>
                <c:pt idx="1707">
                  <c:v>40620</c:v>
                </c:pt>
                <c:pt idx="1708">
                  <c:v>40624</c:v>
                </c:pt>
                <c:pt idx="1709">
                  <c:v>40625</c:v>
                </c:pt>
                <c:pt idx="1710">
                  <c:v>40626</c:v>
                </c:pt>
                <c:pt idx="1711">
                  <c:v>40627</c:v>
                </c:pt>
                <c:pt idx="1712">
                  <c:v>40630</c:v>
                </c:pt>
                <c:pt idx="1713">
                  <c:v>40631</c:v>
                </c:pt>
                <c:pt idx="1714">
                  <c:v>40632</c:v>
                </c:pt>
                <c:pt idx="1715">
                  <c:v>40633</c:v>
                </c:pt>
                <c:pt idx="1716">
                  <c:v>40634</c:v>
                </c:pt>
                <c:pt idx="1717">
                  <c:v>40637</c:v>
                </c:pt>
                <c:pt idx="1718">
                  <c:v>40638</c:v>
                </c:pt>
                <c:pt idx="1719">
                  <c:v>40639</c:v>
                </c:pt>
                <c:pt idx="1720">
                  <c:v>40640</c:v>
                </c:pt>
                <c:pt idx="1721">
                  <c:v>40641</c:v>
                </c:pt>
                <c:pt idx="1722">
                  <c:v>40644</c:v>
                </c:pt>
                <c:pt idx="1723">
                  <c:v>40645</c:v>
                </c:pt>
                <c:pt idx="1724">
                  <c:v>40646</c:v>
                </c:pt>
                <c:pt idx="1725">
                  <c:v>40647</c:v>
                </c:pt>
                <c:pt idx="1726">
                  <c:v>40648</c:v>
                </c:pt>
                <c:pt idx="1727">
                  <c:v>40651</c:v>
                </c:pt>
                <c:pt idx="1728">
                  <c:v>40652</c:v>
                </c:pt>
                <c:pt idx="1729">
                  <c:v>40653</c:v>
                </c:pt>
                <c:pt idx="1730">
                  <c:v>40654</c:v>
                </c:pt>
                <c:pt idx="1731">
                  <c:v>40655</c:v>
                </c:pt>
                <c:pt idx="1732">
                  <c:v>40658</c:v>
                </c:pt>
                <c:pt idx="1733">
                  <c:v>40659</c:v>
                </c:pt>
                <c:pt idx="1734">
                  <c:v>40660</c:v>
                </c:pt>
                <c:pt idx="1735">
                  <c:v>40661</c:v>
                </c:pt>
                <c:pt idx="1736">
                  <c:v>40665</c:v>
                </c:pt>
                <c:pt idx="1737">
                  <c:v>40669</c:v>
                </c:pt>
                <c:pt idx="1738">
                  <c:v>40672</c:v>
                </c:pt>
                <c:pt idx="1739">
                  <c:v>40673</c:v>
                </c:pt>
                <c:pt idx="1740">
                  <c:v>40674</c:v>
                </c:pt>
                <c:pt idx="1741">
                  <c:v>40675</c:v>
                </c:pt>
                <c:pt idx="1742">
                  <c:v>40676</c:v>
                </c:pt>
                <c:pt idx="1743">
                  <c:v>40679</c:v>
                </c:pt>
                <c:pt idx="1744">
                  <c:v>40680</c:v>
                </c:pt>
                <c:pt idx="1745">
                  <c:v>40681</c:v>
                </c:pt>
                <c:pt idx="1746">
                  <c:v>40682</c:v>
                </c:pt>
                <c:pt idx="1747">
                  <c:v>40683</c:v>
                </c:pt>
                <c:pt idx="1748">
                  <c:v>40686</c:v>
                </c:pt>
                <c:pt idx="1749">
                  <c:v>40687</c:v>
                </c:pt>
                <c:pt idx="1750">
                  <c:v>40688</c:v>
                </c:pt>
                <c:pt idx="1751">
                  <c:v>40689</c:v>
                </c:pt>
                <c:pt idx="1752">
                  <c:v>40690</c:v>
                </c:pt>
                <c:pt idx="1753">
                  <c:v>40693</c:v>
                </c:pt>
                <c:pt idx="1754">
                  <c:v>40694</c:v>
                </c:pt>
                <c:pt idx="1755">
                  <c:v>40695</c:v>
                </c:pt>
                <c:pt idx="1756">
                  <c:v>40696</c:v>
                </c:pt>
                <c:pt idx="1757">
                  <c:v>40697</c:v>
                </c:pt>
                <c:pt idx="1758">
                  <c:v>40700</c:v>
                </c:pt>
                <c:pt idx="1759">
                  <c:v>40701</c:v>
                </c:pt>
                <c:pt idx="1760">
                  <c:v>40702</c:v>
                </c:pt>
                <c:pt idx="1761">
                  <c:v>40703</c:v>
                </c:pt>
                <c:pt idx="1762">
                  <c:v>40704</c:v>
                </c:pt>
                <c:pt idx="1763">
                  <c:v>40707</c:v>
                </c:pt>
                <c:pt idx="1764">
                  <c:v>40708</c:v>
                </c:pt>
                <c:pt idx="1765">
                  <c:v>40709</c:v>
                </c:pt>
                <c:pt idx="1766">
                  <c:v>40710</c:v>
                </c:pt>
                <c:pt idx="1767">
                  <c:v>40711</c:v>
                </c:pt>
                <c:pt idx="1768">
                  <c:v>40714</c:v>
                </c:pt>
                <c:pt idx="1769">
                  <c:v>40715</c:v>
                </c:pt>
                <c:pt idx="1770">
                  <c:v>40716</c:v>
                </c:pt>
                <c:pt idx="1771">
                  <c:v>40717</c:v>
                </c:pt>
                <c:pt idx="1772">
                  <c:v>40718</c:v>
                </c:pt>
                <c:pt idx="1773">
                  <c:v>40721</c:v>
                </c:pt>
                <c:pt idx="1774">
                  <c:v>40722</c:v>
                </c:pt>
                <c:pt idx="1775">
                  <c:v>40723</c:v>
                </c:pt>
                <c:pt idx="1776">
                  <c:v>40724</c:v>
                </c:pt>
                <c:pt idx="1777">
                  <c:v>40725</c:v>
                </c:pt>
                <c:pt idx="1778">
                  <c:v>40728</c:v>
                </c:pt>
                <c:pt idx="1779">
                  <c:v>40729</c:v>
                </c:pt>
                <c:pt idx="1780">
                  <c:v>40730</c:v>
                </c:pt>
                <c:pt idx="1781">
                  <c:v>40731</c:v>
                </c:pt>
                <c:pt idx="1782">
                  <c:v>40732</c:v>
                </c:pt>
                <c:pt idx="1783">
                  <c:v>40735</c:v>
                </c:pt>
                <c:pt idx="1784">
                  <c:v>40736</c:v>
                </c:pt>
                <c:pt idx="1785">
                  <c:v>40737</c:v>
                </c:pt>
                <c:pt idx="1786">
                  <c:v>40738</c:v>
                </c:pt>
                <c:pt idx="1787">
                  <c:v>40739</c:v>
                </c:pt>
                <c:pt idx="1788">
                  <c:v>40743</c:v>
                </c:pt>
                <c:pt idx="1789">
                  <c:v>40744</c:v>
                </c:pt>
                <c:pt idx="1790">
                  <c:v>40745</c:v>
                </c:pt>
                <c:pt idx="1791">
                  <c:v>40746</c:v>
                </c:pt>
                <c:pt idx="1792">
                  <c:v>40749</c:v>
                </c:pt>
                <c:pt idx="1793">
                  <c:v>40750</c:v>
                </c:pt>
                <c:pt idx="1794">
                  <c:v>40751</c:v>
                </c:pt>
                <c:pt idx="1795">
                  <c:v>40752</c:v>
                </c:pt>
                <c:pt idx="1796">
                  <c:v>40753</c:v>
                </c:pt>
                <c:pt idx="1797">
                  <c:v>40756</c:v>
                </c:pt>
                <c:pt idx="1798">
                  <c:v>40757</c:v>
                </c:pt>
                <c:pt idx="1799">
                  <c:v>40758</c:v>
                </c:pt>
                <c:pt idx="1800">
                  <c:v>40759</c:v>
                </c:pt>
                <c:pt idx="1801">
                  <c:v>40760</c:v>
                </c:pt>
                <c:pt idx="1802">
                  <c:v>40763</c:v>
                </c:pt>
                <c:pt idx="1803">
                  <c:v>40764</c:v>
                </c:pt>
                <c:pt idx="1804">
                  <c:v>40765</c:v>
                </c:pt>
                <c:pt idx="1805">
                  <c:v>40766</c:v>
                </c:pt>
                <c:pt idx="1806">
                  <c:v>40767</c:v>
                </c:pt>
                <c:pt idx="1807">
                  <c:v>40770</c:v>
                </c:pt>
                <c:pt idx="1808">
                  <c:v>40771</c:v>
                </c:pt>
                <c:pt idx="1809">
                  <c:v>40772</c:v>
                </c:pt>
                <c:pt idx="1810">
                  <c:v>40773</c:v>
                </c:pt>
                <c:pt idx="1811">
                  <c:v>40774</c:v>
                </c:pt>
                <c:pt idx="1812">
                  <c:v>40777</c:v>
                </c:pt>
                <c:pt idx="1813">
                  <c:v>40778</c:v>
                </c:pt>
                <c:pt idx="1814">
                  <c:v>40779</c:v>
                </c:pt>
                <c:pt idx="1815">
                  <c:v>40780</c:v>
                </c:pt>
                <c:pt idx="1816">
                  <c:v>40781</c:v>
                </c:pt>
                <c:pt idx="1817">
                  <c:v>40784</c:v>
                </c:pt>
                <c:pt idx="1818">
                  <c:v>40785</c:v>
                </c:pt>
                <c:pt idx="1819">
                  <c:v>40786</c:v>
                </c:pt>
                <c:pt idx="1820">
                  <c:v>40787</c:v>
                </c:pt>
                <c:pt idx="1821">
                  <c:v>40788</c:v>
                </c:pt>
                <c:pt idx="1822">
                  <c:v>40791</c:v>
                </c:pt>
                <c:pt idx="1823">
                  <c:v>40792</c:v>
                </c:pt>
                <c:pt idx="1824">
                  <c:v>40793</c:v>
                </c:pt>
                <c:pt idx="1825">
                  <c:v>40794</c:v>
                </c:pt>
                <c:pt idx="1826">
                  <c:v>40795</c:v>
                </c:pt>
                <c:pt idx="1827">
                  <c:v>40798</c:v>
                </c:pt>
                <c:pt idx="1828">
                  <c:v>40799</c:v>
                </c:pt>
                <c:pt idx="1829">
                  <c:v>40800</c:v>
                </c:pt>
                <c:pt idx="1830">
                  <c:v>40801</c:v>
                </c:pt>
                <c:pt idx="1831">
                  <c:v>40802</c:v>
                </c:pt>
                <c:pt idx="1832">
                  <c:v>40806</c:v>
                </c:pt>
                <c:pt idx="1833">
                  <c:v>40807</c:v>
                </c:pt>
                <c:pt idx="1834">
                  <c:v>40808</c:v>
                </c:pt>
                <c:pt idx="1835">
                  <c:v>40812</c:v>
                </c:pt>
                <c:pt idx="1836">
                  <c:v>40813</c:v>
                </c:pt>
                <c:pt idx="1837">
                  <c:v>40814</c:v>
                </c:pt>
                <c:pt idx="1838">
                  <c:v>40815</c:v>
                </c:pt>
                <c:pt idx="1839">
                  <c:v>40816</c:v>
                </c:pt>
                <c:pt idx="1840">
                  <c:v>40819</c:v>
                </c:pt>
                <c:pt idx="1841">
                  <c:v>40820</c:v>
                </c:pt>
                <c:pt idx="1842">
                  <c:v>40821</c:v>
                </c:pt>
                <c:pt idx="1843">
                  <c:v>40822</c:v>
                </c:pt>
                <c:pt idx="1844">
                  <c:v>40823</c:v>
                </c:pt>
                <c:pt idx="1845">
                  <c:v>40827</c:v>
                </c:pt>
                <c:pt idx="1846">
                  <c:v>40828</c:v>
                </c:pt>
                <c:pt idx="1847">
                  <c:v>40829</c:v>
                </c:pt>
                <c:pt idx="1848">
                  <c:v>40830</c:v>
                </c:pt>
                <c:pt idx="1849">
                  <c:v>40833</c:v>
                </c:pt>
                <c:pt idx="1850">
                  <c:v>40834</c:v>
                </c:pt>
                <c:pt idx="1851">
                  <c:v>40835</c:v>
                </c:pt>
                <c:pt idx="1852">
                  <c:v>40836</c:v>
                </c:pt>
                <c:pt idx="1853">
                  <c:v>40837</c:v>
                </c:pt>
                <c:pt idx="1854">
                  <c:v>40840</c:v>
                </c:pt>
                <c:pt idx="1855">
                  <c:v>40841</c:v>
                </c:pt>
                <c:pt idx="1856">
                  <c:v>40842</c:v>
                </c:pt>
                <c:pt idx="1857">
                  <c:v>40843</c:v>
                </c:pt>
                <c:pt idx="1858">
                  <c:v>40844</c:v>
                </c:pt>
                <c:pt idx="1859">
                  <c:v>40847</c:v>
                </c:pt>
                <c:pt idx="1860">
                  <c:v>40848</c:v>
                </c:pt>
                <c:pt idx="1861">
                  <c:v>40849</c:v>
                </c:pt>
                <c:pt idx="1862">
                  <c:v>40851</c:v>
                </c:pt>
                <c:pt idx="1863">
                  <c:v>40854</c:v>
                </c:pt>
                <c:pt idx="1864">
                  <c:v>40855</c:v>
                </c:pt>
                <c:pt idx="1865">
                  <c:v>40856</c:v>
                </c:pt>
                <c:pt idx="1866">
                  <c:v>40857</c:v>
                </c:pt>
                <c:pt idx="1867">
                  <c:v>40858</c:v>
                </c:pt>
                <c:pt idx="1868">
                  <c:v>40861</c:v>
                </c:pt>
                <c:pt idx="1869">
                  <c:v>40862</c:v>
                </c:pt>
                <c:pt idx="1870">
                  <c:v>40863</c:v>
                </c:pt>
                <c:pt idx="1871">
                  <c:v>40864</c:v>
                </c:pt>
                <c:pt idx="1872">
                  <c:v>40865</c:v>
                </c:pt>
                <c:pt idx="1873">
                  <c:v>40868</c:v>
                </c:pt>
                <c:pt idx="1874">
                  <c:v>40869</c:v>
                </c:pt>
                <c:pt idx="1875">
                  <c:v>40871</c:v>
                </c:pt>
                <c:pt idx="1876">
                  <c:v>40872</c:v>
                </c:pt>
                <c:pt idx="1877">
                  <c:v>40875</c:v>
                </c:pt>
                <c:pt idx="1878">
                  <c:v>40876</c:v>
                </c:pt>
                <c:pt idx="1879">
                  <c:v>40877</c:v>
                </c:pt>
                <c:pt idx="1880">
                  <c:v>40878</c:v>
                </c:pt>
                <c:pt idx="1881">
                  <c:v>40879</c:v>
                </c:pt>
                <c:pt idx="1882">
                  <c:v>40882</c:v>
                </c:pt>
                <c:pt idx="1883">
                  <c:v>40883</c:v>
                </c:pt>
                <c:pt idx="1884">
                  <c:v>40884</c:v>
                </c:pt>
                <c:pt idx="1885">
                  <c:v>40885</c:v>
                </c:pt>
                <c:pt idx="1886">
                  <c:v>40886</c:v>
                </c:pt>
                <c:pt idx="1887">
                  <c:v>40889</c:v>
                </c:pt>
                <c:pt idx="1888">
                  <c:v>40890</c:v>
                </c:pt>
                <c:pt idx="1889">
                  <c:v>40891</c:v>
                </c:pt>
                <c:pt idx="1890">
                  <c:v>40892</c:v>
                </c:pt>
                <c:pt idx="1891">
                  <c:v>40893</c:v>
                </c:pt>
                <c:pt idx="1892">
                  <c:v>40896</c:v>
                </c:pt>
                <c:pt idx="1893">
                  <c:v>40897</c:v>
                </c:pt>
                <c:pt idx="1894">
                  <c:v>40898</c:v>
                </c:pt>
                <c:pt idx="1895">
                  <c:v>40899</c:v>
                </c:pt>
                <c:pt idx="1896">
                  <c:v>40903</c:v>
                </c:pt>
                <c:pt idx="1897">
                  <c:v>40904</c:v>
                </c:pt>
                <c:pt idx="1898">
                  <c:v>40905</c:v>
                </c:pt>
                <c:pt idx="1899">
                  <c:v>40906</c:v>
                </c:pt>
                <c:pt idx="1900">
                  <c:v>40907</c:v>
                </c:pt>
                <c:pt idx="1901">
                  <c:v>40912</c:v>
                </c:pt>
                <c:pt idx="1902">
                  <c:v>40913</c:v>
                </c:pt>
                <c:pt idx="1903">
                  <c:v>40914</c:v>
                </c:pt>
                <c:pt idx="1904">
                  <c:v>40918</c:v>
                </c:pt>
                <c:pt idx="1905">
                  <c:v>40919</c:v>
                </c:pt>
                <c:pt idx="1906">
                  <c:v>40920</c:v>
                </c:pt>
                <c:pt idx="1907">
                  <c:v>40921</c:v>
                </c:pt>
                <c:pt idx="1908">
                  <c:v>40924</c:v>
                </c:pt>
                <c:pt idx="1909">
                  <c:v>40925</c:v>
                </c:pt>
                <c:pt idx="1910">
                  <c:v>40926</c:v>
                </c:pt>
                <c:pt idx="1911">
                  <c:v>40927</c:v>
                </c:pt>
                <c:pt idx="1912">
                  <c:v>40928</c:v>
                </c:pt>
                <c:pt idx="1913">
                  <c:v>40931</c:v>
                </c:pt>
                <c:pt idx="1914">
                  <c:v>40932</c:v>
                </c:pt>
                <c:pt idx="1915">
                  <c:v>40933</c:v>
                </c:pt>
                <c:pt idx="1916">
                  <c:v>40934</c:v>
                </c:pt>
                <c:pt idx="1917">
                  <c:v>40935</c:v>
                </c:pt>
                <c:pt idx="1918">
                  <c:v>40938</c:v>
                </c:pt>
                <c:pt idx="1919">
                  <c:v>40939</c:v>
                </c:pt>
                <c:pt idx="1920">
                  <c:v>40940</c:v>
                </c:pt>
                <c:pt idx="1921">
                  <c:v>40941</c:v>
                </c:pt>
                <c:pt idx="1922">
                  <c:v>40942</c:v>
                </c:pt>
                <c:pt idx="1923">
                  <c:v>40945</c:v>
                </c:pt>
                <c:pt idx="1924">
                  <c:v>40946</c:v>
                </c:pt>
                <c:pt idx="1925">
                  <c:v>40947</c:v>
                </c:pt>
                <c:pt idx="1926">
                  <c:v>40948</c:v>
                </c:pt>
                <c:pt idx="1927">
                  <c:v>40949</c:v>
                </c:pt>
                <c:pt idx="1928">
                  <c:v>40952</c:v>
                </c:pt>
                <c:pt idx="1929">
                  <c:v>40953</c:v>
                </c:pt>
                <c:pt idx="1930">
                  <c:v>40954</c:v>
                </c:pt>
                <c:pt idx="1931">
                  <c:v>40955</c:v>
                </c:pt>
                <c:pt idx="1932">
                  <c:v>40956</c:v>
                </c:pt>
                <c:pt idx="1933">
                  <c:v>40959</c:v>
                </c:pt>
                <c:pt idx="1934">
                  <c:v>40960</c:v>
                </c:pt>
                <c:pt idx="1935">
                  <c:v>40961</c:v>
                </c:pt>
                <c:pt idx="1936">
                  <c:v>40962</c:v>
                </c:pt>
                <c:pt idx="1937">
                  <c:v>40963</c:v>
                </c:pt>
                <c:pt idx="1938">
                  <c:v>40966</c:v>
                </c:pt>
                <c:pt idx="1939">
                  <c:v>40967</c:v>
                </c:pt>
                <c:pt idx="1940">
                  <c:v>40968</c:v>
                </c:pt>
                <c:pt idx="1941">
                  <c:v>40969</c:v>
                </c:pt>
                <c:pt idx="1942">
                  <c:v>40970</c:v>
                </c:pt>
                <c:pt idx="1943">
                  <c:v>40973</c:v>
                </c:pt>
                <c:pt idx="1944">
                  <c:v>40974</c:v>
                </c:pt>
                <c:pt idx="1945">
                  <c:v>40975</c:v>
                </c:pt>
                <c:pt idx="1946">
                  <c:v>40976</c:v>
                </c:pt>
                <c:pt idx="1947">
                  <c:v>40977</c:v>
                </c:pt>
                <c:pt idx="1948">
                  <c:v>40980</c:v>
                </c:pt>
                <c:pt idx="1949">
                  <c:v>40981</c:v>
                </c:pt>
                <c:pt idx="1950">
                  <c:v>40982</c:v>
                </c:pt>
                <c:pt idx="1951">
                  <c:v>40983</c:v>
                </c:pt>
                <c:pt idx="1952">
                  <c:v>40984</c:v>
                </c:pt>
                <c:pt idx="1953">
                  <c:v>40987</c:v>
                </c:pt>
                <c:pt idx="1954">
                  <c:v>40989</c:v>
                </c:pt>
                <c:pt idx="1955">
                  <c:v>40990</c:v>
                </c:pt>
                <c:pt idx="1956">
                  <c:v>40991</c:v>
                </c:pt>
                <c:pt idx="1957">
                  <c:v>40994</c:v>
                </c:pt>
                <c:pt idx="1958">
                  <c:v>40995</c:v>
                </c:pt>
                <c:pt idx="1959">
                  <c:v>40996</c:v>
                </c:pt>
                <c:pt idx="1960">
                  <c:v>40997</c:v>
                </c:pt>
                <c:pt idx="1961">
                  <c:v>40998</c:v>
                </c:pt>
                <c:pt idx="1962">
                  <c:v>41001</c:v>
                </c:pt>
                <c:pt idx="1963">
                  <c:v>41002</c:v>
                </c:pt>
                <c:pt idx="1964">
                  <c:v>41003</c:v>
                </c:pt>
                <c:pt idx="1965">
                  <c:v>41004</c:v>
                </c:pt>
                <c:pt idx="1966">
                  <c:v>41005</c:v>
                </c:pt>
                <c:pt idx="1967">
                  <c:v>41008</c:v>
                </c:pt>
                <c:pt idx="1968">
                  <c:v>41009</c:v>
                </c:pt>
                <c:pt idx="1969">
                  <c:v>41010</c:v>
                </c:pt>
                <c:pt idx="1970">
                  <c:v>41011</c:v>
                </c:pt>
                <c:pt idx="1971">
                  <c:v>41012</c:v>
                </c:pt>
                <c:pt idx="1972">
                  <c:v>41015</c:v>
                </c:pt>
                <c:pt idx="1973">
                  <c:v>41016</c:v>
                </c:pt>
                <c:pt idx="1974">
                  <c:v>41017</c:v>
                </c:pt>
                <c:pt idx="1975">
                  <c:v>41018</c:v>
                </c:pt>
                <c:pt idx="1976">
                  <c:v>41019</c:v>
                </c:pt>
                <c:pt idx="1977">
                  <c:v>41022</c:v>
                </c:pt>
                <c:pt idx="1978">
                  <c:v>41023</c:v>
                </c:pt>
                <c:pt idx="1979">
                  <c:v>41024</c:v>
                </c:pt>
                <c:pt idx="1980">
                  <c:v>41025</c:v>
                </c:pt>
                <c:pt idx="1981">
                  <c:v>41026</c:v>
                </c:pt>
                <c:pt idx="1982">
                  <c:v>41030</c:v>
                </c:pt>
                <c:pt idx="1983">
                  <c:v>41031</c:v>
                </c:pt>
                <c:pt idx="1984">
                  <c:v>41036</c:v>
                </c:pt>
                <c:pt idx="1985">
                  <c:v>41037</c:v>
                </c:pt>
                <c:pt idx="1986">
                  <c:v>41038</c:v>
                </c:pt>
                <c:pt idx="1987">
                  <c:v>41039</c:v>
                </c:pt>
                <c:pt idx="1988">
                  <c:v>41040</c:v>
                </c:pt>
                <c:pt idx="1989">
                  <c:v>41043</c:v>
                </c:pt>
                <c:pt idx="1990">
                  <c:v>41044</c:v>
                </c:pt>
                <c:pt idx="1991">
                  <c:v>41045</c:v>
                </c:pt>
                <c:pt idx="1992">
                  <c:v>41046</c:v>
                </c:pt>
                <c:pt idx="1993">
                  <c:v>41047</c:v>
                </c:pt>
                <c:pt idx="1994">
                  <c:v>41050</c:v>
                </c:pt>
                <c:pt idx="1995">
                  <c:v>41051</c:v>
                </c:pt>
                <c:pt idx="1996">
                  <c:v>41052</c:v>
                </c:pt>
                <c:pt idx="1997">
                  <c:v>41053</c:v>
                </c:pt>
                <c:pt idx="1998">
                  <c:v>41054</c:v>
                </c:pt>
                <c:pt idx="1999">
                  <c:v>41057</c:v>
                </c:pt>
                <c:pt idx="2000">
                  <c:v>41058</c:v>
                </c:pt>
                <c:pt idx="2001">
                  <c:v>41059</c:v>
                </c:pt>
                <c:pt idx="2002">
                  <c:v>41060</c:v>
                </c:pt>
                <c:pt idx="2003">
                  <c:v>41061</c:v>
                </c:pt>
                <c:pt idx="2004">
                  <c:v>41064</c:v>
                </c:pt>
                <c:pt idx="2005">
                  <c:v>41065</c:v>
                </c:pt>
                <c:pt idx="2006">
                  <c:v>41066</c:v>
                </c:pt>
                <c:pt idx="2007">
                  <c:v>41067</c:v>
                </c:pt>
                <c:pt idx="2008">
                  <c:v>41068</c:v>
                </c:pt>
                <c:pt idx="2009">
                  <c:v>41071</c:v>
                </c:pt>
                <c:pt idx="2010">
                  <c:v>41072</c:v>
                </c:pt>
                <c:pt idx="2011">
                  <c:v>41073</c:v>
                </c:pt>
                <c:pt idx="2012">
                  <c:v>41074</c:v>
                </c:pt>
                <c:pt idx="2013">
                  <c:v>41075</c:v>
                </c:pt>
                <c:pt idx="2014">
                  <c:v>41078</c:v>
                </c:pt>
                <c:pt idx="2015">
                  <c:v>41079</c:v>
                </c:pt>
                <c:pt idx="2016">
                  <c:v>41080</c:v>
                </c:pt>
                <c:pt idx="2017">
                  <c:v>41081</c:v>
                </c:pt>
                <c:pt idx="2018">
                  <c:v>41082</c:v>
                </c:pt>
                <c:pt idx="2019">
                  <c:v>41085</c:v>
                </c:pt>
                <c:pt idx="2020">
                  <c:v>41086</c:v>
                </c:pt>
                <c:pt idx="2021">
                  <c:v>41087</c:v>
                </c:pt>
                <c:pt idx="2022">
                  <c:v>41088</c:v>
                </c:pt>
                <c:pt idx="2023">
                  <c:v>41089</c:v>
                </c:pt>
                <c:pt idx="2024">
                  <c:v>41092</c:v>
                </c:pt>
                <c:pt idx="2025">
                  <c:v>41093</c:v>
                </c:pt>
                <c:pt idx="2026">
                  <c:v>41094</c:v>
                </c:pt>
                <c:pt idx="2027">
                  <c:v>41095</c:v>
                </c:pt>
                <c:pt idx="2028">
                  <c:v>41096</c:v>
                </c:pt>
                <c:pt idx="2029">
                  <c:v>41099</c:v>
                </c:pt>
                <c:pt idx="2030">
                  <c:v>41100</c:v>
                </c:pt>
                <c:pt idx="2031">
                  <c:v>41101</c:v>
                </c:pt>
                <c:pt idx="2032">
                  <c:v>41102</c:v>
                </c:pt>
                <c:pt idx="2033">
                  <c:v>41103</c:v>
                </c:pt>
                <c:pt idx="2034">
                  <c:v>41107</c:v>
                </c:pt>
                <c:pt idx="2035">
                  <c:v>41108</c:v>
                </c:pt>
                <c:pt idx="2036">
                  <c:v>41109</c:v>
                </c:pt>
                <c:pt idx="2037">
                  <c:v>41110</c:v>
                </c:pt>
                <c:pt idx="2038">
                  <c:v>41113</c:v>
                </c:pt>
                <c:pt idx="2039">
                  <c:v>41114</c:v>
                </c:pt>
                <c:pt idx="2040">
                  <c:v>41115</c:v>
                </c:pt>
                <c:pt idx="2041">
                  <c:v>41116</c:v>
                </c:pt>
                <c:pt idx="2042">
                  <c:v>41117</c:v>
                </c:pt>
                <c:pt idx="2043">
                  <c:v>41120</c:v>
                </c:pt>
                <c:pt idx="2044">
                  <c:v>41121</c:v>
                </c:pt>
                <c:pt idx="2045">
                  <c:v>41122</c:v>
                </c:pt>
                <c:pt idx="2046">
                  <c:v>41123</c:v>
                </c:pt>
                <c:pt idx="2047">
                  <c:v>41124</c:v>
                </c:pt>
                <c:pt idx="2048">
                  <c:v>41127</c:v>
                </c:pt>
                <c:pt idx="2049">
                  <c:v>41128</c:v>
                </c:pt>
                <c:pt idx="2050">
                  <c:v>41129</c:v>
                </c:pt>
                <c:pt idx="2051">
                  <c:v>41130</c:v>
                </c:pt>
                <c:pt idx="2052">
                  <c:v>41131</c:v>
                </c:pt>
                <c:pt idx="2053">
                  <c:v>41134</c:v>
                </c:pt>
                <c:pt idx="2054">
                  <c:v>41135</c:v>
                </c:pt>
                <c:pt idx="2055">
                  <c:v>41136</c:v>
                </c:pt>
                <c:pt idx="2056">
                  <c:v>41137</c:v>
                </c:pt>
                <c:pt idx="2057">
                  <c:v>41138</c:v>
                </c:pt>
                <c:pt idx="2058">
                  <c:v>41141</c:v>
                </c:pt>
                <c:pt idx="2059">
                  <c:v>41142</c:v>
                </c:pt>
                <c:pt idx="2060">
                  <c:v>41143</c:v>
                </c:pt>
                <c:pt idx="2061">
                  <c:v>41144</c:v>
                </c:pt>
                <c:pt idx="2062">
                  <c:v>41145</c:v>
                </c:pt>
                <c:pt idx="2063">
                  <c:v>41148</c:v>
                </c:pt>
                <c:pt idx="2064">
                  <c:v>41149</c:v>
                </c:pt>
                <c:pt idx="2065">
                  <c:v>41150</c:v>
                </c:pt>
                <c:pt idx="2066">
                  <c:v>41151</c:v>
                </c:pt>
                <c:pt idx="2067">
                  <c:v>41152</c:v>
                </c:pt>
                <c:pt idx="2068">
                  <c:v>41155</c:v>
                </c:pt>
                <c:pt idx="2069">
                  <c:v>41156</c:v>
                </c:pt>
                <c:pt idx="2070">
                  <c:v>41157</c:v>
                </c:pt>
                <c:pt idx="2071">
                  <c:v>41158</c:v>
                </c:pt>
                <c:pt idx="2072">
                  <c:v>41159</c:v>
                </c:pt>
                <c:pt idx="2073">
                  <c:v>41162</c:v>
                </c:pt>
                <c:pt idx="2074">
                  <c:v>41163</c:v>
                </c:pt>
                <c:pt idx="2075">
                  <c:v>41164</c:v>
                </c:pt>
                <c:pt idx="2076">
                  <c:v>41165</c:v>
                </c:pt>
                <c:pt idx="2077">
                  <c:v>41166</c:v>
                </c:pt>
                <c:pt idx="2078">
                  <c:v>41170</c:v>
                </c:pt>
                <c:pt idx="2079">
                  <c:v>41171</c:v>
                </c:pt>
                <c:pt idx="2080">
                  <c:v>41172</c:v>
                </c:pt>
                <c:pt idx="2081">
                  <c:v>41173</c:v>
                </c:pt>
                <c:pt idx="2082">
                  <c:v>41176</c:v>
                </c:pt>
                <c:pt idx="2083">
                  <c:v>41177</c:v>
                </c:pt>
                <c:pt idx="2084">
                  <c:v>41178</c:v>
                </c:pt>
                <c:pt idx="2085">
                  <c:v>41179</c:v>
                </c:pt>
                <c:pt idx="2086">
                  <c:v>41180</c:v>
                </c:pt>
                <c:pt idx="2087">
                  <c:v>41183</c:v>
                </c:pt>
                <c:pt idx="2088">
                  <c:v>41184</c:v>
                </c:pt>
                <c:pt idx="2089">
                  <c:v>41185</c:v>
                </c:pt>
                <c:pt idx="2090">
                  <c:v>41186</c:v>
                </c:pt>
                <c:pt idx="2091">
                  <c:v>41187</c:v>
                </c:pt>
                <c:pt idx="2092">
                  <c:v>41191</c:v>
                </c:pt>
                <c:pt idx="2093">
                  <c:v>41192</c:v>
                </c:pt>
                <c:pt idx="2094">
                  <c:v>41193</c:v>
                </c:pt>
                <c:pt idx="2095">
                  <c:v>41194</c:v>
                </c:pt>
                <c:pt idx="2096">
                  <c:v>41197</c:v>
                </c:pt>
                <c:pt idx="2097">
                  <c:v>41198</c:v>
                </c:pt>
                <c:pt idx="2098">
                  <c:v>41199</c:v>
                </c:pt>
                <c:pt idx="2099">
                  <c:v>41200</c:v>
                </c:pt>
                <c:pt idx="2100">
                  <c:v>41201</c:v>
                </c:pt>
                <c:pt idx="2101">
                  <c:v>41204</c:v>
                </c:pt>
                <c:pt idx="2102">
                  <c:v>41205</c:v>
                </c:pt>
                <c:pt idx="2103">
                  <c:v>41206</c:v>
                </c:pt>
                <c:pt idx="2104">
                  <c:v>41207</c:v>
                </c:pt>
                <c:pt idx="2105">
                  <c:v>41208</c:v>
                </c:pt>
                <c:pt idx="2106">
                  <c:v>41211</c:v>
                </c:pt>
                <c:pt idx="2107">
                  <c:v>41212</c:v>
                </c:pt>
                <c:pt idx="2108">
                  <c:v>41213</c:v>
                </c:pt>
                <c:pt idx="2109">
                  <c:v>41214</c:v>
                </c:pt>
                <c:pt idx="2110">
                  <c:v>41215</c:v>
                </c:pt>
                <c:pt idx="2111">
                  <c:v>41218</c:v>
                </c:pt>
                <c:pt idx="2112">
                  <c:v>41219</c:v>
                </c:pt>
                <c:pt idx="2113">
                  <c:v>41220</c:v>
                </c:pt>
                <c:pt idx="2114">
                  <c:v>41221</c:v>
                </c:pt>
                <c:pt idx="2115">
                  <c:v>41222</c:v>
                </c:pt>
                <c:pt idx="2116">
                  <c:v>41225</c:v>
                </c:pt>
                <c:pt idx="2117">
                  <c:v>41226</c:v>
                </c:pt>
                <c:pt idx="2118">
                  <c:v>41227</c:v>
                </c:pt>
                <c:pt idx="2119">
                  <c:v>41228</c:v>
                </c:pt>
                <c:pt idx="2120">
                  <c:v>41229</c:v>
                </c:pt>
                <c:pt idx="2121">
                  <c:v>41232</c:v>
                </c:pt>
                <c:pt idx="2122">
                  <c:v>41233</c:v>
                </c:pt>
                <c:pt idx="2123">
                  <c:v>41234</c:v>
                </c:pt>
                <c:pt idx="2124">
                  <c:v>41235</c:v>
                </c:pt>
                <c:pt idx="2125">
                  <c:v>41239</c:v>
                </c:pt>
                <c:pt idx="2126">
                  <c:v>41240</c:v>
                </c:pt>
                <c:pt idx="2127">
                  <c:v>41241</c:v>
                </c:pt>
                <c:pt idx="2128">
                  <c:v>41242</c:v>
                </c:pt>
                <c:pt idx="2129">
                  <c:v>41243</c:v>
                </c:pt>
                <c:pt idx="2130">
                  <c:v>41246</c:v>
                </c:pt>
                <c:pt idx="2131">
                  <c:v>41247</c:v>
                </c:pt>
                <c:pt idx="2132">
                  <c:v>41248</c:v>
                </c:pt>
                <c:pt idx="2133">
                  <c:v>41249</c:v>
                </c:pt>
                <c:pt idx="2134">
                  <c:v>41250</c:v>
                </c:pt>
                <c:pt idx="2135">
                  <c:v>41253</c:v>
                </c:pt>
                <c:pt idx="2136">
                  <c:v>41254</c:v>
                </c:pt>
                <c:pt idx="2137">
                  <c:v>41255</c:v>
                </c:pt>
                <c:pt idx="2138">
                  <c:v>41256</c:v>
                </c:pt>
                <c:pt idx="2139">
                  <c:v>41257</c:v>
                </c:pt>
                <c:pt idx="2140">
                  <c:v>41260</c:v>
                </c:pt>
                <c:pt idx="2141">
                  <c:v>41261</c:v>
                </c:pt>
                <c:pt idx="2142">
                  <c:v>41262</c:v>
                </c:pt>
                <c:pt idx="2143">
                  <c:v>41263</c:v>
                </c:pt>
                <c:pt idx="2144">
                  <c:v>41264</c:v>
                </c:pt>
                <c:pt idx="2145">
                  <c:v>41268</c:v>
                </c:pt>
                <c:pt idx="2146">
                  <c:v>41269</c:v>
                </c:pt>
                <c:pt idx="2147">
                  <c:v>41270</c:v>
                </c:pt>
                <c:pt idx="2148">
                  <c:v>41271</c:v>
                </c:pt>
                <c:pt idx="2149">
                  <c:v>41278</c:v>
                </c:pt>
                <c:pt idx="2150">
                  <c:v>41281</c:v>
                </c:pt>
                <c:pt idx="2151">
                  <c:v>41282</c:v>
                </c:pt>
                <c:pt idx="2152">
                  <c:v>41283</c:v>
                </c:pt>
                <c:pt idx="2153">
                  <c:v>41284</c:v>
                </c:pt>
                <c:pt idx="2154">
                  <c:v>41285</c:v>
                </c:pt>
                <c:pt idx="2155">
                  <c:v>41289</c:v>
                </c:pt>
                <c:pt idx="2156">
                  <c:v>41290</c:v>
                </c:pt>
                <c:pt idx="2157">
                  <c:v>41291</c:v>
                </c:pt>
                <c:pt idx="2158">
                  <c:v>41292</c:v>
                </c:pt>
                <c:pt idx="2159">
                  <c:v>41295</c:v>
                </c:pt>
                <c:pt idx="2160">
                  <c:v>41296</c:v>
                </c:pt>
                <c:pt idx="2161">
                  <c:v>41297</c:v>
                </c:pt>
                <c:pt idx="2162">
                  <c:v>41298</c:v>
                </c:pt>
                <c:pt idx="2163">
                  <c:v>41299</c:v>
                </c:pt>
                <c:pt idx="2164">
                  <c:v>41302</c:v>
                </c:pt>
                <c:pt idx="2165">
                  <c:v>41303</c:v>
                </c:pt>
                <c:pt idx="2166">
                  <c:v>41304</c:v>
                </c:pt>
                <c:pt idx="2167">
                  <c:v>41305</c:v>
                </c:pt>
                <c:pt idx="2168">
                  <c:v>41306</c:v>
                </c:pt>
                <c:pt idx="2169">
                  <c:v>41309</c:v>
                </c:pt>
                <c:pt idx="2170">
                  <c:v>41310</c:v>
                </c:pt>
                <c:pt idx="2171">
                  <c:v>41311</c:v>
                </c:pt>
                <c:pt idx="2172">
                  <c:v>41312</c:v>
                </c:pt>
                <c:pt idx="2173">
                  <c:v>41313</c:v>
                </c:pt>
                <c:pt idx="2174">
                  <c:v>41317</c:v>
                </c:pt>
                <c:pt idx="2175">
                  <c:v>41318</c:v>
                </c:pt>
                <c:pt idx="2176">
                  <c:v>41319</c:v>
                </c:pt>
                <c:pt idx="2177">
                  <c:v>41320</c:v>
                </c:pt>
                <c:pt idx="2178">
                  <c:v>41323</c:v>
                </c:pt>
                <c:pt idx="2179">
                  <c:v>41324</c:v>
                </c:pt>
                <c:pt idx="2180">
                  <c:v>41325</c:v>
                </c:pt>
                <c:pt idx="2181">
                  <c:v>41326</c:v>
                </c:pt>
                <c:pt idx="2182">
                  <c:v>41327</c:v>
                </c:pt>
                <c:pt idx="2183">
                  <c:v>41330</c:v>
                </c:pt>
                <c:pt idx="2184">
                  <c:v>41331</c:v>
                </c:pt>
                <c:pt idx="2185">
                  <c:v>41332</c:v>
                </c:pt>
                <c:pt idx="2186">
                  <c:v>41333</c:v>
                </c:pt>
                <c:pt idx="2187">
                  <c:v>41334</c:v>
                </c:pt>
                <c:pt idx="2188">
                  <c:v>41337</c:v>
                </c:pt>
                <c:pt idx="2189">
                  <c:v>41338</c:v>
                </c:pt>
                <c:pt idx="2190">
                  <c:v>41339</c:v>
                </c:pt>
                <c:pt idx="2191">
                  <c:v>41340</c:v>
                </c:pt>
                <c:pt idx="2192">
                  <c:v>41341</c:v>
                </c:pt>
                <c:pt idx="2193">
                  <c:v>41344</c:v>
                </c:pt>
                <c:pt idx="2194">
                  <c:v>41345</c:v>
                </c:pt>
                <c:pt idx="2195">
                  <c:v>41346</c:v>
                </c:pt>
                <c:pt idx="2196">
                  <c:v>41347</c:v>
                </c:pt>
                <c:pt idx="2197">
                  <c:v>41348</c:v>
                </c:pt>
                <c:pt idx="2198">
                  <c:v>41351</c:v>
                </c:pt>
                <c:pt idx="2199">
                  <c:v>41352</c:v>
                </c:pt>
                <c:pt idx="2200">
                  <c:v>41354</c:v>
                </c:pt>
                <c:pt idx="2201">
                  <c:v>41355</c:v>
                </c:pt>
                <c:pt idx="2202">
                  <c:v>41358</c:v>
                </c:pt>
                <c:pt idx="2203">
                  <c:v>41359</c:v>
                </c:pt>
                <c:pt idx="2204">
                  <c:v>41360</c:v>
                </c:pt>
                <c:pt idx="2205">
                  <c:v>41361</c:v>
                </c:pt>
                <c:pt idx="2206">
                  <c:v>41362</c:v>
                </c:pt>
                <c:pt idx="2207">
                  <c:v>41365</c:v>
                </c:pt>
                <c:pt idx="2208">
                  <c:v>41366</c:v>
                </c:pt>
                <c:pt idx="2209">
                  <c:v>41367</c:v>
                </c:pt>
                <c:pt idx="2210">
                  <c:v>41368</c:v>
                </c:pt>
                <c:pt idx="2211">
                  <c:v>41369</c:v>
                </c:pt>
                <c:pt idx="2212">
                  <c:v>41372</c:v>
                </c:pt>
                <c:pt idx="2213">
                  <c:v>41373</c:v>
                </c:pt>
                <c:pt idx="2214">
                  <c:v>41374</c:v>
                </c:pt>
                <c:pt idx="2215">
                  <c:v>41375</c:v>
                </c:pt>
                <c:pt idx="2216">
                  <c:v>41376</c:v>
                </c:pt>
                <c:pt idx="2217">
                  <c:v>41379</c:v>
                </c:pt>
                <c:pt idx="2218">
                  <c:v>41380</c:v>
                </c:pt>
                <c:pt idx="2219">
                  <c:v>41381</c:v>
                </c:pt>
                <c:pt idx="2220">
                  <c:v>41382</c:v>
                </c:pt>
                <c:pt idx="2221">
                  <c:v>41383</c:v>
                </c:pt>
                <c:pt idx="2222">
                  <c:v>41386</c:v>
                </c:pt>
                <c:pt idx="2223">
                  <c:v>41387</c:v>
                </c:pt>
                <c:pt idx="2224">
                  <c:v>41388</c:v>
                </c:pt>
                <c:pt idx="2225">
                  <c:v>41389</c:v>
                </c:pt>
                <c:pt idx="2226">
                  <c:v>41390</c:v>
                </c:pt>
                <c:pt idx="2227">
                  <c:v>41394</c:v>
                </c:pt>
                <c:pt idx="2228">
                  <c:v>41395</c:v>
                </c:pt>
                <c:pt idx="2229">
                  <c:v>41396</c:v>
                </c:pt>
                <c:pt idx="2230">
                  <c:v>41401</c:v>
                </c:pt>
                <c:pt idx="2231">
                  <c:v>41402</c:v>
                </c:pt>
                <c:pt idx="2232">
                  <c:v>41403</c:v>
                </c:pt>
                <c:pt idx="2233">
                  <c:v>41404</c:v>
                </c:pt>
                <c:pt idx="2234">
                  <c:v>41407</c:v>
                </c:pt>
                <c:pt idx="2235">
                  <c:v>41408</c:v>
                </c:pt>
                <c:pt idx="2236">
                  <c:v>41409</c:v>
                </c:pt>
                <c:pt idx="2237">
                  <c:v>41410</c:v>
                </c:pt>
                <c:pt idx="2238">
                  <c:v>41411</c:v>
                </c:pt>
                <c:pt idx="2239">
                  <c:v>41414</c:v>
                </c:pt>
                <c:pt idx="2240">
                  <c:v>41415</c:v>
                </c:pt>
                <c:pt idx="2241">
                  <c:v>41416</c:v>
                </c:pt>
                <c:pt idx="2242">
                  <c:v>41417</c:v>
                </c:pt>
                <c:pt idx="2243">
                  <c:v>41418</c:v>
                </c:pt>
                <c:pt idx="2244">
                  <c:v>41421</c:v>
                </c:pt>
                <c:pt idx="2245">
                  <c:v>41422</c:v>
                </c:pt>
                <c:pt idx="2246">
                  <c:v>41423</c:v>
                </c:pt>
                <c:pt idx="2247">
                  <c:v>41424</c:v>
                </c:pt>
                <c:pt idx="2248">
                  <c:v>41425</c:v>
                </c:pt>
                <c:pt idx="2249">
                  <c:v>41428</c:v>
                </c:pt>
                <c:pt idx="2250">
                  <c:v>41429</c:v>
                </c:pt>
                <c:pt idx="2251">
                  <c:v>41430</c:v>
                </c:pt>
                <c:pt idx="2252">
                  <c:v>41431</c:v>
                </c:pt>
                <c:pt idx="2253">
                  <c:v>41432</c:v>
                </c:pt>
                <c:pt idx="2254">
                  <c:v>41435</c:v>
                </c:pt>
                <c:pt idx="2255">
                  <c:v>41436</c:v>
                </c:pt>
                <c:pt idx="2256">
                  <c:v>41437</c:v>
                </c:pt>
                <c:pt idx="2257">
                  <c:v>41438</c:v>
                </c:pt>
                <c:pt idx="2258">
                  <c:v>41439</c:v>
                </c:pt>
                <c:pt idx="2259">
                  <c:v>41442</c:v>
                </c:pt>
                <c:pt idx="2260">
                  <c:v>41443</c:v>
                </c:pt>
                <c:pt idx="2261">
                  <c:v>41444</c:v>
                </c:pt>
                <c:pt idx="2262">
                  <c:v>41445</c:v>
                </c:pt>
                <c:pt idx="2263">
                  <c:v>41446</c:v>
                </c:pt>
                <c:pt idx="2264">
                  <c:v>41449</c:v>
                </c:pt>
                <c:pt idx="2265">
                  <c:v>41450</c:v>
                </c:pt>
                <c:pt idx="2266">
                  <c:v>41451</c:v>
                </c:pt>
                <c:pt idx="2267">
                  <c:v>41452</c:v>
                </c:pt>
                <c:pt idx="2268">
                  <c:v>41453</c:v>
                </c:pt>
                <c:pt idx="2269">
                  <c:v>41456</c:v>
                </c:pt>
                <c:pt idx="2270">
                  <c:v>41457</c:v>
                </c:pt>
                <c:pt idx="2271">
                  <c:v>41458</c:v>
                </c:pt>
                <c:pt idx="2272">
                  <c:v>41459</c:v>
                </c:pt>
                <c:pt idx="2273">
                  <c:v>41460</c:v>
                </c:pt>
                <c:pt idx="2274">
                  <c:v>41463</c:v>
                </c:pt>
                <c:pt idx="2275">
                  <c:v>41464</c:v>
                </c:pt>
                <c:pt idx="2276">
                  <c:v>41465</c:v>
                </c:pt>
                <c:pt idx="2277">
                  <c:v>41466</c:v>
                </c:pt>
                <c:pt idx="2278">
                  <c:v>41467</c:v>
                </c:pt>
                <c:pt idx="2279">
                  <c:v>41471</c:v>
                </c:pt>
                <c:pt idx="2280">
                  <c:v>41472</c:v>
                </c:pt>
                <c:pt idx="2281">
                  <c:v>41473</c:v>
                </c:pt>
                <c:pt idx="2282">
                  <c:v>41474</c:v>
                </c:pt>
                <c:pt idx="2283">
                  <c:v>41477</c:v>
                </c:pt>
                <c:pt idx="2284">
                  <c:v>41478</c:v>
                </c:pt>
                <c:pt idx="2285">
                  <c:v>41479</c:v>
                </c:pt>
                <c:pt idx="2286">
                  <c:v>41480</c:v>
                </c:pt>
                <c:pt idx="2287">
                  <c:v>41481</c:v>
                </c:pt>
                <c:pt idx="2288">
                  <c:v>41484</c:v>
                </c:pt>
                <c:pt idx="2289">
                  <c:v>41485</c:v>
                </c:pt>
                <c:pt idx="2290">
                  <c:v>41486</c:v>
                </c:pt>
                <c:pt idx="2291">
                  <c:v>41487</c:v>
                </c:pt>
                <c:pt idx="2292">
                  <c:v>41488</c:v>
                </c:pt>
                <c:pt idx="2293">
                  <c:v>41491</c:v>
                </c:pt>
                <c:pt idx="2294">
                  <c:v>41492</c:v>
                </c:pt>
                <c:pt idx="2295">
                  <c:v>41493</c:v>
                </c:pt>
                <c:pt idx="2296">
                  <c:v>41494</c:v>
                </c:pt>
                <c:pt idx="2297">
                  <c:v>41495</c:v>
                </c:pt>
                <c:pt idx="2298">
                  <c:v>41498</c:v>
                </c:pt>
                <c:pt idx="2299">
                  <c:v>41499</c:v>
                </c:pt>
                <c:pt idx="2300">
                  <c:v>41500</c:v>
                </c:pt>
                <c:pt idx="2301">
                  <c:v>41501</c:v>
                </c:pt>
                <c:pt idx="2302">
                  <c:v>41502</c:v>
                </c:pt>
                <c:pt idx="2303">
                  <c:v>41505</c:v>
                </c:pt>
                <c:pt idx="2304">
                  <c:v>41506</c:v>
                </c:pt>
                <c:pt idx="2305">
                  <c:v>41507</c:v>
                </c:pt>
                <c:pt idx="2306">
                  <c:v>41508</c:v>
                </c:pt>
                <c:pt idx="2307">
                  <c:v>41509</c:v>
                </c:pt>
                <c:pt idx="2308">
                  <c:v>41512</c:v>
                </c:pt>
                <c:pt idx="2309">
                  <c:v>41513</c:v>
                </c:pt>
                <c:pt idx="2310">
                  <c:v>41514</c:v>
                </c:pt>
                <c:pt idx="2311">
                  <c:v>41515</c:v>
                </c:pt>
                <c:pt idx="2312">
                  <c:v>41516</c:v>
                </c:pt>
                <c:pt idx="2313">
                  <c:v>41519</c:v>
                </c:pt>
                <c:pt idx="2314">
                  <c:v>41520</c:v>
                </c:pt>
                <c:pt idx="2315">
                  <c:v>41521</c:v>
                </c:pt>
                <c:pt idx="2316">
                  <c:v>41522</c:v>
                </c:pt>
                <c:pt idx="2317">
                  <c:v>41523</c:v>
                </c:pt>
                <c:pt idx="2318">
                  <c:v>41526</c:v>
                </c:pt>
                <c:pt idx="2319">
                  <c:v>41527</c:v>
                </c:pt>
                <c:pt idx="2320">
                  <c:v>41528</c:v>
                </c:pt>
                <c:pt idx="2321">
                  <c:v>41529</c:v>
                </c:pt>
                <c:pt idx="2322">
                  <c:v>41530</c:v>
                </c:pt>
                <c:pt idx="2323">
                  <c:v>41534</c:v>
                </c:pt>
                <c:pt idx="2324">
                  <c:v>41535</c:v>
                </c:pt>
                <c:pt idx="2325">
                  <c:v>41536</c:v>
                </c:pt>
                <c:pt idx="2326">
                  <c:v>41537</c:v>
                </c:pt>
                <c:pt idx="2327">
                  <c:v>41541</c:v>
                </c:pt>
                <c:pt idx="2328">
                  <c:v>41542</c:v>
                </c:pt>
                <c:pt idx="2329">
                  <c:v>41543</c:v>
                </c:pt>
                <c:pt idx="2330">
                  <c:v>41544</c:v>
                </c:pt>
                <c:pt idx="2331">
                  <c:v>41547</c:v>
                </c:pt>
                <c:pt idx="2332">
                  <c:v>41548</c:v>
                </c:pt>
                <c:pt idx="2333">
                  <c:v>41549</c:v>
                </c:pt>
                <c:pt idx="2334">
                  <c:v>41550</c:v>
                </c:pt>
                <c:pt idx="2335">
                  <c:v>41551</c:v>
                </c:pt>
                <c:pt idx="2336">
                  <c:v>41554</c:v>
                </c:pt>
                <c:pt idx="2337">
                  <c:v>41555</c:v>
                </c:pt>
                <c:pt idx="2338">
                  <c:v>41556</c:v>
                </c:pt>
                <c:pt idx="2339">
                  <c:v>41557</c:v>
                </c:pt>
                <c:pt idx="2340">
                  <c:v>41558</c:v>
                </c:pt>
                <c:pt idx="2341">
                  <c:v>41562</c:v>
                </c:pt>
                <c:pt idx="2342">
                  <c:v>41563</c:v>
                </c:pt>
                <c:pt idx="2343">
                  <c:v>41564</c:v>
                </c:pt>
                <c:pt idx="2344">
                  <c:v>41565</c:v>
                </c:pt>
                <c:pt idx="2345">
                  <c:v>41568</c:v>
                </c:pt>
                <c:pt idx="2346">
                  <c:v>41569</c:v>
                </c:pt>
                <c:pt idx="2347">
                  <c:v>41570</c:v>
                </c:pt>
                <c:pt idx="2348">
                  <c:v>41571</c:v>
                </c:pt>
                <c:pt idx="2349">
                  <c:v>41572</c:v>
                </c:pt>
                <c:pt idx="2350">
                  <c:v>41575</c:v>
                </c:pt>
                <c:pt idx="2351">
                  <c:v>41576</c:v>
                </c:pt>
                <c:pt idx="2352">
                  <c:v>41577</c:v>
                </c:pt>
                <c:pt idx="2353">
                  <c:v>41578</c:v>
                </c:pt>
                <c:pt idx="2354">
                  <c:v>41579</c:v>
                </c:pt>
                <c:pt idx="2355">
                  <c:v>41583</c:v>
                </c:pt>
                <c:pt idx="2356">
                  <c:v>41584</c:v>
                </c:pt>
                <c:pt idx="2357">
                  <c:v>41585</c:v>
                </c:pt>
                <c:pt idx="2358">
                  <c:v>41586</c:v>
                </c:pt>
                <c:pt idx="2359">
                  <c:v>41589</c:v>
                </c:pt>
                <c:pt idx="2360">
                  <c:v>41590</c:v>
                </c:pt>
                <c:pt idx="2361">
                  <c:v>41591</c:v>
                </c:pt>
                <c:pt idx="2362">
                  <c:v>41592</c:v>
                </c:pt>
                <c:pt idx="2363">
                  <c:v>41593</c:v>
                </c:pt>
                <c:pt idx="2364">
                  <c:v>41596</c:v>
                </c:pt>
                <c:pt idx="2365">
                  <c:v>41597</c:v>
                </c:pt>
                <c:pt idx="2366">
                  <c:v>41598</c:v>
                </c:pt>
                <c:pt idx="2367">
                  <c:v>41599</c:v>
                </c:pt>
                <c:pt idx="2368">
                  <c:v>41600</c:v>
                </c:pt>
                <c:pt idx="2369">
                  <c:v>41603</c:v>
                </c:pt>
                <c:pt idx="2370">
                  <c:v>41604</c:v>
                </c:pt>
                <c:pt idx="2371">
                  <c:v>41605</c:v>
                </c:pt>
                <c:pt idx="2372">
                  <c:v>41606</c:v>
                </c:pt>
                <c:pt idx="2373">
                  <c:v>41607</c:v>
                </c:pt>
                <c:pt idx="2374">
                  <c:v>41610</c:v>
                </c:pt>
                <c:pt idx="2375">
                  <c:v>41611</c:v>
                </c:pt>
                <c:pt idx="2376">
                  <c:v>41612</c:v>
                </c:pt>
                <c:pt idx="2377">
                  <c:v>41613</c:v>
                </c:pt>
                <c:pt idx="2378">
                  <c:v>41614</c:v>
                </c:pt>
                <c:pt idx="2379">
                  <c:v>41617</c:v>
                </c:pt>
                <c:pt idx="2380">
                  <c:v>41618</c:v>
                </c:pt>
                <c:pt idx="2381">
                  <c:v>41619</c:v>
                </c:pt>
                <c:pt idx="2382">
                  <c:v>41620</c:v>
                </c:pt>
                <c:pt idx="2383">
                  <c:v>41621</c:v>
                </c:pt>
                <c:pt idx="2384">
                  <c:v>41624</c:v>
                </c:pt>
                <c:pt idx="2385">
                  <c:v>41625</c:v>
                </c:pt>
                <c:pt idx="2386">
                  <c:v>41626</c:v>
                </c:pt>
                <c:pt idx="2387">
                  <c:v>41627</c:v>
                </c:pt>
                <c:pt idx="2388">
                  <c:v>41628</c:v>
                </c:pt>
                <c:pt idx="2389">
                  <c:v>41632</c:v>
                </c:pt>
                <c:pt idx="2390">
                  <c:v>41633</c:v>
                </c:pt>
                <c:pt idx="2391">
                  <c:v>41634</c:v>
                </c:pt>
                <c:pt idx="2392">
                  <c:v>41635</c:v>
                </c:pt>
                <c:pt idx="2393">
                  <c:v>41638</c:v>
                </c:pt>
                <c:pt idx="2394">
                  <c:v>41645</c:v>
                </c:pt>
                <c:pt idx="2395">
                  <c:v>41646</c:v>
                </c:pt>
                <c:pt idx="2396">
                  <c:v>41647</c:v>
                </c:pt>
                <c:pt idx="2397">
                  <c:v>41648</c:v>
                </c:pt>
                <c:pt idx="2398">
                  <c:v>41649</c:v>
                </c:pt>
                <c:pt idx="2399">
                  <c:v>41653</c:v>
                </c:pt>
                <c:pt idx="2400">
                  <c:v>41654</c:v>
                </c:pt>
                <c:pt idx="2401">
                  <c:v>41655</c:v>
                </c:pt>
                <c:pt idx="2402">
                  <c:v>41656</c:v>
                </c:pt>
                <c:pt idx="2403">
                  <c:v>41659</c:v>
                </c:pt>
                <c:pt idx="2404">
                  <c:v>41660</c:v>
                </c:pt>
                <c:pt idx="2405">
                  <c:v>41661</c:v>
                </c:pt>
                <c:pt idx="2406">
                  <c:v>41662</c:v>
                </c:pt>
                <c:pt idx="2407">
                  <c:v>41663</c:v>
                </c:pt>
                <c:pt idx="2408">
                  <c:v>41666</c:v>
                </c:pt>
                <c:pt idx="2409">
                  <c:v>41667</c:v>
                </c:pt>
                <c:pt idx="2410">
                  <c:v>41668</c:v>
                </c:pt>
                <c:pt idx="2411">
                  <c:v>41669</c:v>
                </c:pt>
                <c:pt idx="2412">
                  <c:v>41670</c:v>
                </c:pt>
                <c:pt idx="2413">
                  <c:v>41673</c:v>
                </c:pt>
                <c:pt idx="2414">
                  <c:v>41674</c:v>
                </c:pt>
                <c:pt idx="2415">
                  <c:v>41675</c:v>
                </c:pt>
                <c:pt idx="2416">
                  <c:v>41676</c:v>
                </c:pt>
                <c:pt idx="2417">
                  <c:v>41677</c:v>
                </c:pt>
                <c:pt idx="2418">
                  <c:v>41680</c:v>
                </c:pt>
                <c:pt idx="2419">
                  <c:v>41682</c:v>
                </c:pt>
                <c:pt idx="2420">
                  <c:v>41683</c:v>
                </c:pt>
                <c:pt idx="2421">
                  <c:v>41684</c:v>
                </c:pt>
                <c:pt idx="2422">
                  <c:v>41687</c:v>
                </c:pt>
                <c:pt idx="2423">
                  <c:v>41688</c:v>
                </c:pt>
                <c:pt idx="2424">
                  <c:v>41689</c:v>
                </c:pt>
                <c:pt idx="2425">
                  <c:v>41690</c:v>
                </c:pt>
                <c:pt idx="2426">
                  <c:v>41691</c:v>
                </c:pt>
                <c:pt idx="2427">
                  <c:v>41694</c:v>
                </c:pt>
                <c:pt idx="2428">
                  <c:v>41695</c:v>
                </c:pt>
                <c:pt idx="2429">
                  <c:v>41696</c:v>
                </c:pt>
                <c:pt idx="2430">
                  <c:v>41697</c:v>
                </c:pt>
                <c:pt idx="2431">
                  <c:v>41698</c:v>
                </c:pt>
                <c:pt idx="2432">
                  <c:v>41701</c:v>
                </c:pt>
                <c:pt idx="2433">
                  <c:v>41702</c:v>
                </c:pt>
                <c:pt idx="2434">
                  <c:v>41703</c:v>
                </c:pt>
                <c:pt idx="2435">
                  <c:v>41704</c:v>
                </c:pt>
                <c:pt idx="2436">
                  <c:v>41705</c:v>
                </c:pt>
                <c:pt idx="2437">
                  <c:v>41708</c:v>
                </c:pt>
                <c:pt idx="2438">
                  <c:v>41709</c:v>
                </c:pt>
                <c:pt idx="2439">
                  <c:v>41710</c:v>
                </c:pt>
                <c:pt idx="2440">
                  <c:v>41711</c:v>
                </c:pt>
                <c:pt idx="2441">
                  <c:v>41712</c:v>
                </c:pt>
                <c:pt idx="2442">
                  <c:v>41715</c:v>
                </c:pt>
                <c:pt idx="2443">
                  <c:v>41716</c:v>
                </c:pt>
                <c:pt idx="2444">
                  <c:v>41717</c:v>
                </c:pt>
                <c:pt idx="2445">
                  <c:v>41718</c:v>
                </c:pt>
                <c:pt idx="2446">
                  <c:v>41722</c:v>
                </c:pt>
                <c:pt idx="2447">
                  <c:v>41723</c:v>
                </c:pt>
                <c:pt idx="2448">
                  <c:v>41724</c:v>
                </c:pt>
                <c:pt idx="2449">
                  <c:v>41725</c:v>
                </c:pt>
                <c:pt idx="2450">
                  <c:v>41726</c:v>
                </c:pt>
                <c:pt idx="2451">
                  <c:v>41729</c:v>
                </c:pt>
                <c:pt idx="2452">
                  <c:v>41730</c:v>
                </c:pt>
                <c:pt idx="2453">
                  <c:v>41731</c:v>
                </c:pt>
                <c:pt idx="2454">
                  <c:v>41732</c:v>
                </c:pt>
                <c:pt idx="2455">
                  <c:v>41733</c:v>
                </c:pt>
                <c:pt idx="2456">
                  <c:v>41736</c:v>
                </c:pt>
                <c:pt idx="2457">
                  <c:v>41737</c:v>
                </c:pt>
                <c:pt idx="2458">
                  <c:v>41738</c:v>
                </c:pt>
                <c:pt idx="2459">
                  <c:v>41739</c:v>
                </c:pt>
                <c:pt idx="2460">
                  <c:v>41740</c:v>
                </c:pt>
                <c:pt idx="2461">
                  <c:v>41743</c:v>
                </c:pt>
                <c:pt idx="2462">
                  <c:v>41744</c:v>
                </c:pt>
                <c:pt idx="2463">
                  <c:v>41745</c:v>
                </c:pt>
                <c:pt idx="2464">
                  <c:v>41746</c:v>
                </c:pt>
                <c:pt idx="2465">
                  <c:v>41747</c:v>
                </c:pt>
                <c:pt idx="2466">
                  <c:v>41750</c:v>
                </c:pt>
                <c:pt idx="2467">
                  <c:v>41751</c:v>
                </c:pt>
                <c:pt idx="2468">
                  <c:v>41752</c:v>
                </c:pt>
                <c:pt idx="2469">
                  <c:v>41753</c:v>
                </c:pt>
                <c:pt idx="2470">
                  <c:v>41754</c:v>
                </c:pt>
                <c:pt idx="2471">
                  <c:v>41757</c:v>
                </c:pt>
                <c:pt idx="2472">
                  <c:v>41759</c:v>
                </c:pt>
                <c:pt idx="2473">
                  <c:v>41760</c:v>
                </c:pt>
                <c:pt idx="2474">
                  <c:v>41761</c:v>
                </c:pt>
                <c:pt idx="2475">
                  <c:v>41766</c:v>
                </c:pt>
                <c:pt idx="2476">
                  <c:v>41767</c:v>
                </c:pt>
                <c:pt idx="2477">
                  <c:v>41768</c:v>
                </c:pt>
                <c:pt idx="2478">
                  <c:v>41771</c:v>
                </c:pt>
                <c:pt idx="2479">
                  <c:v>41772</c:v>
                </c:pt>
                <c:pt idx="2480">
                  <c:v>41773</c:v>
                </c:pt>
                <c:pt idx="2481">
                  <c:v>41774</c:v>
                </c:pt>
                <c:pt idx="2482">
                  <c:v>41775</c:v>
                </c:pt>
                <c:pt idx="2483">
                  <c:v>41778</c:v>
                </c:pt>
                <c:pt idx="2484">
                  <c:v>41779</c:v>
                </c:pt>
                <c:pt idx="2485">
                  <c:v>41780</c:v>
                </c:pt>
                <c:pt idx="2486">
                  <c:v>41781</c:v>
                </c:pt>
                <c:pt idx="2487">
                  <c:v>41782</c:v>
                </c:pt>
                <c:pt idx="2488">
                  <c:v>41785</c:v>
                </c:pt>
                <c:pt idx="2489">
                  <c:v>41786</c:v>
                </c:pt>
                <c:pt idx="2490">
                  <c:v>41787</c:v>
                </c:pt>
                <c:pt idx="2491">
                  <c:v>41788</c:v>
                </c:pt>
                <c:pt idx="2492">
                  <c:v>41789</c:v>
                </c:pt>
                <c:pt idx="2493">
                  <c:v>41792</c:v>
                </c:pt>
                <c:pt idx="2494">
                  <c:v>41793</c:v>
                </c:pt>
                <c:pt idx="2495">
                  <c:v>41794</c:v>
                </c:pt>
                <c:pt idx="2496">
                  <c:v>41795</c:v>
                </c:pt>
                <c:pt idx="2497">
                  <c:v>41796</c:v>
                </c:pt>
                <c:pt idx="2498">
                  <c:v>41799</c:v>
                </c:pt>
                <c:pt idx="2499">
                  <c:v>41800</c:v>
                </c:pt>
                <c:pt idx="2500">
                  <c:v>41801</c:v>
                </c:pt>
                <c:pt idx="2501">
                  <c:v>41802</c:v>
                </c:pt>
                <c:pt idx="2502">
                  <c:v>41803</c:v>
                </c:pt>
                <c:pt idx="2503">
                  <c:v>41806</c:v>
                </c:pt>
                <c:pt idx="2504">
                  <c:v>41807</c:v>
                </c:pt>
                <c:pt idx="2505">
                  <c:v>41808</c:v>
                </c:pt>
                <c:pt idx="2506">
                  <c:v>41809</c:v>
                </c:pt>
                <c:pt idx="2507">
                  <c:v>41810</c:v>
                </c:pt>
                <c:pt idx="2508">
                  <c:v>41813</c:v>
                </c:pt>
                <c:pt idx="2509">
                  <c:v>41814</c:v>
                </c:pt>
                <c:pt idx="2510">
                  <c:v>41815</c:v>
                </c:pt>
                <c:pt idx="2511">
                  <c:v>41816</c:v>
                </c:pt>
                <c:pt idx="2512">
                  <c:v>41817</c:v>
                </c:pt>
                <c:pt idx="2513">
                  <c:v>41820</c:v>
                </c:pt>
                <c:pt idx="2514">
                  <c:v>41821</c:v>
                </c:pt>
                <c:pt idx="2515">
                  <c:v>41822</c:v>
                </c:pt>
                <c:pt idx="2516">
                  <c:v>41823</c:v>
                </c:pt>
                <c:pt idx="2517">
                  <c:v>41824</c:v>
                </c:pt>
                <c:pt idx="2518">
                  <c:v>41827</c:v>
                </c:pt>
                <c:pt idx="2519">
                  <c:v>41828</c:v>
                </c:pt>
                <c:pt idx="2520">
                  <c:v>41829</c:v>
                </c:pt>
                <c:pt idx="2521">
                  <c:v>41830</c:v>
                </c:pt>
                <c:pt idx="2522">
                  <c:v>41831</c:v>
                </c:pt>
                <c:pt idx="2523">
                  <c:v>41834</c:v>
                </c:pt>
                <c:pt idx="2524">
                  <c:v>41835</c:v>
                </c:pt>
                <c:pt idx="2525">
                  <c:v>41836</c:v>
                </c:pt>
                <c:pt idx="2526">
                  <c:v>41837</c:v>
                </c:pt>
                <c:pt idx="2527">
                  <c:v>41838</c:v>
                </c:pt>
                <c:pt idx="2528">
                  <c:v>41842</c:v>
                </c:pt>
                <c:pt idx="2529">
                  <c:v>41843</c:v>
                </c:pt>
                <c:pt idx="2530">
                  <c:v>41844</c:v>
                </c:pt>
                <c:pt idx="2531">
                  <c:v>41845</c:v>
                </c:pt>
                <c:pt idx="2532">
                  <c:v>41848</c:v>
                </c:pt>
                <c:pt idx="2533">
                  <c:v>41849</c:v>
                </c:pt>
                <c:pt idx="2534">
                  <c:v>41850</c:v>
                </c:pt>
                <c:pt idx="2535">
                  <c:v>41851</c:v>
                </c:pt>
                <c:pt idx="2536">
                  <c:v>41852</c:v>
                </c:pt>
                <c:pt idx="2537">
                  <c:v>41855</c:v>
                </c:pt>
                <c:pt idx="2538">
                  <c:v>41856</c:v>
                </c:pt>
                <c:pt idx="2539">
                  <c:v>41857</c:v>
                </c:pt>
                <c:pt idx="2540">
                  <c:v>41858</c:v>
                </c:pt>
                <c:pt idx="2541">
                  <c:v>41859</c:v>
                </c:pt>
                <c:pt idx="2542">
                  <c:v>41862</c:v>
                </c:pt>
                <c:pt idx="2543">
                  <c:v>41863</c:v>
                </c:pt>
                <c:pt idx="2544">
                  <c:v>41864</c:v>
                </c:pt>
                <c:pt idx="2545">
                  <c:v>41865</c:v>
                </c:pt>
                <c:pt idx="2546">
                  <c:v>41866</c:v>
                </c:pt>
                <c:pt idx="2547">
                  <c:v>41869</c:v>
                </c:pt>
                <c:pt idx="2548">
                  <c:v>41870</c:v>
                </c:pt>
                <c:pt idx="2549">
                  <c:v>41871</c:v>
                </c:pt>
                <c:pt idx="2550">
                  <c:v>41872</c:v>
                </c:pt>
                <c:pt idx="2551">
                  <c:v>41873</c:v>
                </c:pt>
                <c:pt idx="2552">
                  <c:v>41876</c:v>
                </c:pt>
                <c:pt idx="2553">
                  <c:v>41877</c:v>
                </c:pt>
                <c:pt idx="2554">
                  <c:v>41878</c:v>
                </c:pt>
                <c:pt idx="2555">
                  <c:v>41879</c:v>
                </c:pt>
                <c:pt idx="2556">
                  <c:v>41880</c:v>
                </c:pt>
                <c:pt idx="2557">
                  <c:v>41883</c:v>
                </c:pt>
                <c:pt idx="2558">
                  <c:v>41884</c:v>
                </c:pt>
                <c:pt idx="2559">
                  <c:v>41885</c:v>
                </c:pt>
                <c:pt idx="2560">
                  <c:v>41886</c:v>
                </c:pt>
                <c:pt idx="2561">
                  <c:v>41887</c:v>
                </c:pt>
                <c:pt idx="2562">
                  <c:v>41890</c:v>
                </c:pt>
                <c:pt idx="2563">
                  <c:v>41891</c:v>
                </c:pt>
                <c:pt idx="2564">
                  <c:v>41892</c:v>
                </c:pt>
                <c:pt idx="2565">
                  <c:v>41893</c:v>
                </c:pt>
                <c:pt idx="2566">
                  <c:v>41894</c:v>
                </c:pt>
                <c:pt idx="2567">
                  <c:v>41898</c:v>
                </c:pt>
                <c:pt idx="2568">
                  <c:v>41899</c:v>
                </c:pt>
                <c:pt idx="2569">
                  <c:v>41900</c:v>
                </c:pt>
                <c:pt idx="2570">
                  <c:v>41901</c:v>
                </c:pt>
                <c:pt idx="2571">
                  <c:v>41904</c:v>
                </c:pt>
                <c:pt idx="2572">
                  <c:v>41906</c:v>
                </c:pt>
                <c:pt idx="2573">
                  <c:v>41907</c:v>
                </c:pt>
                <c:pt idx="2574">
                  <c:v>41908</c:v>
                </c:pt>
                <c:pt idx="2575">
                  <c:v>41911</c:v>
                </c:pt>
                <c:pt idx="2576">
                  <c:v>41912</c:v>
                </c:pt>
                <c:pt idx="2577">
                  <c:v>41913</c:v>
                </c:pt>
                <c:pt idx="2578">
                  <c:v>41914</c:v>
                </c:pt>
                <c:pt idx="2579">
                  <c:v>41915</c:v>
                </c:pt>
                <c:pt idx="2580">
                  <c:v>41918</c:v>
                </c:pt>
                <c:pt idx="2581">
                  <c:v>41919</c:v>
                </c:pt>
                <c:pt idx="2582">
                  <c:v>41920</c:v>
                </c:pt>
                <c:pt idx="2583">
                  <c:v>41921</c:v>
                </c:pt>
                <c:pt idx="2584">
                  <c:v>41922</c:v>
                </c:pt>
                <c:pt idx="2585">
                  <c:v>41926</c:v>
                </c:pt>
                <c:pt idx="2586">
                  <c:v>41927</c:v>
                </c:pt>
                <c:pt idx="2587">
                  <c:v>41928</c:v>
                </c:pt>
                <c:pt idx="2588">
                  <c:v>41929</c:v>
                </c:pt>
                <c:pt idx="2589">
                  <c:v>41932</c:v>
                </c:pt>
                <c:pt idx="2590">
                  <c:v>41933</c:v>
                </c:pt>
                <c:pt idx="2591">
                  <c:v>41934</c:v>
                </c:pt>
                <c:pt idx="2592">
                  <c:v>41935</c:v>
                </c:pt>
                <c:pt idx="2593">
                  <c:v>41936</c:v>
                </c:pt>
                <c:pt idx="2594">
                  <c:v>41939</c:v>
                </c:pt>
                <c:pt idx="2595">
                  <c:v>41940</c:v>
                </c:pt>
                <c:pt idx="2596">
                  <c:v>41941</c:v>
                </c:pt>
                <c:pt idx="2597">
                  <c:v>41942</c:v>
                </c:pt>
                <c:pt idx="2598">
                  <c:v>41943</c:v>
                </c:pt>
                <c:pt idx="2599">
                  <c:v>41947</c:v>
                </c:pt>
                <c:pt idx="2600">
                  <c:v>41948</c:v>
                </c:pt>
                <c:pt idx="2601">
                  <c:v>41949</c:v>
                </c:pt>
                <c:pt idx="2602">
                  <c:v>41950</c:v>
                </c:pt>
                <c:pt idx="2603">
                  <c:v>41953</c:v>
                </c:pt>
                <c:pt idx="2604">
                  <c:v>41954</c:v>
                </c:pt>
                <c:pt idx="2605">
                  <c:v>41955</c:v>
                </c:pt>
                <c:pt idx="2606">
                  <c:v>41956</c:v>
                </c:pt>
                <c:pt idx="2607">
                  <c:v>41957</c:v>
                </c:pt>
                <c:pt idx="2608">
                  <c:v>41960</c:v>
                </c:pt>
                <c:pt idx="2609">
                  <c:v>41961</c:v>
                </c:pt>
                <c:pt idx="2610">
                  <c:v>41962</c:v>
                </c:pt>
                <c:pt idx="2611">
                  <c:v>41963</c:v>
                </c:pt>
                <c:pt idx="2612">
                  <c:v>41964</c:v>
                </c:pt>
                <c:pt idx="2613">
                  <c:v>41968</c:v>
                </c:pt>
                <c:pt idx="2614">
                  <c:v>41969</c:v>
                </c:pt>
                <c:pt idx="2615">
                  <c:v>41970</c:v>
                </c:pt>
                <c:pt idx="2616">
                  <c:v>41971</c:v>
                </c:pt>
                <c:pt idx="2617">
                  <c:v>41974</c:v>
                </c:pt>
                <c:pt idx="2618">
                  <c:v>41975</c:v>
                </c:pt>
                <c:pt idx="2619">
                  <c:v>41976</c:v>
                </c:pt>
                <c:pt idx="2620">
                  <c:v>41977</c:v>
                </c:pt>
                <c:pt idx="2621">
                  <c:v>41978</c:v>
                </c:pt>
                <c:pt idx="2622">
                  <c:v>41981</c:v>
                </c:pt>
                <c:pt idx="2623">
                  <c:v>41982</c:v>
                </c:pt>
                <c:pt idx="2624">
                  <c:v>41983</c:v>
                </c:pt>
                <c:pt idx="2625">
                  <c:v>41984</c:v>
                </c:pt>
                <c:pt idx="2626">
                  <c:v>41985</c:v>
                </c:pt>
                <c:pt idx="2627">
                  <c:v>41988</c:v>
                </c:pt>
                <c:pt idx="2628">
                  <c:v>41989</c:v>
                </c:pt>
                <c:pt idx="2629">
                  <c:v>41990</c:v>
                </c:pt>
                <c:pt idx="2630">
                  <c:v>41991</c:v>
                </c:pt>
                <c:pt idx="2631">
                  <c:v>41992</c:v>
                </c:pt>
                <c:pt idx="2632">
                  <c:v>41995</c:v>
                </c:pt>
                <c:pt idx="2633">
                  <c:v>41997</c:v>
                </c:pt>
                <c:pt idx="2634">
                  <c:v>41998</c:v>
                </c:pt>
                <c:pt idx="2635">
                  <c:v>41999</c:v>
                </c:pt>
                <c:pt idx="2636">
                  <c:v>42002</c:v>
                </c:pt>
                <c:pt idx="2637">
                  <c:v>42003</c:v>
                </c:pt>
                <c:pt idx="2638">
                  <c:v>42009</c:v>
                </c:pt>
                <c:pt idx="2639">
                  <c:v>42010</c:v>
                </c:pt>
                <c:pt idx="2640">
                  <c:v>42011</c:v>
                </c:pt>
                <c:pt idx="2641">
                  <c:v>42012</c:v>
                </c:pt>
                <c:pt idx="2642">
                  <c:v>42013</c:v>
                </c:pt>
                <c:pt idx="2643">
                  <c:v>42017</c:v>
                </c:pt>
                <c:pt idx="2644">
                  <c:v>42018</c:v>
                </c:pt>
                <c:pt idx="2645">
                  <c:v>42019</c:v>
                </c:pt>
                <c:pt idx="2646">
                  <c:v>42020</c:v>
                </c:pt>
                <c:pt idx="2647">
                  <c:v>42023</c:v>
                </c:pt>
                <c:pt idx="2648">
                  <c:v>42024</c:v>
                </c:pt>
                <c:pt idx="2649">
                  <c:v>42025</c:v>
                </c:pt>
                <c:pt idx="2650">
                  <c:v>42026</c:v>
                </c:pt>
                <c:pt idx="2651">
                  <c:v>42027</c:v>
                </c:pt>
                <c:pt idx="2652">
                  <c:v>42030</c:v>
                </c:pt>
                <c:pt idx="2653">
                  <c:v>42031</c:v>
                </c:pt>
                <c:pt idx="2654">
                  <c:v>42032</c:v>
                </c:pt>
                <c:pt idx="2655">
                  <c:v>42033</c:v>
                </c:pt>
                <c:pt idx="2656">
                  <c:v>42034</c:v>
                </c:pt>
                <c:pt idx="2657">
                  <c:v>42037</c:v>
                </c:pt>
                <c:pt idx="2658">
                  <c:v>42038</c:v>
                </c:pt>
                <c:pt idx="2659">
                  <c:v>42039</c:v>
                </c:pt>
                <c:pt idx="2660">
                  <c:v>42040</c:v>
                </c:pt>
                <c:pt idx="2661">
                  <c:v>42041</c:v>
                </c:pt>
                <c:pt idx="2662">
                  <c:v>42044</c:v>
                </c:pt>
                <c:pt idx="2663">
                  <c:v>42045</c:v>
                </c:pt>
                <c:pt idx="2664">
                  <c:v>42047</c:v>
                </c:pt>
                <c:pt idx="2665">
                  <c:v>42048</c:v>
                </c:pt>
                <c:pt idx="2666">
                  <c:v>42051</c:v>
                </c:pt>
                <c:pt idx="2667">
                  <c:v>42052</c:v>
                </c:pt>
                <c:pt idx="2668">
                  <c:v>42053</c:v>
                </c:pt>
                <c:pt idx="2669">
                  <c:v>42054</c:v>
                </c:pt>
                <c:pt idx="2670">
                  <c:v>42055</c:v>
                </c:pt>
                <c:pt idx="2671">
                  <c:v>42058</c:v>
                </c:pt>
                <c:pt idx="2672">
                  <c:v>42059</c:v>
                </c:pt>
                <c:pt idx="2673">
                  <c:v>42060</c:v>
                </c:pt>
                <c:pt idx="2674">
                  <c:v>42061</c:v>
                </c:pt>
                <c:pt idx="2675">
                  <c:v>42062</c:v>
                </c:pt>
                <c:pt idx="2676">
                  <c:v>42065</c:v>
                </c:pt>
                <c:pt idx="2677">
                  <c:v>42066</c:v>
                </c:pt>
                <c:pt idx="2678">
                  <c:v>42067</c:v>
                </c:pt>
                <c:pt idx="2679">
                  <c:v>42068</c:v>
                </c:pt>
                <c:pt idx="2680">
                  <c:v>42069</c:v>
                </c:pt>
                <c:pt idx="2681">
                  <c:v>42072</c:v>
                </c:pt>
                <c:pt idx="2682">
                  <c:v>42073</c:v>
                </c:pt>
                <c:pt idx="2683">
                  <c:v>42074</c:v>
                </c:pt>
                <c:pt idx="2684">
                  <c:v>42075</c:v>
                </c:pt>
                <c:pt idx="2685">
                  <c:v>42076</c:v>
                </c:pt>
                <c:pt idx="2686">
                  <c:v>42079</c:v>
                </c:pt>
                <c:pt idx="2687">
                  <c:v>42080</c:v>
                </c:pt>
                <c:pt idx="2688">
                  <c:v>42081</c:v>
                </c:pt>
                <c:pt idx="2689">
                  <c:v>42082</c:v>
                </c:pt>
                <c:pt idx="2690">
                  <c:v>42083</c:v>
                </c:pt>
                <c:pt idx="2691">
                  <c:v>42086</c:v>
                </c:pt>
                <c:pt idx="2692">
                  <c:v>42087</c:v>
                </c:pt>
                <c:pt idx="2693">
                  <c:v>42088</c:v>
                </c:pt>
                <c:pt idx="2694">
                  <c:v>42089</c:v>
                </c:pt>
                <c:pt idx="2695">
                  <c:v>42090</c:v>
                </c:pt>
                <c:pt idx="2696">
                  <c:v>42093</c:v>
                </c:pt>
                <c:pt idx="2697">
                  <c:v>42094</c:v>
                </c:pt>
                <c:pt idx="2698">
                  <c:v>42095</c:v>
                </c:pt>
                <c:pt idx="2699">
                  <c:v>42096</c:v>
                </c:pt>
                <c:pt idx="2700">
                  <c:v>42097</c:v>
                </c:pt>
                <c:pt idx="2701">
                  <c:v>42100</c:v>
                </c:pt>
                <c:pt idx="2702">
                  <c:v>42101</c:v>
                </c:pt>
                <c:pt idx="2703">
                  <c:v>42102</c:v>
                </c:pt>
                <c:pt idx="2704">
                  <c:v>42103</c:v>
                </c:pt>
                <c:pt idx="2705">
                  <c:v>42104</c:v>
                </c:pt>
                <c:pt idx="2706">
                  <c:v>42107</c:v>
                </c:pt>
                <c:pt idx="2707">
                  <c:v>42108</c:v>
                </c:pt>
                <c:pt idx="2708">
                  <c:v>42109</c:v>
                </c:pt>
                <c:pt idx="2709">
                  <c:v>42110</c:v>
                </c:pt>
                <c:pt idx="2710">
                  <c:v>42111</c:v>
                </c:pt>
                <c:pt idx="2711">
                  <c:v>42114</c:v>
                </c:pt>
                <c:pt idx="2712">
                  <c:v>42115</c:v>
                </c:pt>
                <c:pt idx="2713">
                  <c:v>42116</c:v>
                </c:pt>
                <c:pt idx="2714">
                  <c:v>42117</c:v>
                </c:pt>
                <c:pt idx="2715">
                  <c:v>42118</c:v>
                </c:pt>
                <c:pt idx="2716">
                  <c:v>42121</c:v>
                </c:pt>
                <c:pt idx="2717">
                  <c:v>42122</c:v>
                </c:pt>
                <c:pt idx="2718">
                  <c:v>42124</c:v>
                </c:pt>
                <c:pt idx="2719">
                  <c:v>42125</c:v>
                </c:pt>
                <c:pt idx="2720">
                  <c:v>42131</c:v>
                </c:pt>
                <c:pt idx="2721">
                  <c:v>42132</c:v>
                </c:pt>
                <c:pt idx="2722">
                  <c:v>42135</c:v>
                </c:pt>
                <c:pt idx="2723">
                  <c:v>42136</c:v>
                </c:pt>
                <c:pt idx="2724">
                  <c:v>42137</c:v>
                </c:pt>
                <c:pt idx="2725">
                  <c:v>42138</c:v>
                </c:pt>
                <c:pt idx="2726">
                  <c:v>42139</c:v>
                </c:pt>
                <c:pt idx="2727">
                  <c:v>42142</c:v>
                </c:pt>
                <c:pt idx="2728">
                  <c:v>42143</c:v>
                </c:pt>
                <c:pt idx="2729">
                  <c:v>42144</c:v>
                </c:pt>
                <c:pt idx="2730">
                  <c:v>42145</c:v>
                </c:pt>
                <c:pt idx="2731">
                  <c:v>42146</c:v>
                </c:pt>
                <c:pt idx="2732">
                  <c:v>42149</c:v>
                </c:pt>
                <c:pt idx="2733">
                  <c:v>42150</c:v>
                </c:pt>
                <c:pt idx="2734">
                  <c:v>42151</c:v>
                </c:pt>
                <c:pt idx="2735">
                  <c:v>42152</c:v>
                </c:pt>
                <c:pt idx="2736">
                  <c:v>42153</c:v>
                </c:pt>
                <c:pt idx="2737">
                  <c:v>42156</c:v>
                </c:pt>
                <c:pt idx="2738">
                  <c:v>42157</c:v>
                </c:pt>
                <c:pt idx="2739">
                  <c:v>42158</c:v>
                </c:pt>
                <c:pt idx="2740">
                  <c:v>42159</c:v>
                </c:pt>
                <c:pt idx="2741">
                  <c:v>42160</c:v>
                </c:pt>
                <c:pt idx="2742">
                  <c:v>42163</c:v>
                </c:pt>
                <c:pt idx="2743">
                  <c:v>42164</c:v>
                </c:pt>
                <c:pt idx="2744">
                  <c:v>42165</c:v>
                </c:pt>
                <c:pt idx="2745">
                  <c:v>42166</c:v>
                </c:pt>
                <c:pt idx="2746">
                  <c:v>42167</c:v>
                </c:pt>
                <c:pt idx="2747">
                  <c:v>42170</c:v>
                </c:pt>
                <c:pt idx="2748">
                  <c:v>42171</c:v>
                </c:pt>
                <c:pt idx="2749">
                  <c:v>42172</c:v>
                </c:pt>
                <c:pt idx="2750">
                  <c:v>42173</c:v>
                </c:pt>
                <c:pt idx="2751">
                  <c:v>42174</c:v>
                </c:pt>
                <c:pt idx="2752">
                  <c:v>42177</c:v>
                </c:pt>
                <c:pt idx="2753">
                  <c:v>42178</c:v>
                </c:pt>
                <c:pt idx="2754">
                  <c:v>42179</c:v>
                </c:pt>
                <c:pt idx="2755">
                  <c:v>42180</c:v>
                </c:pt>
                <c:pt idx="2756">
                  <c:v>42181</c:v>
                </c:pt>
                <c:pt idx="2757">
                  <c:v>42184</c:v>
                </c:pt>
                <c:pt idx="2758">
                  <c:v>42185</c:v>
                </c:pt>
                <c:pt idx="2759">
                  <c:v>42186</c:v>
                </c:pt>
                <c:pt idx="2760">
                  <c:v>42187</c:v>
                </c:pt>
                <c:pt idx="2761">
                  <c:v>42188</c:v>
                </c:pt>
                <c:pt idx="2762">
                  <c:v>42191</c:v>
                </c:pt>
                <c:pt idx="2763">
                  <c:v>42192</c:v>
                </c:pt>
                <c:pt idx="2764">
                  <c:v>42193</c:v>
                </c:pt>
                <c:pt idx="2765">
                  <c:v>42194</c:v>
                </c:pt>
                <c:pt idx="2766">
                  <c:v>42195</c:v>
                </c:pt>
                <c:pt idx="2767">
                  <c:v>42198</c:v>
                </c:pt>
                <c:pt idx="2768">
                  <c:v>42199</c:v>
                </c:pt>
                <c:pt idx="2769">
                  <c:v>42200</c:v>
                </c:pt>
                <c:pt idx="2770">
                  <c:v>42201</c:v>
                </c:pt>
                <c:pt idx="2771">
                  <c:v>42202</c:v>
                </c:pt>
                <c:pt idx="2772">
                  <c:v>42206</c:v>
                </c:pt>
                <c:pt idx="2773">
                  <c:v>42207</c:v>
                </c:pt>
                <c:pt idx="2774">
                  <c:v>42208</c:v>
                </c:pt>
                <c:pt idx="2775">
                  <c:v>42209</c:v>
                </c:pt>
                <c:pt idx="2776">
                  <c:v>42212</c:v>
                </c:pt>
                <c:pt idx="2777">
                  <c:v>42213</c:v>
                </c:pt>
                <c:pt idx="2778">
                  <c:v>42214</c:v>
                </c:pt>
                <c:pt idx="2779">
                  <c:v>42215</c:v>
                </c:pt>
                <c:pt idx="2780">
                  <c:v>42216</c:v>
                </c:pt>
                <c:pt idx="2781">
                  <c:v>42219</c:v>
                </c:pt>
                <c:pt idx="2782">
                  <c:v>42220</c:v>
                </c:pt>
                <c:pt idx="2783">
                  <c:v>42221</c:v>
                </c:pt>
                <c:pt idx="2784">
                  <c:v>42222</c:v>
                </c:pt>
                <c:pt idx="2785">
                  <c:v>42223</c:v>
                </c:pt>
                <c:pt idx="2786">
                  <c:v>42226</c:v>
                </c:pt>
                <c:pt idx="2787">
                  <c:v>42227</c:v>
                </c:pt>
                <c:pt idx="2788">
                  <c:v>42228</c:v>
                </c:pt>
                <c:pt idx="2789">
                  <c:v>42229</c:v>
                </c:pt>
                <c:pt idx="2790">
                  <c:v>42230</c:v>
                </c:pt>
                <c:pt idx="2791">
                  <c:v>42233</c:v>
                </c:pt>
                <c:pt idx="2792">
                  <c:v>42234</c:v>
                </c:pt>
                <c:pt idx="2793">
                  <c:v>42235</c:v>
                </c:pt>
                <c:pt idx="2794">
                  <c:v>42236</c:v>
                </c:pt>
                <c:pt idx="2795">
                  <c:v>42237</c:v>
                </c:pt>
                <c:pt idx="2796">
                  <c:v>42240</c:v>
                </c:pt>
                <c:pt idx="2797">
                  <c:v>42241</c:v>
                </c:pt>
                <c:pt idx="2798">
                  <c:v>42242</c:v>
                </c:pt>
                <c:pt idx="2799">
                  <c:v>42243</c:v>
                </c:pt>
                <c:pt idx="2800">
                  <c:v>42244</c:v>
                </c:pt>
                <c:pt idx="2801">
                  <c:v>42247</c:v>
                </c:pt>
                <c:pt idx="2802">
                  <c:v>42248</c:v>
                </c:pt>
                <c:pt idx="2803">
                  <c:v>42249</c:v>
                </c:pt>
                <c:pt idx="2804">
                  <c:v>42250</c:v>
                </c:pt>
                <c:pt idx="2805">
                  <c:v>42251</c:v>
                </c:pt>
                <c:pt idx="2806">
                  <c:v>42254</c:v>
                </c:pt>
                <c:pt idx="2807">
                  <c:v>42255</c:v>
                </c:pt>
                <c:pt idx="2808">
                  <c:v>42256</c:v>
                </c:pt>
                <c:pt idx="2809">
                  <c:v>42257</c:v>
                </c:pt>
                <c:pt idx="2810">
                  <c:v>42258</c:v>
                </c:pt>
                <c:pt idx="2811">
                  <c:v>42261</c:v>
                </c:pt>
                <c:pt idx="2812">
                  <c:v>42262</c:v>
                </c:pt>
                <c:pt idx="2813">
                  <c:v>42263</c:v>
                </c:pt>
                <c:pt idx="2814">
                  <c:v>42264</c:v>
                </c:pt>
                <c:pt idx="2815">
                  <c:v>42265</c:v>
                </c:pt>
                <c:pt idx="2816">
                  <c:v>42271</c:v>
                </c:pt>
                <c:pt idx="2817">
                  <c:v>42272</c:v>
                </c:pt>
                <c:pt idx="2818">
                  <c:v>42275</c:v>
                </c:pt>
                <c:pt idx="2819">
                  <c:v>42276</c:v>
                </c:pt>
                <c:pt idx="2820">
                  <c:v>42277</c:v>
                </c:pt>
                <c:pt idx="2821">
                  <c:v>42278</c:v>
                </c:pt>
                <c:pt idx="2822">
                  <c:v>42279</c:v>
                </c:pt>
                <c:pt idx="2823">
                  <c:v>42282</c:v>
                </c:pt>
                <c:pt idx="2824">
                  <c:v>42283</c:v>
                </c:pt>
                <c:pt idx="2825">
                  <c:v>42284</c:v>
                </c:pt>
                <c:pt idx="2826">
                  <c:v>42285</c:v>
                </c:pt>
                <c:pt idx="2827">
                  <c:v>42286</c:v>
                </c:pt>
                <c:pt idx="2828">
                  <c:v>42290</c:v>
                </c:pt>
                <c:pt idx="2829">
                  <c:v>42291</c:v>
                </c:pt>
                <c:pt idx="2830">
                  <c:v>42292</c:v>
                </c:pt>
                <c:pt idx="2831">
                  <c:v>42293</c:v>
                </c:pt>
                <c:pt idx="2832">
                  <c:v>42296</c:v>
                </c:pt>
                <c:pt idx="2833">
                  <c:v>42297</c:v>
                </c:pt>
                <c:pt idx="2834">
                  <c:v>42298</c:v>
                </c:pt>
                <c:pt idx="2835">
                  <c:v>42299</c:v>
                </c:pt>
                <c:pt idx="2836">
                  <c:v>42300</c:v>
                </c:pt>
                <c:pt idx="2837">
                  <c:v>42303</c:v>
                </c:pt>
                <c:pt idx="2838">
                  <c:v>42304</c:v>
                </c:pt>
                <c:pt idx="2839">
                  <c:v>42305</c:v>
                </c:pt>
                <c:pt idx="2840">
                  <c:v>42306</c:v>
                </c:pt>
                <c:pt idx="2841">
                  <c:v>42307</c:v>
                </c:pt>
                <c:pt idx="2842">
                  <c:v>42310</c:v>
                </c:pt>
                <c:pt idx="2843">
                  <c:v>42312</c:v>
                </c:pt>
                <c:pt idx="2844">
                  <c:v>42313</c:v>
                </c:pt>
                <c:pt idx="2845">
                  <c:v>42314</c:v>
                </c:pt>
                <c:pt idx="2846">
                  <c:v>42317</c:v>
                </c:pt>
                <c:pt idx="2847">
                  <c:v>42318</c:v>
                </c:pt>
                <c:pt idx="2848">
                  <c:v>42319</c:v>
                </c:pt>
                <c:pt idx="2849">
                  <c:v>42320</c:v>
                </c:pt>
                <c:pt idx="2850">
                  <c:v>42321</c:v>
                </c:pt>
                <c:pt idx="2851">
                  <c:v>42324</c:v>
                </c:pt>
                <c:pt idx="2852">
                  <c:v>42325</c:v>
                </c:pt>
                <c:pt idx="2853">
                  <c:v>42326</c:v>
                </c:pt>
                <c:pt idx="2854">
                  <c:v>42327</c:v>
                </c:pt>
                <c:pt idx="2855">
                  <c:v>42328</c:v>
                </c:pt>
                <c:pt idx="2856">
                  <c:v>42332</c:v>
                </c:pt>
                <c:pt idx="2857">
                  <c:v>42333</c:v>
                </c:pt>
                <c:pt idx="2858">
                  <c:v>42334</c:v>
                </c:pt>
                <c:pt idx="2859">
                  <c:v>42335</c:v>
                </c:pt>
                <c:pt idx="2860">
                  <c:v>42338</c:v>
                </c:pt>
                <c:pt idx="2861">
                  <c:v>42339</c:v>
                </c:pt>
                <c:pt idx="2862">
                  <c:v>42340</c:v>
                </c:pt>
                <c:pt idx="2863">
                  <c:v>42341</c:v>
                </c:pt>
                <c:pt idx="2864">
                  <c:v>42342</c:v>
                </c:pt>
                <c:pt idx="2865">
                  <c:v>42345</c:v>
                </c:pt>
                <c:pt idx="2866">
                  <c:v>42346</c:v>
                </c:pt>
                <c:pt idx="2867">
                  <c:v>42347</c:v>
                </c:pt>
                <c:pt idx="2868">
                  <c:v>42348</c:v>
                </c:pt>
                <c:pt idx="2869">
                  <c:v>42349</c:v>
                </c:pt>
                <c:pt idx="2870">
                  <c:v>42352</c:v>
                </c:pt>
                <c:pt idx="2871">
                  <c:v>42353</c:v>
                </c:pt>
                <c:pt idx="2872">
                  <c:v>42354</c:v>
                </c:pt>
                <c:pt idx="2873">
                  <c:v>42355</c:v>
                </c:pt>
                <c:pt idx="2874">
                  <c:v>42356</c:v>
                </c:pt>
                <c:pt idx="2875">
                  <c:v>42359</c:v>
                </c:pt>
                <c:pt idx="2876">
                  <c:v>42360</c:v>
                </c:pt>
                <c:pt idx="2877">
                  <c:v>42362</c:v>
                </c:pt>
                <c:pt idx="2878">
                  <c:v>42363</c:v>
                </c:pt>
                <c:pt idx="2879">
                  <c:v>42366</c:v>
                </c:pt>
                <c:pt idx="2880">
                  <c:v>42367</c:v>
                </c:pt>
                <c:pt idx="2881">
                  <c:v>42368</c:v>
                </c:pt>
                <c:pt idx="2882">
                  <c:v>42373</c:v>
                </c:pt>
                <c:pt idx="2883">
                  <c:v>42374</c:v>
                </c:pt>
                <c:pt idx="2884">
                  <c:v>42375</c:v>
                </c:pt>
                <c:pt idx="2885">
                  <c:v>42376</c:v>
                </c:pt>
                <c:pt idx="2886">
                  <c:v>42377</c:v>
                </c:pt>
                <c:pt idx="2887">
                  <c:v>42381</c:v>
                </c:pt>
                <c:pt idx="2888">
                  <c:v>42382</c:v>
                </c:pt>
                <c:pt idx="2889">
                  <c:v>42383</c:v>
                </c:pt>
                <c:pt idx="2890">
                  <c:v>42384</c:v>
                </c:pt>
                <c:pt idx="2891">
                  <c:v>42387</c:v>
                </c:pt>
                <c:pt idx="2892">
                  <c:v>42388</c:v>
                </c:pt>
                <c:pt idx="2893">
                  <c:v>42389</c:v>
                </c:pt>
                <c:pt idx="2894">
                  <c:v>42390</c:v>
                </c:pt>
                <c:pt idx="2895">
                  <c:v>42391</c:v>
                </c:pt>
                <c:pt idx="2896">
                  <c:v>42394</c:v>
                </c:pt>
                <c:pt idx="2897">
                  <c:v>42395</c:v>
                </c:pt>
                <c:pt idx="2898">
                  <c:v>42396</c:v>
                </c:pt>
                <c:pt idx="2899">
                  <c:v>42397</c:v>
                </c:pt>
                <c:pt idx="2900">
                  <c:v>42398</c:v>
                </c:pt>
                <c:pt idx="2901">
                  <c:v>42401</c:v>
                </c:pt>
                <c:pt idx="2902">
                  <c:v>42402</c:v>
                </c:pt>
                <c:pt idx="2903">
                  <c:v>42403</c:v>
                </c:pt>
                <c:pt idx="2904">
                  <c:v>42404</c:v>
                </c:pt>
                <c:pt idx="2905">
                  <c:v>42405</c:v>
                </c:pt>
                <c:pt idx="2906">
                  <c:v>42408</c:v>
                </c:pt>
                <c:pt idx="2907">
                  <c:v>42409</c:v>
                </c:pt>
                <c:pt idx="2908">
                  <c:v>42410</c:v>
                </c:pt>
                <c:pt idx="2909">
                  <c:v>42412</c:v>
                </c:pt>
                <c:pt idx="2910">
                  <c:v>42415</c:v>
                </c:pt>
                <c:pt idx="2911">
                  <c:v>42416</c:v>
                </c:pt>
                <c:pt idx="2912">
                  <c:v>42417</c:v>
                </c:pt>
                <c:pt idx="2913">
                  <c:v>42418</c:v>
                </c:pt>
                <c:pt idx="2914">
                  <c:v>42419</c:v>
                </c:pt>
                <c:pt idx="2915">
                  <c:v>42422</c:v>
                </c:pt>
                <c:pt idx="2916">
                  <c:v>42423</c:v>
                </c:pt>
                <c:pt idx="2917">
                  <c:v>42424</c:v>
                </c:pt>
                <c:pt idx="2918">
                  <c:v>42425</c:v>
                </c:pt>
                <c:pt idx="2919">
                  <c:v>42426</c:v>
                </c:pt>
                <c:pt idx="2920">
                  <c:v>42429</c:v>
                </c:pt>
                <c:pt idx="2921">
                  <c:v>42430</c:v>
                </c:pt>
                <c:pt idx="2922">
                  <c:v>42431</c:v>
                </c:pt>
                <c:pt idx="2923">
                  <c:v>42432</c:v>
                </c:pt>
                <c:pt idx="2924">
                  <c:v>42433</c:v>
                </c:pt>
                <c:pt idx="2925">
                  <c:v>42436</c:v>
                </c:pt>
                <c:pt idx="2926">
                  <c:v>42437</c:v>
                </c:pt>
                <c:pt idx="2927">
                  <c:v>42438</c:v>
                </c:pt>
                <c:pt idx="2928">
                  <c:v>42439</c:v>
                </c:pt>
                <c:pt idx="2929">
                  <c:v>42440</c:v>
                </c:pt>
                <c:pt idx="2930">
                  <c:v>42443</c:v>
                </c:pt>
                <c:pt idx="2931">
                  <c:v>42444</c:v>
                </c:pt>
                <c:pt idx="2932">
                  <c:v>42445</c:v>
                </c:pt>
                <c:pt idx="2933">
                  <c:v>42446</c:v>
                </c:pt>
                <c:pt idx="2934">
                  <c:v>42447</c:v>
                </c:pt>
                <c:pt idx="2935">
                  <c:v>42451</c:v>
                </c:pt>
                <c:pt idx="2936">
                  <c:v>42452</c:v>
                </c:pt>
                <c:pt idx="2937">
                  <c:v>42453</c:v>
                </c:pt>
                <c:pt idx="2938">
                  <c:v>42454</c:v>
                </c:pt>
                <c:pt idx="2939">
                  <c:v>42457</c:v>
                </c:pt>
                <c:pt idx="2940">
                  <c:v>42458</c:v>
                </c:pt>
                <c:pt idx="2941">
                  <c:v>42459</c:v>
                </c:pt>
                <c:pt idx="2942">
                  <c:v>42460</c:v>
                </c:pt>
                <c:pt idx="2943">
                  <c:v>42461</c:v>
                </c:pt>
                <c:pt idx="2944">
                  <c:v>42464</c:v>
                </c:pt>
                <c:pt idx="2945">
                  <c:v>42465</c:v>
                </c:pt>
                <c:pt idx="2946">
                  <c:v>42466</c:v>
                </c:pt>
                <c:pt idx="2947">
                  <c:v>42467</c:v>
                </c:pt>
                <c:pt idx="2948">
                  <c:v>42468</c:v>
                </c:pt>
                <c:pt idx="2949">
                  <c:v>42471</c:v>
                </c:pt>
                <c:pt idx="2950">
                  <c:v>42472</c:v>
                </c:pt>
                <c:pt idx="2951">
                  <c:v>42473</c:v>
                </c:pt>
                <c:pt idx="2952">
                  <c:v>42474</c:v>
                </c:pt>
                <c:pt idx="2953">
                  <c:v>42475</c:v>
                </c:pt>
                <c:pt idx="2954">
                  <c:v>42478</c:v>
                </c:pt>
                <c:pt idx="2955">
                  <c:v>42479</c:v>
                </c:pt>
                <c:pt idx="2956">
                  <c:v>42480</c:v>
                </c:pt>
                <c:pt idx="2957">
                  <c:v>42481</c:v>
                </c:pt>
                <c:pt idx="2958">
                  <c:v>42482</c:v>
                </c:pt>
                <c:pt idx="2959">
                  <c:v>42485</c:v>
                </c:pt>
                <c:pt idx="2960">
                  <c:v>42486</c:v>
                </c:pt>
                <c:pt idx="2961">
                  <c:v>42487</c:v>
                </c:pt>
                <c:pt idx="2962">
                  <c:v>42488</c:v>
                </c:pt>
                <c:pt idx="2963">
                  <c:v>42492</c:v>
                </c:pt>
                <c:pt idx="2964">
                  <c:v>42496</c:v>
                </c:pt>
                <c:pt idx="2965">
                  <c:v>42499</c:v>
                </c:pt>
                <c:pt idx="2966">
                  <c:v>42500</c:v>
                </c:pt>
                <c:pt idx="2967">
                  <c:v>42501</c:v>
                </c:pt>
                <c:pt idx="2968">
                  <c:v>42502</c:v>
                </c:pt>
                <c:pt idx="2969">
                  <c:v>42503</c:v>
                </c:pt>
                <c:pt idx="2970">
                  <c:v>42506</c:v>
                </c:pt>
                <c:pt idx="2971">
                  <c:v>42507</c:v>
                </c:pt>
                <c:pt idx="2972">
                  <c:v>42508</c:v>
                </c:pt>
                <c:pt idx="2973">
                  <c:v>42509</c:v>
                </c:pt>
                <c:pt idx="2974">
                  <c:v>42510</c:v>
                </c:pt>
                <c:pt idx="2975">
                  <c:v>42513</c:v>
                </c:pt>
                <c:pt idx="2976">
                  <c:v>42514</c:v>
                </c:pt>
                <c:pt idx="2977">
                  <c:v>42515</c:v>
                </c:pt>
                <c:pt idx="2978">
                  <c:v>42516</c:v>
                </c:pt>
                <c:pt idx="2979">
                  <c:v>42517</c:v>
                </c:pt>
                <c:pt idx="2980">
                  <c:v>42520</c:v>
                </c:pt>
                <c:pt idx="2981">
                  <c:v>42521</c:v>
                </c:pt>
                <c:pt idx="2982">
                  <c:v>42522</c:v>
                </c:pt>
                <c:pt idx="2983">
                  <c:v>42523</c:v>
                </c:pt>
                <c:pt idx="2984">
                  <c:v>42524</c:v>
                </c:pt>
                <c:pt idx="2985">
                  <c:v>42527</c:v>
                </c:pt>
                <c:pt idx="2986">
                  <c:v>42528</c:v>
                </c:pt>
                <c:pt idx="2987">
                  <c:v>42529</c:v>
                </c:pt>
                <c:pt idx="2988">
                  <c:v>42530</c:v>
                </c:pt>
                <c:pt idx="2989">
                  <c:v>42531</c:v>
                </c:pt>
                <c:pt idx="2990">
                  <c:v>42534</c:v>
                </c:pt>
                <c:pt idx="2991">
                  <c:v>42535</c:v>
                </c:pt>
                <c:pt idx="2992">
                  <c:v>42536</c:v>
                </c:pt>
                <c:pt idx="2993">
                  <c:v>42537</c:v>
                </c:pt>
                <c:pt idx="2994">
                  <c:v>42538</c:v>
                </c:pt>
                <c:pt idx="2995">
                  <c:v>42541</c:v>
                </c:pt>
                <c:pt idx="2996">
                  <c:v>42542</c:v>
                </c:pt>
                <c:pt idx="2997">
                  <c:v>42543</c:v>
                </c:pt>
                <c:pt idx="2998">
                  <c:v>42544</c:v>
                </c:pt>
                <c:pt idx="2999">
                  <c:v>42545</c:v>
                </c:pt>
                <c:pt idx="3000">
                  <c:v>42548</c:v>
                </c:pt>
                <c:pt idx="3001">
                  <c:v>42549</c:v>
                </c:pt>
                <c:pt idx="3002">
                  <c:v>42550</c:v>
                </c:pt>
                <c:pt idx="3003">
                  <c:v>42551</c:v>
                </c:pt>
                <c:pt idx="3004">
                  <c:v>42552</c:v>
                </c:pt>
                <c:pt idx="3005">
                  <c:v>42555</c:v>
                </c:pt>
                <c:pt idx="3006">
                  <c:v>42556</c:v>
                </c:pt>
                <c:pt idx="3007">
                  <c:v>42557</c:v>
                </c:pt>
                <c:pt idx="3008">
                  <c:v>42558</c:v>
                </c:pt>
                <c:pt idx="3009">
                  <c:v>42559</c:v>
                </c:pt>
                <c:pt idx="3010">
                  <c:v>42562</c:v>
                </c:pt>
                <c:pt idx="3011">
                  <c:v>42563</c:v>
                </c:pt>
                <c:pt idx="3012">
                  <c:v>42564</c:v>
                </c:pt>
                <c:pt idx="3013">
                  <c:v>42565</c:v>
                </c:pt>
                <c:pt idx="3014">
                  <c:v>42566</c:v>
                </c:pt>
                <c:pt idx="3015">
                  <c:v>42570</c:v>
                </c:pt>
                <c:pt idx="3016">
                  <c:v>42571</c:v>
                </c:pt>
                <c:pt idx="3017">
                  <c:v>42572</c:v>
                </c:pt>
                <c:pt idx="3018">
                  <c:v>42573</c:v>
                </c:pt>
                <c:pt idx="3019">
                  <c:v>42576</c:v>
                </c:pt>
                <c:pt idx="3020">
                  <c:v>42577</c:v>
                </c:pt>
                <c:pt idx="3021">
                  <c:v>42578</c:v>
                </c:pt>
                <c:pt idx="3022">
                  <c:v>42579</c:v>
                </c:pt>
                <c:pt idx="3023">
                  <c:v>42580</c:v>
                </c:pt>
                <c:pt idx="3024">
                  <c:v>42583</c:v>
                </c:pt>
                <c:pt idx="3025">
                  <c:v>42584</c:v>
                </c:pt>
                <c:pt idx="3026">
                  <c:v>42585</c:v>
                </c:pt>
                <c:pt idx="3027">
                  <c:v>42586</c:v>
                </c:pt>
                <c:pt idx="3028">
                  <c:v>42587</c:v>
                </c:pt>
                <c:pt idx="3029">
                  <c:v>42590</c:v>
                </c:pt>
                <c:pt idx="3030">
                  <c:v>42591</c:v>
                </c:pt>
                <c:pt idx="3031">
                  <c:v>42592</c:v>
                </c:pt>
                <c:pt idx="3032">
                  <c:v>42594</c:v>
                </c:pt>
                <c:pt idx="3033">
                  <c:v>42597</c:v>
                </c:pt>
                <c:pt idx="3034">
                  <c:v>42598</c:v>
                </c:pt>
                <c:pt idx="3035">
                  <c:v>42599</c:v>
                </c:pt>
                <c:pt idx="3036">
                  <c:v>42600</c:v>
                </c:pt>
                <c:pt idx="3037">
                  <c:v>42601</c:v>
                </c:pt>
                <c:pt idx="3038">
                  <c:v>42604</c:v>
                </c:pt>
                <c:pt idx="3039">
                  <c:v>42605</c:v>
                </c:pt>
                <c:pt idx="3040">
                  <c:v>42606</c:v>
                </c:pt>
                <c:pt idx="3041">
                  <c:v>42607</c:v>
                </c:pt>
                <c:pt idx="3042">
                  <c:v>42608</c:v>
                </c:pt>
                <c:pt idx="3043">
                  <c:v>42611</c:v>
                </c:pt>
                <c:pt idx="3044">
                  <c:v>42612</c:v>
                </c:pt>
                <c:pt idx="3045">
                  <c:v>42613</c:v>
                </c:pt>
                <c:pt idx="3046">
                  <c:v>42614</c:v>
                </c:pt>
                <c:pt idx="3047">
                  <c:v>42615</c:v>
                </c:pt>
                <c:pt idx="3048">
                  <c:v>42618</c:v>
                </c:pt>
                <c:pt idx="3049">
                  <c:v>42619</c:v>
                </c:pt>
                <c:pt idx="3050">
                  <c:v>42620</c:v>
                </c:pt>
                <c:pt idx="3051">
                  <c:v>42621</c:v>
                </c:pt>
                <c:pt idx="3052">
                  <c:v>42622</c:v>
                </c:pt>
                <c:pt idx="3053">
                  <c:v>42625</c:v>
                </c:pt>
                <c:pt idx="3054">
                  <c:v>42626</c:v>
                </c:pt>
                <c:pt idx="3055">
                  <c:v>42627</c:v>
                </c:pt>
                <c:pt idx="3056">
                  <c:v>42628</c:v>
                </c:pt>
                <c:pt idx="3057">
                  <c:v>42629</c:v>
                </c:pt>
                <c:pt idx="3058">
                  <c:v>42633</c:v>
                </c:pt>
                <c:pt idx="3059">
                  <c:v>42634</c:v>
                </c:pt>
                <c:pt idx="3060">
                  <c:v>42636</c:v>
                </c:pt>
                <c:pt idx="3061">
                  <c:v>42639</c:v>
                </c:pt>
                <c:pt idx="3062">
                  <c:v>42640</c:v>
                </c:pt>
                <c:pt idx="3063">
                  <c:v>42641</c:v>
                </c:pt>
                <c:pt idx="3064">
                  <c:v>42642</c:v>
                </c:pt>
                <c:pt idx="3065">
                  <c:v>42643</c:v>
                </c:pt>
                <c:pt idx="3066">
                  <c:v>42646</c:v>
                </c:pt>
                <c:pt idx="3067">
                  <c:v>42647</c:v>
                </c:pt>
                <c:pt idx="3068">
                  <c:v>42648</c:v>
                </c:pt>
                <c:pt idx="3069">
                  <c:v>42649</c:v>
                </c:pt>
                <c:pt idx="3070">
                  <c:v>42650</c:v>
                </c:pt>
                <c:pt idx="3071">
                  <c:v>42654</c:v>
                </c:pt>
                <c:pt idx="3072">
                  <c:v>42655</c:v>
                </c:pt>
                <c:pt idx="3073">
                  <c:v>42656</c:v>
                </c:pt>
                <c:pt idx="3074">
                  <c:v>42657</c:v>
                </c:pt>
                <c:pt idx="3075">
                  <c:v>42660</c:v>
                </c:pt>
                <c:pt idx="3076">
                  <c:v>42661</c:v>
                </c:pt>
                <c:pt idx="3077">
                  <c:v>42662</c:v>
                </c:pt>
                <c:pt idx="3078">
                  <c:v>42663</c:v>
                </c:pt>
                <c:pt idx="3079">
                  <c:v>42664</c:v>
                </c:pt>
                <c:pt idx="3080">
                  <c:v>42667</c:v>
                </c:pt>
                <c:pt idx="3081">
                  <c:v>42668</c:v>
                </c:pt>
                <c:pt idx="3082">
                  <c:v>42669</c:v>
                </c:pt>
                <c:pt idx="3083">
                  <c:v>42670</c:v>
                </c:pt>
                <c:pt idx="3084">
                  <c:v>42671</c:v>
                </c:pt>
                <c:pt idx="3085">
                  <c:v>42674</c:v>
                </c:pt>
                <c:pt idx="3086">
                  <c:v>42675</c:v>
                </c:pt>
                <c:pt idx="3087">
                  <c:v>42676</c:v>
                </c:pt>
                <c:pt idx="3088">
                  <c:v>42678</c:v>
                </c:pt>
                <c:pt idx="3089">
                  <c:v>42681</c:v>
                </c:pt>
                <c:pt idx="3090">
                  <c:v>42682</c:v>
                </c:pt>
                <c:pt idx="3091">
                  <c:v>42683</c:v>
                </c:pt>
                <c:pt idx="3092">
                  <c:v>42684</c:v>
                </c:pt>
                <c:pt idx="3093">
                  <c:v>42685</c:v>
                </c:pt>
                <c:pt idx="3094">
                  <c:v>42688</c:v>
                </c:pt>
                <c:pt idx="3095">
                  <c:v>42689</c:v>
                </c:pt>
                <c:pt idx="3096">
                  <c:v>42690</c:v>
                </c:pt>
                <c:pt idx="3097">
                  <c:v>42691</c:v>
                </c:pt>
                <c:pt idx="3098">
                  <c:v>42692</c:v>
                </c:pt>
                <c:pt idx="3099">
                  <c:v>42695</c:v>
                </c:pt>
                <c:pt idx="3100">
                  <c:v>42696</c:v>
                </c:pt>
                <c:pt idx="3101">
                  <c:v>42698</c:v>
                </c:pt>
                <c:pt idx="3102">
                  <c:v>42699</c:v>
                </c:pt>
                <c:pt idx="3103">
                  <c:v>42702</c:v>
                </c:pt>
                <c:pt idx="3104">
                  <c:v>42703</c:v>
                </c:pt>
                <c:pt idx="3105">
                  <c:v>42704</c:v>
                </c:pt>
                <c:pt idx="3106">
                  <c:v>42705</c:v>
                </c:pt>
                <c:pt idx="3107">
                  <c:v>42706</c:v>
                </c:pt>
                <c:pt idx="3108">
                  <c:v>42709</c:v>
                </c:pt>
                <c:pt idx="3109">
                  <c:v>42710</c:v>
                </c:pt>
                <c:pt idx="3110">
                  <c:v>42711</c:v>
                </c:pt>
                <c:pt idx="3111">
                  <c:v>42712</c:v>
                </c:pt>
                <c:pt idx="3112">
                  <c:v>42713</c:v>
                </c:pt>
                <c:pt idx="3113">
                  <c:v>42716</c:v>
                </c:pt>
                <c:pt idx="3114">
                  <c:v>42717</c:v>
                </c:pt>
                <c:pt idx="3115">
                  <c:v>42718</c:v>
                </c:pt>
                <c:pt idx="3116">
                  <c:v>42719</c:v>
                </c:pt>
                <c:pt idx="3117">
                  <c:v>42720</c:v>
                </c:pt>
                <c:pt idx="3118">
                  <c:v>42723</c:v>
                </c:pt>
                <c:pt idx="3119">
                  <c:v>42724</c:v>
                </c:pt>
                <c:pt idx="3120">
                  <c:v>42725</c:v>
                </c:pt>
                <c:pt idx="3121">
                  <c:v>42726</c:v>
                </c:pt>
                <c:pt idx="3122">
                  <c:v>42730</c:v>
                </c:pt>
                <c:pt idx="3123">
                  <c:v>42731</c:v>
                </c:pt>
                <c:pt idx="3124">
                  <c:v>42732</c:v>
                </c:pt>
                <c:pt idx="3125">
                  <c:v>42733</c:v>
                </c:pt>
                <c:pt idx="3126">
                  <c:v>42734</c:v>
                </c:pt>
                <c:pt idx="3127">
                  <c:v>42739</c:v>
                </c:pt>
                <c:pt idx="3128">
                  <c:v>42740</c:v>
                </c:pt>
                <c:pt idx="3129">
                  <c:v>42741</c:v>
                </c:pt>
                <c:pt idx="3130">
                  <c:v>42745</c:v>
                </c:pt>
                <c:pt idx="3131">
                  <c:v>42746</c:v>
                </c:pt>
                <c:pt idx="3132">
                  <c:v>42747</c:v>
                </c:pt>
                <c:pt idx="3133">
                  <c:v>42748</c:v>
                </c:pt>
                <c:pt idx="3134">
                  <c:v>42751</c:v>
                </c:pt>
                <c:pt idx="3135">
                  <c:v>42752</c:v>
                </c:pt>
                <c:pt idx="3136">
                  <c:v>42753</c:v>
                </c:pt>
                <c:pt idx="3137">
                  <c:v>42754</c:v>
                </c:pt>
                <c:pt idx="3138">
                  <c:v>42755</c:v>
                </c:pt>
                <c:pt idx="3139">
                  <c:v>42758</c:v>
                </c:pt>
                <c:pt idx="3140">
                  <c:v>42759</c:v>
                </c:pt>
                <c:pt idx="3141">
                  <c:v>42760</c:v>
                </c:pt>
                <c:pt idx="3142">
                  <c:v>42761</c:v>
                </c:pt>
                <c:pt idx="3143">
                  <c:v>42762</c:v>
                </c:pt>
                <c:pt idx="3144">
                  <c:v>42765</c:v>
                </c:pt>
                <c:pt idx="3145">
                  <c:v>42766</c:v>
                </c:pt>
                <c:pt idx="3146">
                  <c:v>42767</c:v>
                </c:pt>
                <c:pt idx="3147">
                  <c:v>42768</c:v>
                </c:pt>
                <c:pt idx="3148">
                  <c:v>42769</c:v>
                </c:pt>
                <c:pt idx="3149">
                  <c:v>42772</c:v>
                </c:pt>
                <c:pt idx="3150">
                  <c:v>42773</c:v>
                </c:pt>
                <c:pt idx="3151">
                  <c:v>42774</c:v>
                </c:pt>
                <c:pt idx="3152">
                  <c:v>42775</c:v>
                </c:pt>
                <c:pt idx="3153">
                  <c:v>42776</c:v>
                </c:pt>
                <c:pt idx="3154">
                  <c:v>42779</c:v>
                </c:pt>
                <c:pt idx="3155">
                  <c:v>42780</c:v>
                </c:pt>
                <c:pt idx="3156">
                  <c:v>42781</c:v>
                </c:pt>
                <c:pt idx="3157">
                  <c:v>42782</c:v>
                </c:pt>
                <c:pt idx="3158">
                  <c:v>42783</c:v>
                </c:pt>
                <c:pt idx="3159">
                  <c:v>42786</c:v>
                </c:pt>
                <c:pt idx="3160">
                  <c:v>42787</c:v>
                </c:pt>
                <c:pt idx="3161">
                  <c:v>42788</c:v>
                </c:pt>
                <c:pt idx="3162">
                  <c:v>42789</c:v>
                </c:pt>
                <c:pt idx="3163">
                  <c:v>42790</c:v>
                </c:pt>
                <c:pt idx="3164">
                  <c:v>42793</c:v>
                </c:pt>
                <c:pt idx="3165">
                  <c:v>42794</c:v>
                </c:pt>
                <c:pt idx="3166">
                  <c:v>42795</c:v>
                </c:pt>
                <c:pt idx="3167">
                  <c:v>42796</c:v>
                </c:pt>
                <c:pt idx="3168">
                  <c:v>42797</c:v>
                </c:pt>
                <c:pt idx="3169">
                  <c:v>42800</c:v>
                </c:pt>
                <c:pt idx="3170">
                  <c:v>42801</c:v>
                </c:pt>
                <c:pt idx="3171">
                  <c:v>42802</c:v>
                </c:pt>
                <c:pt idx="3172">
                  <c:v>42803</c:v>
                </c:pt>
                <c:pt idx="3173">
                  <c:v>42804</c:v>
                </c:pt>
                <c:pt idx="3174">
                  <c:v>42807</c:v>
                </c:pt>
                <c:pt idx="3175">
                  <c:v>42808</c:v>
                </c:pt>
                <c:pt idx="3176">
                  <c:v>42809</c:v>
                </c:pt>
                <c:pt idx="3177">
                  <c:v>42810</c:v>
                </c:pt>
                <c:pt idx="3178">
                  <c:v>42811</c:v>
                </c:pt>
                <c:pt idx="3179">
                  <c:v>42815</c:v>
                </c:pt>
                <c:pt idx="3180">
                  <c:v>42816</c:v>
                </c:pt>
                <c:pt idx="3181">
                  <c:v>42817</c:v>
                </c:pt>
                <c:pt idx="3182">
                  <c:v>42818</c:v>
                </c:pt>
                <c:pt idx="3183">
                  <c:v>42821</c:v>
                </c:pt>
                <c:pt idx="3184">
                  <c:v>42822</c:v>
                </c:pt>
                <c:pt idx="3185">
                  <c:v>42823</c:v>
                </c:pt>
                <c:pt idx="3186">
                  <c:v>42824</c:v>
                </c:pt>
                <c:pt idx="3187">
                  <c:v>42825</c:v>
                </c:pt>
                <c:pt idx="3188">
                  <c:v>42828</c:v>
                </c:pt>
                <c:pt idx="3189">
                  <c:v>42829</c:v>
                </c:pt>
                <c:pt idx="3190">
                  <c:v>42830</c:v>
                </c:pt>
                <c:pt idx="3191">
                  <c:v>42831</c:v>
                </c:pt>
                <c:pt idx="3192">
                  <c:v>42832</c:v>
                </c:pt>
                <c:pt idx="3193">
                  <c:v>42835</c:v>
                </c:pt>
                <c:pt idx="3194">
                  <c:v>42836</c:v>
                </c:pt>
                <c:pt idx="3195">
                  <c:v>42837</c:v>
                </c:pt>
                <c:pt idx="3196">
                  <c:v>42838</c:v>
                </c:pt>
                <c:pt idx="3197">
                  <c:v>42839</c:v>
                </c:pt>
                <c:pt idx="3198">
                  <c:v>42842</c:v>
                </c:pt>
                <c:pt idx="3199">
                  <c:v>42843</c:v>
                </c:pt>
                <c:pt idx="3200">
                  <c:v>42844</c:v>
                </c:pt>
                <c:pt idx="3201">
                  <c:v>42845</c:v>
                </c:pt>
                <c:pt idx="3202">
                  <c:v>42846</c:v>
                </c:pt>
                <c:pt idx="3203">
                  <c:v>42849</c:v>
                </c:pt>
                <c:pt idx="3204">
                  <c:v>42850</c:v>
                </c:pt>
                <c:pt idx="3205">
                  <c:v>42851</c:v>
                </c:pt>
                <c:pt idx="3206">
                  <c:v>42852</c:v>
                </c:pt>
                <c:pt idx="3207">
                  <c:v>42853</c:v>
                </c:pt>
                <c:pt idx="3208">
                  <c:v>42856</c:v>
                </c:pt>
                <c:pt idx="3209">
                  <c:v>42857</c:v>
                </c:pt>
                <c:pt idx="3210">
                  <c:v>42863</c:v>
                </c:pt>
                <c:pt idx="3211">
                  <c:v>42864</c:v>
                </c:pt>
                <c:pt idx="3212">
                  <c:v>42865</c:v>
                </c:pt>
                <c:pt idx="3213">
                  <c:v>42866</c:v>
                </c:pt>
                <c:pt idx="3214">
                  <c:v>42867</c:v>
                </c:pt>
                <c:pt idx="3215">
                  <c:v>42870</c:v>
                </c:pt>
                <c:pt idx="3216">
                  <c:v>42871</c:v>
                </c:pt>
                <c:pt idx="3217">
                  <c:v>42872</c:v>
                </c:pt>
                <c:pt idx="3218">
                  <c:v>42873</c:v>
                </c:pt>
                <c:pt idx="3219">
                  <c:v>42874</c:v>
                </c:pt>
                <c:pt idx="3220">
                  <c:v>42877</c:v>
                </c:pt>
                <c:pt idx="3221">
                  <c:v>42878</c:v>
                </c:pt>
                <c:pt idx="3222">
                  <c:v>42879</c:v>
                </c:pt>
                <c:pt idx="3223">
                  <c:v>42880</c:v>
                </c:pt>
                <c:pt idx="3224">
                  <c:v>42881</c:v>
                </c:pt>
                <c:pt idx="3225">
                  <c:v>42884</c:v>
                </c:pt>
                <c:pt idx="3226">
                  <c:v>42885</c:v>
                </c:pt>
                <c:pt idx="3227">
                  <c:v>42886</c:v>
                </c:pt>
                <c:pt idx="3228">
                  <c:v>42887</c:v>
                </c:pt>
                <c:pt idx="3229">
                  <c:v>42888</c:v>
                </c:pt>
                <c:pt idx="3230">
                  <c:v>42891</c:v>
                </c:pt>
                <c:pt idx="3231">
                  <c:v>42892</c:v>
                </c:pt>
                <c:pt idx="3232">
                  <c:v>42893</c:v>
                </c:pt>
                <c:pt idx="3233">
                  <c:v>42894</c:v>
                </c:pt>
                <c:pt idx="3234">
                  <c:v>42895</c:v>
                </c:pt>
                <c:pt idx="3235">
                  <c:v>42898</c:v>
                </c:pt>
                <c:pt idx="3236">
                  <c:v>42899</c:v>
                </c:pt>
                <c:pt idx="3237">
                  <c:v>42900</c:v>
                </c:pt>
                <c:pt idx="3238">
                  <c:v>42901</c:v>
                </c:pt>
                <c:pt idx="3239">
                  <c:v>42902</c:v>
                </c:pt>
                <c:pt idx="3240">
                  <c:v>42905</c:v>
                </c:pt>
                <c:pt idx="3241">
                  <c:v>42906</c:v>
                </c:pt>
                <c:pt idx="3242">
                  <c:v>42907</c:v>
                </c:pt>
                <c:pt idx="3243">
                  <c:v>42908</c:v>
                </c:pt>
                <c:pt idx="3244">
                  <c:v>42909</c:v>
                </c:pt>
                <c:pt idx="3245">
                  <c:v>42912</c:v>
                </c:pt>
                <c:pt idx="3246">
                  <c:v>42913</c:v>
                </c:pt>
                <c:pt idx="3247">
                  <c:v>42914</c:v>
                </c:pt>
                <c:pt idx="3248">
                  <c:v>42915</c:v>
                </c:pt>
                <c:pt idx="3249">
                  <c:v>42916</c:v>
                </c:pt>
                <c:pt idx="3250">
                  <c:v>42919</c:v>
                </c:pt>
                <c:pt idx="3251">
                  <c:v>42920</c:v>
                </c:pt>
                <c:pt idx="3252">
                  <c:v>42921</c:v>
                </c:pt>
                <c:pt idx="3253">
                  <c:v>42922</c:v>
                </c:pt>
                <c:pt idx="3254">
                  <c:v>42923</c:v>
                </c:pt>
                <c:pt idx="3255">
                  <c:v>42926</c:v>
                </c:pt>
                <c:pt idx="3256">
                  <c:v>42927</c:v>
                </c:pt>
                <c:pt idx="3257">
                  <c:v>42928</c:v>
                </c:pt>
                <c:pt idx="3258">
                  <c:v>42929</c:v>
                </c:pt>
                <c:pt idx="3259">
                  <c:v>42930</c:v>
                </c:pt>
                <c:pt idx="3260">
                  <c:v>42934</c:v>
                </c:pt>
                <c:pt idx="3261">
                  <c:v>42935</c:v>
                </c:pt>
                <c:pt idx="3262">
                  <c:v>42936</c:v>
                </c:pt>
                <c:pt idx="3263">
                  <c:v>42937</c:v>
                </c:pt>
                <c:pt idx="3264">
                  <c:v>42940</c:v>
                </c:pt>
                <c:pt idx="3265">
                  <c:v>42941</c:v>
                </c:pt>
                <c:pt idx="3266">
                  <c:v>42942</c:v>
                </c:pt>
                <c:pt idx="3267">
                  <c:v>42943</c:v>
                </c:pt>
                <c:pt idx="3268">
                  <c:v>42944</c:v>
                </c:pt>
                <c:pt idx="3269">
                  <c:v>42947</c:v>
                </c:pt>
                <c:pt idx="3270">
                  <c:v>42948</c:v>
                </c:pt>
                <c:pt idx="3271">
                  <c:v>42949</c:v>
                </c:pt>
                <c:pt idx="3272">
                  <c:v>42950</c:v>
                </c:pt>
                <c:pt idx="3273">
                  <c:v>42951</c:v>
                </c:pt>
                <c:pt idx="3274">
                  <c:v>42954</c:v>
                </c:pt>
                <c:pt idx="3275">
                  <c:v>42955</c:v>
                </c:pt>
                <c:pt idx="3276">
                  <c:v>42956</c:v>
                </c:pt>
                <c:pt idx="3277">
                  <c:v>42957</c:v>
                </c:pt>
                <c:pt idx="3278">
                  <c:v>42961</c:v>
                </c:pt>
                <c:pt idx="3279">
                  <c:v>42962</c:v>
                </c:pt>
                <c:pt idx="3280">
                  <c:v>42963</c:v>
                </c:pt>
                <c:pt idx="3281">
                  <c:v>42964</c:v>
                </c:pt>
                <c:pt idx="3282">
                  <c:v>42965</c:v>
                </c:pt>
                <c:pt idx="3283">
                  <c:v>42968</c:v>
                </c:pt>
                <c:pt idx="3284">
                  <c:v>42969</c:v>
                </c:pt>
                <c:pt idx="3285">
                  <c:v>42970</c:v>
                </c:pt>
                <c:pt idx="3286">
                  <c:v>42971</c:v>
                </c:pt>
                <c:pt idx="3287">
                  <c:v>42972</c:v>
                </c:pt>
                <c:pt idx="3288">
                  <c:v>42975</c:v>
                </c:pt>
                <c:pt idx="3289">
                  <c:v>42976</c:v>
                </c:pt>
                <c:pt idx="3290">
                  <c:v>42977</c:v>
                </c:pt>
                <c:pt idx="3291">
                  <c:v>42978</c:v>
                </c:pt>
                <c:pt idx="3292">
                  <c:v>42979</c:v>
                </c:pt>
                <c:pt idx="3293">
                  <c:v>42982</c:v>
                </c:pt>
                <c:pt idx="3294">
                  <c:v>42983</c:v>
                </c:pt>
                <c:pt idx="3295">
                  <c:v>42984</c:v>
                </c:pt>
                <c:pt idx="3296">
                  <c:v>42985</c:v>
                </c:pt>
                <c:pt idx="3297">
                  <c:v>42986</c:v>
                </c:pt>
                <c:pt idx="3298">
                  <c:v>42989</c:v>
                </c:pt>
                <c:pt idx="3299">
                  <c:v>42990</c:v>
                </c:pt>
                <c:pt idx="3300">
                  <c:v>42991</c:v>
                </c:pt>
                <c:pt idx="3301">
                  <c:v>42992</c:v>
                </c:pt>
                <c:pt idx="3302">
                  <c:v>42993</c:v>
                </c:pt>
                <c:pt idx="3303">
                  <c:v>42997</c:v>
                </c:pt>
                <c:pt idx="3304">
                  <c:v>42998</c:v>
                </c:pt>
                <c:pt idx="3305">
                  <c:v>42999</c:v>
                </c:pt>
                <c:pt idx="3306">
                  <c:v>43000</c:v>
                </c:pt>
                <c:pt idx="3307">
                  <c:v>43003</c:v>
                </c:pt>
                <c:pt idx="3308">
                  <c:v>43004</c:v>
                </c:pt>
                <c:pt idx="3309">
                  <c:v>43005</c:v>
                </c:pt>
                <c:pt idx="3310">
                  <c:v>43006</c:v>
                </c:pt>
                <c:pt idx="3311">
                  <c:v>43007</c:v>
                </c:pt>
                <c:pt idx="3312">
                  <c:v>43010</c:v>
                </c:pt>
                <c:pt idx="3313">
                  <c:v>43011</c:v>
                </c:pt>
                <c:pt idx="3314">
                  <c:v>43012</c:v>
                </c:pt>
                <c:pt idx="3315">
                  <c:v>43013</c:v>
                </c:pt>
                <c:pt idx="3316">
                  <c:v>43014</c:v>
                </c:pt>
                <c:pt idx="3317">
                  <c:v>43018</c:v>
                </c:pt>
                <c:pt idx="3318">
                  <c:v>43019</c:v>
                </c:pt>
                <c:pt idx="3319">
                  <c:v>43020</c:v>
                </c:pt>
                <c:pt idx="3320">
                  <c:v>43021</c:v>
                </c:pt>
                <c:pt idx="3321">
                  <c:v>43024</c:v>
                </c:pt>
                <c:pt idx="3322">
                  <c:v>43025</c:v>
                </c:pt>
                <c:pt idx="3323">
                  <c:v>43026</c:v>
                </c:pt>
                <c:pt idx="3324">
                  <c:v>43027</c:v>
                </c:pt>
                <c:pt idx="3325">
                  <c:v>43028</c:v>
                </c:pt>
                <c:pt idx="3326">
                  <c:v>43031</c:v>
                </c:pt>
                <c:pt idx="3327">
                  <c:v>43032</c:v>
                </c:pt>
                <c:pt idx="3328">
                  <c:v>43033</c:v>
                </c:pt>
                <c:pt idx="3329">
                  <c:v>43034</c:v>
                </c:pt>
                <c:pt idx="3330">
                  <c:v>43035</c:v>
                </c:pt>
                <c:pt idx="3331">
                  <c:v>43038</c:v>
                </c:pt>
                <c:pt idx="3332">
                  <c:v>43039</c:v>
                </c:pt>
                <c:pt idx="3333">
                  <c:v>43040</c:v>
                </c:pt>
                <c:pt idx="3334">
                  <c:v>43041</c:v>
                </c:pt>
                <c:pt idx="3335">
                  <c:v>43045</c:v>
                </c:pt>
                <c:pt idx="3336">
                  <c:v>43046</c:v>
                </c:pt>
                <c:pt idx="3337">
                  <c:v>43047</c:v>
                </c:pt>
                <c:pt idx="3338">
                  <c:v>43048</c:v>
                </c:pt>
                <c:pt idx="3339">
                  <c:v>43049</c:v>
                </c:pt>
                <c:pt idx="3340">
                  <c:v>43052</c:v>
                </c:pt>
                <c:pt idx="3341">
                  <c:v>43053</c:v>
                </c:pt>
                <c:pt idx="3342">
                  <c:v>43054</c:v>
                </c:pt>
                <c:pt idx="3343">
                  <c:v>43055</c:v>
                </c:pt>
                <c:pt idx="3344">
                  <c:v>43056</c:v>
                </c:pt>
                <c:pt idx="3345">
                  <c:v>43059</c:v>
                </c:pt>
                <c:pt idx="3346">
                  <c:v>43060</c:v>
                </c:pt>
                <c:pt idx="3347">
                  <c:v>43061</c:v>
                </c:pt>
                <c:pt idx="3348">
                  <c:v>43063</c:v>
                </c:pt>
                <c:pt idx="3349">
                  <c:v>43066</c:v>
                </c:pt>
                <c:pt idx="3350">
                  <c:v>43067</c:v>
                </c:pt>
                <c:pt idx="3351">
                  <c:v>43068</c:v>
                </c:pt>
                <c:pt idx="3352">
                  <c:v>43069</c:v>
                </c:pt>
                <c:pt idx="3353">
                  <c:v>43070</c:v>
                </c:pt>
                <c:pt idx="3354">
                  <c:v>43073</c:v>
                </c:pt>
                <c:pt idx="3355">
                  <c:v>43074</c:v>
                </c:pt>
                <c:pt idx="3356">
                  <c:v>43075</c:v>
                </c:pt>
                <c:pt idx="3357">
                  <c:v>43076</c:v>
                </c:pt>
                <c:pt idx="3358">
                  <c:v>43077</c:v>
                </c:pt>
                <c:pt idx="3359">
                  <c:v>43080</c:v>
                </c:pt>
                <c:pt idx="3360">
                  <c:v>43081</c:v>
                </c:pt>
                <c:pt idx="3361">
                  <c:v>43082</c:v>
                </c:pt>
                <c:pt idx="3362">
                  <c:v>43083</c:v>
                </c:pt>
                <c:pt idx="3363">
                  <c:v>43084</c:v>
                </c:pt>
                <c:pt idx="3364">
                  <c:v>43087</c:v>
                </c:pt>
                <c:pt idx="3365">
                  <c:v>43088</c:v>
                </c:pt>
                <c:pt idx="3366">
                  <c:v>43089</c:v>
                </c:pt>
                <c:pt idx="3367">
                  <c:v>43090</c:v>
                </c:pt>
                <c:pt idx="3368">
                  <c:v>43091</c:v>
                </c:pt>
                <c:pt idx="3369">
                  <c:v>43094</c:v>
                </c:pt>
                <c:pt idx="3370">
                  <c:v>43095</c:v>
                </c:pt>
                <c:pt idx="3371">
                  <c:v>43096</c:v>
                </c:pt>
                <c:pt idx="3372">
                  <c:v>43097</c:v>
                </c:pt>
                <c:pt idx="3373">
                  <c:v>43098</c:v>
                </c:pt>
                <c:pt idx="3374">
                  <c:v>43104</c:v>
                </c:pt>
                <c:pt idx="3375">
                  <c:v>43105</c:v>
                </c:pt>
                <c:pt idx="3376">
                  <c:v>43109</c:v>
                </c:pt>
                <c:pt idx="3377">
                  <c:v>43110</c:v>
                </c:pt>
                <c:pt idx="3378">
                  <c:v>43111</c:v>
                </c:pt>
                <c:pt idx="3379">
                  <c:v>43112</c:v>
                </c:pt>
                <c:pt idx="3380">
                  <c:v>43115</c:v>
                </c:pt>
                <c:pt idx="3381">
                  <c:v>43116</c:v>
                </c:pt>
                <c:pt idx="3382">
                  <c:v>43117</c:v>
                </c:pt>
                <c:pt idx="3383">
                  <c:v>43118</c:v>
                </c:pt>
                <c:pt idx="3384">
                  <c:v>43119</c:v>
                </c:pt>
                <c:pt idx="3385">
                  <c:v>43122</c:v>
                </c:pt>
                <c:pt idx="3386">
                  <c:v>43123</c:v>
                </c:pt>
                <c:pt idx="3387">
                  <c:v>43124</c:v>
                </c:pt>
                <c:pt idx="3388">
                  <c:v>43125</c:v>
                </c:pt>
                <c:pt idx="3389">
                  <c:v>43126</c:v>
                </c:pt>
                <c:pt idx="3390">
                  <c:v>43129</c:v>
                </c:pt>
                <c:pt idx="3391">
                  <c:v>43130</c:v>
                </c:pt>
                <c:pt idx="3392">
                  <c:v>43131</c:v>
                </c:pt>
                <c:pt idx="3393">
                  <c:v>43132</c:v>
                </c:pt>
                <c:pt idx="3394">
                  <c:v>43133</c:v>
                </c:pt>
                <c:pt idx="3395">
                  <c:v>43136</c:v>
                </c:pt>
                <c:pt idx="3396">
                  <c:v>43137</c:v>
                </c:pt>
                <c:pt idx="3397">
                  <c:v>43138</c:v>
                </c:pt>
                <c:pt idx="3398">
                  <c:v>43139</c:v>
                </c:pt>
                <c:pt idx="3399">
                  <c:v>43140</c:v>
                </c:pt>
                <c:pt idx="3400">
                  <c:v>43144</c:v>
                </c:pt>
                <c:pt idx="3401">
                  <c:v>43145</c:v>
                </c:pt>
                <c:pt idx="3402">
                  <c:v>43146</c:v>
                </c:pt>
                <c:pt idx="3403">
                  <c:v>43147</c:v>
                </c:pt>
                <c:pt idx="3404">
                  <c:v>43150</c:v>
                </c:pt>
                <c:pt idx="3405">
                  <c:v>43151</c:v>
                </c:pt>
                <c:pt idx="3406">
                  <c:v>43152</c:v>
                </c:pt>
                <c:pt idx="3407">
                  <c:v>43153</c:v>
                </c:pt>
                <c:pt idx="3408">
                  <c:v>43154</c:v>
                </c:pt>
                <c:pt idx="3409">
                  <c:v>43157</c:v>
                </c:pt>
                <c:pt idx="3410">
                  <c:v>43158</c:v>
                </c:pt>
                <c:pt idx="3411">
                  <c:v>43159</c:v>
                </c:pt>
                <c:pt idx="3412">
                  <c:v>43160</c:v>
                </c:pt>
                <c:pt idx="3413">
                  <c:v>43161</c:v>
                </c:pt>
                <c:pt idx="3414">
                  <c:v>43164</c:v>
                </c:pt>
                <c:pt idx="3415">
                  <c:v>43165</c:v>
                </c:pt>
                <c:pt idx="3416">
                  <c:v>43166</c:v>
                </c:pt>
                <c:pt idx="3417">
                  <c:v>43167</c:v>
                </c:pt>
                <c:pt idx="3418">
                  <c:v>43168</c:v>
                </c:pt>
                <c:pt idx="3419">
                  <c:v>43171</c:v>
                </c:pt>
                <c:pt idx="3420">
                  <c:v>43172</c:v>
                </c:pt>
                <c:pt idx="3421">
                  <c:v>43173</c:v>
                </c:pt>
                <c:pt idx="3422">
                  <c:v>43174</c:v>
                </c:pt>
                <c:pt idx="3423">
                  <c:v>43175</c:v>
                </c:pt>
                <c:pt idx="3424">
                  <c:v>43178</c:v>
                </c:pt>
                <c:pt idx="3425">
                  <c:v>43179</c:v>
                </c:pt>
                <c:pt idx="3426">
                  <c:v>43181</c:v>
                </c:pt>
                <c:pt idx="3427">
                  <c:v>43182</c:v>
                </c:pt>
                <c:pt idx="3428">
                  <c:v>43185</c:v>
                </c:pt>
                <c:pt idx="3429">
                  <c:v>43186</c:v>
                </c:pt>
                <c:pt idx="3430">
                  <c:v>43187</c:v>
                </c:pt>
                <c:pt idx="3431">
                  <c:v>43188</c:v>
                </c:pt>
                <c:pt idx="3432">
                  <c:v>43189</c:v>
                </c:pt>
                <c:pt idx="3433">
                  <c:v>43192</c:v>
                </c:pt>
                <c:pt idx="3434">
                  <c:v>43193</c:v>
                </c:pt>
                <c:pt idx="3435">
                  <c:v>43194</c:v>
                </c:pt>
                <c:pt idx="3436">
                  <c:v>43195</c:v>
                </c:pt>
                <c:pt idx="3437">
                  <c:v>43196</c:v>
                </c:pt>
                <c:pt idx="3438">
                  <c:v>43199</c:v>
                </c:pt>
                <c:pt idx="3439">
                  <c:v>43200</c:v>
                </c:pt>
                <c:pt idx="3440">
                  <c:v>43201</c:v>
                </c:pt>
                <c:pt idx="3441">
                  <c:v>43202</c:v>
                </c:pt>
                <c:pt idx="3442">
                  <c:v>43203</c:v>
                </c:pt>
                <c:pt idx="3443">
                  <c:v>43206</c:v>
                </c:pt>
                <c:pt idx="3444">
                  <c:v>43207</c:v>
                </c:pt>
                <c:pt idx="3445">
                  <c:v>43208</c:v>
                </c:pt>
                <c:pt idx="3446">
                  <c:v>43209</c:v>
                </c:pt>
                <c:pt idx="3447">
                  <c:v>43210</c:v>
                </c:pt>
                <c:pt idx="3448">
                  <c:v>43213</c:v>
                </c:pt>
                <c:pt idx="3449">
                  <c:v>43214</c:v>
                </c:pt>
                <c:pt idx="3450">
                  <c:v>43215</c:v>
                </c:pt>
                <c:pt idx="3451">
                  <c:v>43216</c:v>
                </c:pt>
                <c:pt idx="3452">
                  <c:v>43217</c:v>
                </c:pt>
                <c:pt idx="3453">
                  <c:v>43221</c:v>
                </c:pt>
                <c:pt idx="3454">
                  <c:v>43222</c:v>
                </c:pt>
                <c:pt idx="3455">
                  <c:v>43227</c:v>
                </c:pt>
                <c:pt idx="3456">
                  <c:v>43228</c:v>
                </c:pt>
                <c:pt idx="3457">
                  <c:v>43229</c:v>
                </c:pt>
                <c:pt idx="3458">
                  <c:v>43230</c:v>
                </c:pt>
                <c:pt idx="3459">
                  <c:v>43231</c:v>
                </c:pt>
                <c:pt idx="3460">
                  <c:v>43234</c:v>
                </c:pt>
                <c:pt idx="3461">
                  <c:v>43235</c:v>
                </c:pt>
                <c:pt idx="3462">
                  <c:v>43236</c:v>
                </c:pt>
                <c:pt idx="3463">
                  <c:v>43237</c:v>
                </c:pt>
                <c:pt idx="3464">
                  <c:v>43238</c:v>
                </c:pt>
                <c:pt idx="3465">
                  <c:v>43241</c:v>
                </c:pt>
                <c:pt idx="3466">
                  <c:v>43242</c:v>
                </c:pt>
                <c:pt idx="3467">
                  <c:v>43243</c:v>
                </c:pt>
                <c:pt idx="3468">
                  <c:v>43244</c:v>
                </c:pt>
                <c:pt idx="3469">
                  <c:v>43245</c:v>
                </c:pt>
                <c:pt idx="3470">
                  <c:v>43248</c:v>
                </c:pt>
                <c:pt idx="3471">
                  <c:v>43249</c:v>
                </c:pt>
                <c:pt idx="3472">
                  <c:v>43250</c:v>
                </c:pt>
                <c:pt idx="3473">
                  <c:v>43251</c:v>
                </c:pt>
                <c:pt idx="3474">
                  <c:v>43252</c:v>
                </c:pt>
                <c:pt idx="3475">
                  <c:v>43255</c:v>
                </c:pt>
                <c:pt idx="3476">
                  <c:v>43256</c:v>
                </c:pt>
                <c:pt idx="3477">
                  <c:v>43257</c:v>
                </c:pt>
                <c:pt idx="3478">
                  <c:v>43258</c:v>
                </c:pt>
                <c:pt idx="3479">
                  <c:v>43259</c:v>
                </c:pt>
                <c:pt idx="3480">
                  <c:v>43262</c:v>
                </c:pt>
                <c:pt idx="3481">
                  <c:v>43263</c:v>
                </c:pt>
                <c:pt idx="3482">
                  <c:v>43264</c:v>
                </c:pt>
                <c:pt idx="3483">
                  <c:v>43265</c:v>
                </c:pt>
                <c:pt idx="3484">
                  <c:v>43266</c:v>
                </c:pt>
                <c:pt idx="3485">
                  <c:v>43269</c:v>
                </c:pt>
                <c:pt idx="3486">
                  <c:v>43270</c:v>
                </c:pt>
                <c:pt idx="3487">
                  <c:v>43271</c:v>
                </c:pt>
                <c:pt idx="3488">
                  <c:v>43272</c:v>
                </c:pt>
                <c:pt idx="3489">
                  <c:v>43273</c:v>
                </c:pt>
                <c:pt idx="3490">
                  <c:v>43276</c:v>
                </c:pt>
                <c:pt idx="3491">
                  <c:v>43277</c:v>
                </c:pt>
                <c:pt idx="3492">
                  <c:v>43278</c:v>
                </c:pt>
                <c:pt idx="3493">
                  <c:v>43279</c:v>
                </c:pt>
                <c:pt idx="3494">
                  <c:v>43280</c:v>
                </c:pt>
                <c:pt idx="3495">
                  <c:v>43283</c:v>
                </c:pt>
                <c:pt idx="3496">
                  <c:v>43284</c:v>
                </c:pt>
                <c:pt idx="3497">
                  <c:v>43285</c:v>
                </c:pt>
                <c:pt idx="3498">
                  <c:v>43286</c:v>
                </c:pt>
                <c:pt idx="3499">
                  <c:v>43287</c:v>
                </c:pt>
                <c:pt idx="3500">
                  <c:v>43290</c:v>
                </c:pt>
                <c:pt idx="3501">
                  <c:v>43291</c:v>
                </c:pt>
                <c:pt idx="3502">
                  <c:v>43292</c:v>
                </c:pt>
                <c:pt idx="3503">
                  <c:v>43293</c:v>
                </c:pt>
                <c:pt idx="3504">
                  <c:v>43294</c:v>
                </c:pt>
                <c:pt idx="3505">
                  <c:v>43298</c:v>
                </c:pt>
                <c:pt idx="3506">
                  <c:v>43299</c:v>
                </c:pt>
                <c:pt idx="3507">
                  <c:v>43300</c:v>
                </c:pt>
                <c:pt idx="3508">
                  <c:v>43301</c:v>
                </c:pt>
                <c:pt idx="3509">
                  <c:v>43304</c:v>
                </c:pt>
                <c:pt idx="3510">
                  <c:v>43305</c:v>
                </c:pt>
                <c:pt idx="3511">
                  <c:v>43306</c:v>
                </c:pt>
                <c:pt idx="3512">
                  <c:v>43307</c:v>
                </c:pt>
                <c:pt idx="3513">
                  <c:v>43308</c:v>
                </c:pt>
                <c:pt idx="3514">
                  <c:v>43311</c:v>
                </c:pt>
                <c:pt idx="3515">
                  <c:v>43312</c:v>
                </c:pt>
                <c:pt idx="3516">
                  <c:v>43313</c:v>
                </c:pt>
                <c:pt idx="3517">
                  <c:v>43314</c:v>
                </c:pt>
                <c:pt idx="3518">
                  <c:v>43315</c:v>
                </c:pt>
                <c:pt idx="3519">
                  <c:v>43318</c:v>
                </c:pt>
                <c:pt idx="3520">
                  <c:v>43319</c:v>
                </c:pt>
                <c:pt idx="3521">
                  <c:v>43320</c:v>
                </c:pt>
                <c:pt idx="3522">
                  <c:v>43321</c:v>
                </c:pt>
                <c:pt idx="3523">
                  <c:v>43322</c:v>
                </c:pt>
                <c:pt idx="3524">
                  <c:v>43325</c:v>
                </c:pt>
                <c:pt idx="3525">
                  <c:v>43326</c:v>
                </c:pt>
                <c:pt idx="3526">
                  <c:v>43327</c:v>
                </c:pt>
                <c:pt idx="3527">
                  <c:v>43328</c:v>
                </c:pt>
                <c:pt idx="3528">
                  <c:v>43329</c:v>
                </c:pt>
                <c:pt idx="3529">
                  <c:v>43332</c:v>
                </c:pt>
                <c:pt idx="3530">
                  <c:v>43333</c:v>
                </c:pt>
                <c:pt idx="3531">
                  <c:v>43334</c:v>
                </c:pt>
                <c:pt idx="3532">
                  <c:v>43335</c:v>
                </c:pt>
                <c:pt idx="3533">
                  <c:v>43336</c:v>
                </c:pt>
                <c:pt idx="3534">
                  <c:v>43339</c:v>
                </c:pt>
                <c:pt idx="3535">
                  <c:v>43340</c:v>
                </c:pt>
                <c:pt idx="3536">
                  <c:v>43341</c:v>
                </c:pt>
                <c:pt idx="3537">
                  <c:v>43342</c:v>
                </c:pt>
                <c:pt idx="3538">
                  <c:v>43343</c:v>
                </c:pt>
                <c:pt idx="3539">
                  <c:v>43346</c:v>
                </c:pt>
                <c:pt idx="3540">
                  <c:v>43347</c:v>
                </c:pt>
                <c:pt idx="3541">
                  <c:v>43348</c:v>
                </c:pt>
                <c:pt idx="3542">
                  <c:v>43349</c:v>
                </c:pt>
                <c:pt idx="3543">
                  <c:v>43350</c:v>
                </c:pt>
                <c:pt idx="3544">
                  <c:v>43353</c:v>
                </c:pt>
                <c:pt idx="3545">
                  <c:v>43354</c:v>
                </c:pt>
                <c:pt idx="3546">
                  <c:v>43355</c:v>
                </c:pt>
                <c:pt idx="3547">
                  <c:v>43356</c:v>
                </c:pt>
                <c:pt idx="3548">
                  <c:v>43357</c:v>
                </c:pt>
                <c:pt idx="3549">
                  <c:v>43361</c:v>
                </c:pt>
                <c:pt idx="3550">
                  <c:v>43362</c:v>
                </c:pt>
                <c:pt idx="3551">
                  <c:v>43363</c:v>
                </c:pt>
                <c:pt idx="3552">
                  <c:v>43364</c:v>
                </c:pt>
                <c:pt idx="3553">
                  <c:v>43368</c:v>
                </c:pt>
                <c:pt idx="3554">
                  <c:v>43369</c:v>
                </c:pt>
                <c:pt idx="3555">
                  <c:v>43370</c:v>
                </c:pt>
                <c:pt idx="3556">
                  <c:v>43371</c:v>
                </c:pt>
                <c:pt idx="3557">
                  <c:v>43374</c:v>
                </c:pt>
                <c:pt idx="3558">
                  <c:v>43375</c:v>
                </c:pt>
                <c:pt idx="3559">
                  <c:v>43376</c:v>
                </c:pt>
                <c:pt idx="3560">
                  <c:v>43377</c:v>
                </c:pt>
                <c:pt idx="3561">
                  <c:v>43378</c:v>
                </c:pt>
                <c:pt idx="3562">
                  <c:v>43382</c:v>
                </c:pt>
                <c:pt idx="3563">
                  <c:v>43383</c:v>
                </c:pt>
                <c:pt idx="3564">
                  <c:v>43384</c:v>
                </c:pt>
                <c:pt idx="3565">
                  <c:v>43385</c:v>
                </c:pt>
                <c:pt idx="3566">
                  <c:v>43388</c:v>
                </c:pt>
                <c:pt idx="3567">
                  <c:v>43389</c:v>
                </c:pt>
                <c:pt idx="3568">
                  <c:v>43390</c:v>
                </c:pt>
                <c:pt idx="3569">
                  <c:v>43391</c:v>
                </c:pt>
                <c:pt idx="3570">
                  <c:v>43392</c:v>
                </c:pt>
                <c:pt idx="3571">
                  <c:v>43395</c:v>
                </c:pt>
                <c:pt idx="3572">
                  <c:v>43396</c:v>
                </c:pt>
                <c:pt idx="3573">
                  <c:v>43397</c:v>
                </c:pt>
                <c:pt idx="3574">
                  <c:v>43398</c:v>
                </c:pt>
                <c:pt idx="3575">
                  <c:v>43399</c:v>
                </c:pt>
                <c:pt idx="3576">
                  <c:v>43402</c:v>
                </c:pt>
                <c:pt idx="3577">
                  <c:v>43403</c:v>
                </c:pt>
                <c:pt idx="3578">
                  <c:v>43404</c:v>
                </c:pt>
                <c:pt idx="3579">
                  <c:v>43405</c:v>
                </c:pt>
                <c:pt idx="3580">
                  <c:v>43406</c:v>
                </c:pt>
                <c:pt idx="3581">
                  <c:v>43409</c:v>
                </c:pt>
                <c:pt idx="3582">
                  <c:v>43410</c:v>
                </c:pt>
                <c:pt idx="3583">
                  <c:v>43411</c:v>
                </c:pt>
                <c:pt idx="3584">
                  <c:v>43412</c:v>
                </c:pt>
                <c:pt idx="3585">
                  <c:v>43413</c:v>
                </c:pt>
                <c:pt idx="3586">
                  <c:v>43416</c:v>
                </c:pt>
                <c:pt idx="3587">
                  <c:v>43417</c:v>
                </c:pt>
                <c:pt idx="3588">
                  <c:v>43418</c:v>
                </c:pt>
                <c:pt idx="3589">
                  <c:v>43419</c:v>
                </c:pt>
                <c:pt idx="3590">
                  <c:v>43420</c:v>
                </c:pt>
                <c:pt idx="3591">
                  <c:v>43423</c:v>
                </c:pt>
                <c:pt idx="3592">
                  <c:v>43424</c:v>
                </c:pt>
                <c:pt idx="3593">
                  <c:v>43425</c:v>
                </c:pt>
                <c:pt idx="3594">
                  <c:v>43426</c:v>
                </c:pt>
                <c:pt idx="3595">
                  <c:v>43430</c:v>
                </c:pt>
                <c:pt idx="3596">
                  <c:v>43431</c:v>
                </c:pt>
                <c:pt idx="3597">
                  <c:v>43432</c:v>
                </c:pt>
                <c:pt idx="3598">
                  <c:v>43433</c:v>
                </c:pt>
                <c:pt idx="3599">
                  <c:v>43434</c:v>
                </c:pt>
                <c:pt idx="3600">
                  <c:v>43437</c:v>
                </c:pt>
                <c:pt idx="3601">
                  <c:v>43438</c:v>
                </c:pt>
                <c:pt idx="3602">
                  <c:v>43439</c:v>
                </c:pt>
                <c:pt idx="3603">
                  <c:v>43440</c:v>
                </c:pt>
                <c:pt idx="3604">
                  <c:v>43441</c:v>
                </c:pt>
                <c:pt idx="3605">
                  <c:v>43444</c:v>
                </c:pt>
                <c:pt idx="3606">
                  <c:v>43445</c:v>
                </c:pt>
                <c:pt idx="3607">
                  <c:v>43446</c:v>
                </c:pt>
                <c:pt idx="3608">
                  <c:v>43447</c:v>
                </c:pt>
                <c:pt idx="3609">
                  <c:v>43448</c:v>
                </c:pt>
                <c:pt idx="3610">
                  <c:v>43451</c:v>
                </c:pt>
                <c:pt idx="3611">
                  <c:v>43452</c:v>
                </c:pt>
                <c:pt idx="3612">
                  <c:v>43453</c:v>
                </c:pt>
                <c:pt idx="3613">
                  <c:v>43454</c:v>
                </c:pt>
                <c:pt idx="3614">
                  <c:v>43455</c:v>
                </c:pt>
                <c:pt idx="3615">
                  <c:v>43459</c:v>
                </c:pt>
                <c:pt idx="3616">
                  <c:v>43460</c:v>
                </c:pt>
                <c:pt idx="3617">
                  <c:v>43461</c:v>
                </c:pt>
                <c:pt idx="3618">
                  <c:v>43462</c:v>
                </c:pt>
                <c:pt idx="3619">
                  <c:v>43469</c:v>
                </c:pt>
                <c:pt idx="3620">
                  <c:v>43472</c:v>
                </c:pt>
                <c:pt idx="3621">
                  <c:v>43473</c:v>
                </c:pt>
                <c:pt idx="3622">
                  <c:v>43474</c:v>
                </c:pt>
                <c:pt idx="3623">
                  <c:v>43475</c:v>
                </c:pt>
                <c:pt idx="3624">
                  <c:v>43476</c:v>
                </c:pt>
                <c:pt idx="3625">
                  <c:v>43480</c:v>
                </c:pt>
                <c:pt idx="3626">
                  <c:v>43481</c:v>
                </c:pt>
                <c:pt idx="3627">
                  <c:v>43482</c:v>
                </c:pt>
                <c:pt idx="3628">
                  <c:v>43483</c:v>
                </c:pt>
                <c:pt idx="3629">
                  <c:v>43486</c:v>
                </c:pt>
                <c:pt idx="3630">
                  <c:v>43487</c:v>
                </c:pt>
                <c:pt idx="3631">
                  <c:v>43488</c:v>
                </c:pt>
                <c:pt idx="3632">
                  <c:v>43489</c:v>
                </c:pt>
                <c:pt idx="3633">
                  <c:v>43490</c:v>
                </c:pt>
                <c:pt idx="3634">
                  <c:v>43493</c:v>
                </c:pt>
                <c:pt idx="3635">
                  <c:v>43494</c:v>
                </c:pt>
                <c:pt idx="3636">
                  <c:v>43495</c:v>
                </c:pt>
                <c:pt idx="3637">
                  <c:v>43496</c:v>
                </c:pt>
                <c:pt idx="3638">
                  <c:v>43497</c:v>
                </c:pt>
                <c:pt idx="3639">
                  <c:v>43500</c:v>
                </c:pt>
                <c:pt idx="3640">
                  <c:v>43501</c:v>
                </c:pt>
                <c:pt idx="3641">
                  <c:v>43502</c:v>
                </c:pt>
                <c:pt idx="3642">
                  <c:v>43503</c:v>
                </c:pt>
                <c:pt idx="3643">
                  <c:v>43504</c:v>
                </c:pt>
                <c:pt idx="3644">
                  <c:v>43508</c:v>
                </c:pt>
                <c:pt idx="3645">
                  <c:v>43509</c:v>
                </c:pt>
                <c:pt idx="3646">
                  <c:v>43510</c:v>
                </c:pt>
                <c:pt idx="3647">
                  <c:v>43511</c:v>
                </c:pt>
                <c:pt idx="3648">
                  <c:v>43514</c:v>
                </c:pt>
                <c:pt idx="3649">
                  <c:v>43515</c:v>
                </c:pt>
                <c:pt idx="3650">
                  <c:v>43516</c:v>
                </c:pt>
                <c:pt idx="3651">
                  <c:v>43517</c:v>
                </c:pt>
                <c:pt idx="3652">
                  <c:v>43518</c:v>
                </c:pt>
                <c:pt idx="3653">
                  <c:v>43521</c:v>
                </c:pt>
                <c:pt idx="3654">
                  <c:v>43522</c:v>
                </c:pt>
                <c:pt idx="3655">
                  <c:v>43523</c:v>
                </c:pt>
                <c:pt idx="3656">
                  <c:v>43524</c:v>
                </c:pt>
                <c:pt idx="3657">
                  <c:v>43525</c:v>
                </c:pt>
                <c:pt idx="3658">
                  <c:v>43528</c:v>
                </c:pt>
                <c:pt idx="3659">
                  <c:v>43529</c:v>
                </c:pt>
                <c:pt idx="3660">
                  <c:v>43530</c:v>
                </c:pt>
                <c:pt idx="3661">
                  <c:v>43531</c:v>
                </c:pt>
                <c:pt idx="3662">
                  <c:v>43532</c:v>
                </c:pt>
                <c:pt idx="3663">
                  <c:v>43535</c:v>
                </c:pt>
                <c:pt idx="3664">
                  <c:v>43536</c:v>
                </c:pt>
                <c:pt idx="3665">
                  <c:v>43537</c:v>
                </c:pt>
                <c:pt idx="3666">
                  <c:v>43538</c:v>
                </c:pt>
                <c:pt idx="3667">
                  <c:v>43539</c:v>
                </c:pt>
                <c:pt idx="3668">
                  <c:v>43542</c:v>
                </c:pt>
                <c:pt idx="3669">
                  <c:v>43543</c:v>
                </c:pt>
                <c:pt idx="3670">
                  <c:v>43544</c:v>
                </c:pt>
                <c:pt idx="3671">
                  <c:v>43546</c:v>
                </c:pt>
                <c:pt idx="3672">
                  <c:v>43549</c:v>
                </c:pt>
                <c:pt idx="3673">
                  <c:v>43550</c:v>
                </c:pt>
                <c:pt idx="3674">
                  <c:v>43551</c:v>
                </c:pt>
                <c:pt idx="3675">
                  <c:v>43552</c:v>
                </c:pt>
                <c:pt idx="3676">
                  <c:v>43553</c:v>
                </c:pt>
                <c:pt idx="3677">
                  <c:v>43556</c:v>
                </c:pt>
                <c:pt idx="3678">
                  <c:v>43557</c:v>
                </c:pt>
                <c:pt idx="3679">
                  <c:v>43558</c:v>
                </c:pt>
                <c:pt idx="3680">
                  <c:v>43559</c:v>
                </c:pt>
                <c:pt idx="3681">
                  <c:v>43560</c:v>
                </c:pt>
                <c:pt idx="3682">
                  <c:v>43563</c:v>
                </c:pt>
                <c:pt idx="3683">
                  <c:v>43564</c:v>
                </c:pt>
                <c:pt idx="3684">
                  <c:v>43565</c:v>
                </c:pt>
                <c:pt idx="3685">
                  <c:v>43566</c:v>
                </c:pt>
                <c:pt idx="3686">
                  <c:v>43567</c:v>
                </c:pt>
                <c:pt idx="3687">
                  <c:v>43570</c:v>
                </c:pt>
                <c:pt idx="3688">
                  <c:v>43571</c:v>
                </c:pt>
                <c:pt idx="3689">
                  <c:v>43572</c:v>
                </c:pt>
                <c:pt idx="3690">
                  <c:v>43573</c:v>
                </c:pt>
                <c:pt idx="3691">
                  <c:v>43574</c:v>
                </c:pt>
                <c:pt idx="3692">
                  <c:v>43577</c:v>
                </c:pt>
                <c:pt idx="3693">
                  <c:v>43578</c:v>
                </c:pt>
                <c:pt idx="3694">
                  <c:v>43579</c:v>
                </c:pt>
                <c:pt idx="3695">
                  <c:v>43580</c:v>
                </c:pt>
                <c:pt idx="3696">
                  <c:v>43581</c:v>
                </c:pt>
                <c:pt idx="3697">
                  <c:v>43592</c:v>
                </c:pt>
                <c:pt idx="3698">
                  <c:v>43593</c:v>
                </c:pt>
                <c:pt idx="3699">
                  <c:v>43594</c:v>
                </c:pt>
                <c:pt idx="3700">
                  <c:v>43595</c:v>
                </c:pt>
                <c:pt idx="3701">
                  <c:v>43598</c:v>
                </c:pt>
                <c:pt idx="3702">
                  <c:v>43599</c:v>
                </c:pt>
                <c:pt idx="3703">
                  <c:v>43600</c:v>
                </c:pt>
                <c:pt idx="3704">
                  <c:v>43601</c:v>
                </c:pt>
                <c:pt idx="3705">
                  <c:v>43602</c:v>
                </c:pt>
                <c:pt idx="3706">
                  <c:v>43605</c:v>
                </c:pt>
                <c:pt idx="3707">
                  <c:v>43606</c:v>
                </c:pt>
                <c:pt idx="3708">
                  <c:v>43607</c:v>
                </c:pt>
                <c:pt idx="3709">
                  <c:v>43608</c:v>
                </c:pt>
                <c:pt idx="3710">
                  <c:v>43609</c:v>
                </c:pt>
                <c:pt idx="3711">
                  <c:v>43612</c:v>
                </c:pt>
                <c:pt idx="3712">
                  <c:v>43613</c:v>
                </c:pt>
                <c:pt idx="3713">
                  <c:v>43614</c:v>
                </c:pt>
                <c:pt idx="3714">
                  <c:v>43615</c:v>
                </c:pt>
                <c:pt idx="3715">
                  <c:v>43616</c:v>
                </c:pt>
                <c:pt idx="3716">
                  <c:v>43619</c:v>
                </c:pt>
                <c:pt idx="3717">
                  <c:v>43620</c:v>
                </c:pt>
                <c:pt idx="3718">
                  <c:v>43621</c:v>
                </c:pt>
                <c:pt idx="3719">
                  <c:v>43622</c:v>
                </c:pt>
                <c:pt idx="3720">
                  <c:v>43623</c:v>
                </c:pt>
                <c:pt idx="3721">
                  <c:v>43626</c:v>
                </c:pt>
                <c:pt idx="3722">
                  <c:v>43627</c:v>
                </c:pt>
                <c:pt idx="3723">
                  <c:v>43628</c:v>
                </c:pt>
                <c:pt idx="3724">
                  <c:v>43629</c:v>
                </c:pt>
                <c:pt idx="3725">
                  <c:v>43630</c:v>
                </c:pt>
                <c:pt idx="3726">
                  <c:v>43633</c:v>
                </c:pt>
                <c:pt idx="3727">
                  <c:v>43634</c:v>
                </c:pt>
                <c:pt idx="3728">
                  <c:v>43635</c:v>
                </c:pt>
                <c:pt idx="3729">
                  <c:v>43636</c:v>
                </c:pt>
                <c:pt idx="3730">
                  <c:v>43637</c:v>
                </c:pt>
                <c:pt idx="3731">
                  <c:v>43640</c:v>
                </c:pt>
                <c:pt idx="3732">
                  <c:v>43641</c:v>
                </c:pt>
                <c:pt idx="3733">
                  <c:v>43642</c:v>
                </c:pt>
                <c:pt idx="3734">
                  <c:v>43643</c:v>
                </c:pt>
                <c:pt idx="3735">
                  <c:v>43644</c:v>
                </c:pt>
                <c:pt idx="3736">
                  <c:v>43647</c:v>
                </c:pt>
                <c:pt idx="3737">
                  <c:v>43648</c:v>
                </c:pt>
                <c:pt idx="3738">
                  <c:v>43649</c:v>
                </c:pt>
                <c:pt idx="3739">
                  <c:v>43650</c:v>
                </c:pt>
                <c:pt idx="3740">
                  <c:v>43651</c:v>
                </c:pt>
                <c:pt idx="3741">
                  <c:v>43654</c:v>
                </c:pt>
                <c:pt idx="3742">
                  <c:v>43655</c:v>
                </c:pt>
                <c:pt idx="3743">
                  <c:v>43656</c:v>
                </c:pt>
                <c:pt idx="3744">
                  <c:v>43657</c:v>
                </c:pt>
                <c:pt idx="3745">
                  <c:v>43658</c:v>
                </c:pt>
                <c:pt idx="3746">
                  <c:v>43662</c:v>
                </c:pt>
                <c:pt idx="3747">
                  <c:v>43663</c:v>
                </c:pt>
                <c:pt idx="3748">
                  <c:v>43664</c:v>
                </c:pt>
                <c:pt idx="3749">
                  <c:v>43665</c:v>
                </c:pt>
                <c:pt idx="3750">
                  <c:v>43668</c:v>
                </c:pt>
                <c:pt idx="3751">
                  <c:v>43669</c:v>
                </c:pt>
                <c:pt idx="3752">
                  <c:v>43670</c:v>
                </c:pt>
                <c:pt idx="3753">
                  <c:v>43671</c:v>
                </c:pt>
                <c:pt idx="3754">
                  <c:v>43672</c:v>
                </c:pt>
                <c:pt idx="3755">
                  <c:v>43675</c:v>
                </c:pt>
                <c:pt idx="3756">
                  <c:v>43676</c:v>
                </c:pt>
                <c:pt idx="3757">
                  <c:v>43677</c:v>
                </c:pt>
                <c:pt idx="3758">
                  <c:v>43678</c:v>
                </c:pt>
                <c:pt idx="3759">
                  <c:v>43679</c:v>
                </c:pt>
                <c:pt idx="3760">
                  <c:v>43682</c:v>
                </c:pt>
                <c:pt idx="3761">
                  <c:v>43683</c:v>
                </c:pt>
                <c:pt idx="3762">
                  <c:v>43684</c:v>
                </c:pt>
                <c:pt idx="3763">
                  <c:v>43685</c:v>
                </c:pt>
                <c:pt idx="3764">
                  <c:v>43686</c:v>
                </c:pt>
                <c:pt idx="3765">
                  <c:v>43690</c:v>
                </c:pt>
                <c:pt idx="3766">
                  <c:v>43691</c:v>
                </c:pt>
                <c:pt idx="3767">
                  <c:v>43692</c:v>
                </c:pt>
                <c:pt idx="3768">
                  <c:v>43693</c:v>
                </c:pt>
                <c:pt idx="3769">
                  <c:v>43696</c:v>
                </c:pt>
                <c:pt idx="3770">
                  <c:v>43697</c:v>
                </c:pt>
                <c:pt idx="3771">
                  <c:v>43698</c:v>
                </c:pt>
                <c:pt idx="3772">
                  <c:v>43699</c:v>
                </c:pt>
                <c:pt idx="3773">
                  <c:v>43700</c:v>
                </c:pt>
                <c:pt idx="3774">
                  <c:v>43703</c:v>
                </c:pt>
                <c:pt idx="3775">
                  <c:v>43704</c:v>
                </c:pt>
                <c:pt idx="3776">
                  <c:v>43705</c:v>
                </c:pt>
                <c:pt idx="3777">
                  <c:v>43706</c:v>
                </c:pt>
                <c:pt idx="3778">
                  <c:v>43707</c:v>
                </c:pt>
                <c:pt idx="3779">
                  <c:v>43710</c:v>
                </c:pt>
                <c:pt idx="3780">
                  <c:v>43711</c:v>
                </c:pt>
                <c:pt idx="3781">
                  <c:v>43712</c:v>
                </c:pt>
                <c:pt idx="3782">
                  <c:v>43713</c:v>
                </c:pt>
                <c:pt idx="3783">
                  <c:v>43714</c:v>
                </c:pt>
                <c:pt idx="3784">
                  <c:v>43717</c:v>
                </c:pt>
                <c:pt idx="3785">
                  <c:v>43718</c:v>
                </c:pt>
                <c:pt idx="3786">
                  <c:v>43719</c:v>
                </c:pt>
                <c:pt idx="3787">
                  <c:v>43720</c:v>
                </c:pt>
                <c:pt idx="3788">
                  <c:v>43721</c:v>
                </c:pt>
                <c:pt idx="3789">
                  <c:v>43725</c:v>
                </c:pt>
                <c:pt idx="3790">
                  <c:v>43726</c:v>
                </c:pt>
                <c:pt idx="3791">
                  <c:v>43727</c:v>
                </c:pt>
                <c:pt idx="3792">
                  <c:v>43728</c:v>
                </c:pt>
                <c:pt idx="3793">
                  <c:v>43732</c:v>
                </c:pt>
                <c:pt idx="3794">
                  <c:v>43733</c:v>
                </c:pt>
                <c:pt idx="3795">
                  <c:v>43734</c:v>
                </c:pt>
                <c:pt idx="3796">
                  <c:v>43735</c:v>
                </c:pt>
                <c:pt idx="3797">
                  <c:v>43738</c:v>
                </c:pt>
                <c:pt idx="3798">
                  <c:v>43739</c:v>
                </c:pt>
                <c:pt idx="3799">
                  <c:v>43740</c:v>
                </c:pt>
                <c:pt idx="3800">
                  <c:v>43741</c:v>
                </c:pt>
                <c:pt idx="3801">
                  <c:v>43742</c:v>
                </c:pt>
                <c:pt idx="3802">
                  <c:v>43745</c:v>
                </c:pt>
                <c:pt idx="3803">
                  <c:v>43746</c:v>
                </c:pt>
                <c:pt idx="3804">
                  <c:v>43747</c:v>
                </c:pt>
                <c:pt idx="3805">
                  <c:v>43748</c:v>
                </c:pt>
                <c:pt idx="3806">
                  <c:v>43749</c:v>
                </c:pt>
                <c:pt idx="3807">
                  <c:v>43753</c:v>
                </c:pt>
                <c:pt idx="3808">
                  <c:v>43754</c:v>
                </c:pt>
                <c:pt idx="3809">
                  <c:v>43755</c:v>
                </c:pt>
                <c:pt idx="3810">
                  <c:v>43756</c:v>
                </c:pt>
                <c:pt idx="3811">
                  <c:v>43759</c:v>
                </c:pt>
                <c:pt idx="3812">
                  <c:v>43761</c:v>
                </c:pt>
                <c:pt idx="3813">
                  <c:v>43762</c:v>
                </c:pt>
                <c:pt idx="3814">
                  <c:v>43763</c:v>
                </c:pt>
                <c:pt idx="3815">
                  <c:v>43766</c:v>
                </c:pt>
                <c:pt idx="3816">
                  <c:v>43767</c:v>
                </c:pt>
                <c:pt idx="3817">
                  <c:v>43768</c:v>
                </c:pt>
                <c:pt idx="3818">
                  <c:v>43769</c:v>
                </c:pt>
                <c:pt idx="3819">
                  <c:v>43770</c:v>
                </c:pt>
                <c:pt idx="3820">
                  <c:v>43774</c:v>
                </c:pt>
                <c:pt idx="3821">
                  <c:v>43775</c:v>
                </c:pt>
                <c:pt idx="3822">
                  <c:v>43776</c:v>
                </c:pt>
                <c:pt idx="3823">
                  <c:v>43777</c:v>
                </c:pt>
                <c:pt idx="3824">
                  <c:v>43780</c:v>
                </c:pt>
                <c:pt idx="3825">
                  <c:v>43781</c:v>
                </c:pt>
                <c:pt idx="3826">
                  <c:v>43782</c:v>
                </c:pt>
                <c:pt idx="3827">
                  <c:v>43783</c:v>
                </c:pt>
                <c:pt idx="3828">
                  <c:v>43784</c:v>
                </c:pt>
                <c:pt idx="3829">
                  <c:v>43787</c:v>
                </c:pt>
                <c:pt idx="3830">
                  <c:v>43788</c:v>
                </c:pt>
                <c:pt idx="3831">
                  <c:v>43789</c:v>
                </c:pt>
                <c:pt idx="3832">
                  <c:v>43790</c:v>
                </c:pt>
                <c:pt idx="3833">
                  <c:v>43791</c:v>
                </c:pt>
                <c:pt idx="3834">
                  <c:v>43794</c:v>
                </c:pt>
                <c:pt idx="3835">
                  <c:v>43795</c:v>
                </c:pt>
                <c:pt idx="3836">
                  <c:v>43796</c:v>
                </c:pt>
                <c:pt idx="3837">
                  <c:v>43797</c:v>
                </c:pt>
                <c:pt idx="3838">
                  <c:v>43798</c:v>
                </c:pt>
                <c:pt idx="3839">
                  <c:v>43801</c:v>
                </c:pt>
                <c:pt idx="3840">
                  <c:v>43802</c:v>
                </c:pt>
                <c:pt idx="3841">
                  <c:v>43803</c:v>
                </c:pt>
                <c:pt idx="3842">
                  <c:v>43804</c:v>
                </c:pt>
                <c:pt idx="3843">
                  <c:v>43805</c:v>
                </c:pt>
                <c:pt idx="3844">
                  <c:v>43808</c:v>
                </c:pt>
                <c:pt idx="3845">
                  <c:v>43809</c:v>
                </c:pt>
                <c:pt idx="3846">
                  <c:v>43810</c:v>
                </c:pt>
                <c:pt idx="3847">
                  <c:v>43811</c:v>
                </c:pt>
                <c:pt idx="3848">
                  <c:v>43812</c:v>
                </c:pt>
                <c:pt idx="3849">
                  <c:v>43815</c:v>
                </c:pt>
                <c:pt idx="3850">
                  <c:v>43816</c:v>
                </c:pt>
                <c:pt idx="3851">
                  <c:v>43817</c:v>
                </c:pt>
                <c:pt idx="3852">
                  <c:v>43818</c:v>
                </c:pt>
                <c:pt idx="3853">
                  <c:v>43819</c:v>
                </c:pt>
                <c:pt idx="3854">
                  <c:v>43822</c:v>
                </c:pt>
                <c:pt idx="3855">
                  <c:v>43823</c:v>
                </c:pt>
                <c:pt idx="3856">
                  <c:v>43824</c:v>
                </c:pt>
                <c:pt idx="3857">
                  <c:v>43825</c:v>
                </c:pt>
                <c:pt idx="3858">
                  <c:v>43826</c:v>
                </c:pt>
                <c:pt idx="3859">
                  <c:v>43829</c:v>
                </c:pt>
                <c:pt idx="3860">
                  <c:v>43836</c:v>
                </c:pt>
                <c:pt idx="3861">
                  <c:v>43837</c:v>
                </c:pt>
                <c:pt idx="3862">
                  <c:v>43838</c:v>
                </c:pt>
                <c:pt idx="3863">
                  <c:v>43839</c:v>
                </c:pt>
                <c:pt idx="3864">
                  <c:v>43840</c:v>
                </c:pt>
                <c:pt idx="3865">
                  <c:v>43844</c:v>
                </c:pt>
                <c:pt idx="3866">
                  <c:v>43845</c:v>
                </c:pt>
                <c:pt idx="3867">
                  <c:v>43846</c:v>
                </c:pt>
                <c:pt idx="3868">
                  <c:v>43847</c:v>
                </c:pt>
                <c:pt idx="3869">
                  <c:v>43850</c:v>
                </c:pt>
                <c:pt idx="3870">
                  <c:v>43851</c:v>
                </c:pt>
                <c:pt idx="3871">
                  <c:v>43852</c:v>
                </c:pt>
                <c:pt idx="3872">
                  <c:v>43853</c:v>
                </c:pt>
                <c:pt idx="3873">
                  <c:v>43854</c:v>
                </c:pt>
                <c:pt idx="3874">
                  <c:v>43857</c:v>
                </c:pt>
                <c:pt idx="3875">
                  <c:v>43858</c:v>
                </c:pt>
                <c:pt idx="3876">
                  <c:v>43859</c:v>
                </c:pt>
                <c:pt idx="3877">
                  <c:v>43860</c:v>
                </c:pt>
                <c:pt idx="3878">
                  <c:v>43861</c:v>
                </c:pt>
                <c:pt idx="3879">
                  <c:v>43864</c:v>
                </c:pt>
                <c:pt idx="3880">
                  <c:v>43865</c:v>
                </c:pt>
                <c:pt idx="3881">
                  <c:v>43866</c:v>
                </c:pt>
                <c:pt idx="3882">
                  <c:v>43867</c:v>
                </c:pt>
                <c:pt idx="3883">
                  <c:v>43868</c:v>
                </c:pt>
                <c:pt idx="3884">
                  <c:v>43871</c:v>
                </c:pt>
                <c:pt idx="3885">
                  <c:v>43873</c:v>
                </c:pt>
                <c:pt idx="3886">
                  <c:v>43874</c:v>
                </c:pt>
                <c:pt idx="3887">
                  <c:v>43875</c:v>
                </c:pt>
                <c:pt idx="3888">
                  <c:v>43878</c:v>
                </c:pt>
                <c:pt idx="3889">
                  <c:v>43879</c:v>
                </c:pt>
                <c:pt idx="3890">
                  <c:v>43880</c:v>
                </c:pt>
                <c:pt idx="3891">
                  <c:v>43881</c:v>
                </c:pt>
                <c:pt idx="3892">
                  <c:v>43882</c:v>
                </c:pt>
                <c:pt idx="3893">
                  <c:v>43886</c:v>
                </c:pt>
                <c:pt idx="3894">
                  <c:v>43887</c:v>
                </c:pt>
                <c:pt idx="3895">
                  <c:v>43888</c:v>
                </c:pt>
                <c:pt idx="3896">
                  <c:v>43889</c:v>
                </c:pt>
                <c:pt idx="3897">
                  <c:v>43892</c:v>
                </c:pt>
                <c:pt idx="3898">
                  <c:v>43893</c:v>
                </c:pt>
                <c:pt idx="3899">
                  <c:v>43894</c:v>
                </c:pt>
                <c:pt idx="3900">
                  <c:v>43895</c:v>
                </c:pt>
                <c:pt idx="3901">
                  <c:v>43896</c:v>
                </c:pt>
                <c:pt idx="3902">
                  <c:v>43899</c:v>
                </c:pt>
                <c:pt idx="3903">
                  <c:v>43900</c:v>
                </c:pt>
                <c:pt idx="3904">
                  <c:v>43901</c:v>
                </c:pt>
                <c:pt idx="3905">
                  <c:v>43902</c:v>
                </c:pt>
                <c:pt idx="3906">
                  <c:v>43903</c:v>
                </c:pt>
                <c:pt idx="3907">
                  <c:v>43906</c:v>
                </c:pt>
                <c:pt idx="3908">
                  <c:v>43907</c:v>
                </c:pt>
                <c:pt idx="3909">
                  <c:v>43908</c:v>
                </c:pt>
                <c:pt idx="3910">
                  <c:v>43909</c:v>
                </c:pt>
                <c:pt idx="3911">
                  <c:v>43913</c:v>
                </c:pt>
                <c:pt idx="3912">
                  <c:v>43914</c:v>
                </c:pt>
                <c:pt idx="3913">
                  <c:v>43915</c:v>
                </c:pt>
                <c:pt idx="3914">
                  <c:v>43916</c:v>
                </c:pt>
                <c:pt idx="3915">
                  <c:v>43917</c:v>
                </c:pt>
                <c:pt idx="3916">
                  <c:v>43920</c:v>
                </c:pt>
                <c:pt idx="3917">
                  <c:v>43921</c:v>
                </c:pt>
                <c:pt idx="3918">
                  <c:v>43922</c:v>
                </c:pt>
                <c:pt idx="3919">
                  <c:v>43923</c:v>
                </c:pt>
                <c:pt idx="3920">
                  <c:v>43924</c:v>
                </c:pt>
                <c:pt idx="3921">
                  <c:v>43927</c:v>
                </c:pt>
                <c:pt idx="3922">
                  <c:v>43928</c:v>
                </c:pt>
                <c:pt idx="3923">
                  <c:v>43929</c:v>
                </c:pt>
                <c:pt idx="3924">
                  <c:v>43930</c:v>
                </c:pt>
                <c:pt idx="3925">
                  <c:v>43931</c:v>
                </c:pt>
                <c:pt idx="3926">
                  <c:v>43934</c:v>
                </c:pt>
                <c:pt idx="3927">
                  <c:v>43935</c:v>
                </c:pt>
                <c:pt idx="3928">
                  <c:v>43936</c:v>
                </c:pt>
                <c:pt idx="3929">
                  <c:v>43937</c:v>
                </c:pt>
                <c:pt idx="3930">
                  <c:v>43938</c:v>
                </c:pt>
                <c:pt idx="3931">
                  <c:v>43941</c:v>
                </c:pt>
                <c:pt idx="3932">
                  <c:v>43942</c:v>
                </c:pt>
                <c:pt idx="3933">
                  <c:v>43943</c:v>
                </c:pt>
                <c:pt idx="3934">
                  <c:v>43944</c:v>
                </c:pt>
                <c:pt idx="3935">
                  <c:v>43945</c:v>
                </c:pt>
                <c:pt idx="3936">
                  <c:v>43948</c:v>
                </c:pt>
                <c:pt idx="3937">
                  <c:v>43949</c:v>
                </c:pt>
                <c:pt idx="3938">
                  <c:v>43951</c:v>
                </c:pt>
                <c:pt idx="3939">
                  <c:v>43952</c:v>
                </c:pt>
                <c:pt idx="3940">
                  <c:v>43958</c:v>
                </c:pt>
                <c:pt idx="3941">
                  <c:v>43959</c:v>
                </c:pt>
                <c:pt idx="3942">
                  <c:v>43962</c:v>
                </c:pt>
                <c:pt idx="3943">
                  <c:v>43963</c:v>
                </c:pt>
                <c:pt idx="3944">
                  <c:v>43964</c:v>
                </c:pt>
                <c:pt idx="3945">
                  <c:v>43965</c:v>
                </c:pt>
                <c:pt idx="3946">
                  <c:v>43966</c:v>
                </c:pt>
                <c:pt idx="3947">
                  <c:v>43969</c:v>
                </c:pt>
                <c:pt idx="3948">
                  <c:v>43970</c:v>
                </c:pt>
                <c:pt idx="3949">
                  <c:v>43971</c:v>
                </c:pt>
                <c:pt idx="3950">
                  <c:v>43972</c:v>
                </c:pt>
                <c:pt idx="3951">
                  <c:v>43973</c:v>
                </c:pt>
                <c:pt idx="3952">
                  <c:v>43976</c:v>
                </c:pt>
                <c:pt idx="3953">
                  <c:v>43977</c:v>
                </c:pt>
                <c:pt idx="3954">
                  <c:v>43978</c:v>
                </c:pt>
                <c:pt idx="3955">
                  <c:v>43979</c:v>
                </c:pt>
                <c:pt idx="3956">
                  <c:v>43980</c:v>
                </c:pt>
                <c:pt idx="3957">
                  <c:v>43983</c:v>
                </c:pt>
                <c:pt idx="3958">
                  <c:v>43984</c:v>
                </c:pt>
                <c:pt idx="3959">
                  <c:v>43985</c:v>
                </c:pt>
                <c:pt idx="3960">
                  <c:v>43986</c:v>
                </c:pt>
                <c:pt idx="3961">
                  <c:v>43987</c:v>
                </c:pt>
                <c:pt idx="3962">
                  <c:v>43990</c:v>
                </c:pt>
                <c:pt idx="3963">
                  <c:v>43991</c:v>
                </c:pt>
                <c:pt idx="3964">
                  <c:v>43992</c:v>
                </c:pt>
                <c:pt idx="3965">
                  <c:v>43993</c:v>
                </c:pt>
                <c:pt idx="3966">
                  <c:v>43994</c:v>
                </c:pt>
                <c:pt idx="3967">
                  <c:v>43997</c:v>
                </c:pt>
                <c:pt idx="3968">
                  <c:v>43998</c:v>
                </c:pt>
                <c:pt idx="3969">
                  <c:v>43999</c:v>
                </c:pt>
                <c:pt idx="3970">
                  <c:v>44000</c:v>
                </c:pt>
                <c:pt idx="3971">
                  <c:v>44001</c:v>
                </c:pt>
                <c:pt idx="3972">
                  <c:v>44004</c:v>
                </c:pt>
                <c:pt idx="3973">
                  <c:v>44005</c:v>
                </c:pt>
                <c:pt idx="3974">
                  <c:v>44006</c:v>
                </c:pt>
                <c:pt idx="3975">
                  <c:v>44007</c:v>
                </c:pt>
                <c:pt idx="3976">
                  <c:v>44008</c:v>
                </c:pt>
                <c:pt idx="3977">
                  <c:v>44011</c:v>
                </c:pt>
                <c:pt idx="3978">
                  <c:v>44012</c:v>
                </c:pt>
                <c:pt idx="3979">
                  <c:v>44013</c:v>
                </c:pt>
                <c:pt idx="3980">
                  <c:v>44014</c:v>
                </c:pt>
                <c:pt idx="3981">
                  <c:v>44015</c:v>
                </c:pt>
                <c:pt idx="3982">
                  <c:v>44018</c:v>
                </c:pt>
                <c:pt idx="3983">
                  <c:v>44019</c:v>
                </c:pt>
                <c:pt idx="3984">
                  <c:v>44020</c:v>
                </c:pt>
                <c:pt idx="3985">
                  <c:v>44021</c:v>
                </c:pt>
                <c:pt idx="3986">
                  <c:v>44022</c:v>
                </c:pt>
                <c:pt idx="3987">
                  <c:v>44025</c:v>
                </c:pt>
                <c:pt idx="3988">
                  <c:v>44026</c:v>
                </c:pt>
                <c:pt idx="3989">
                  <c:v>44027</c:v>
                </c:pt>
                <c:pt idx="3990">
                  <c:v>44028</c:v>
                </c:pt>
                <c:pt idx="3991">
                  <c:v>44029</c:v>
                </c:pt>
                <c:pt idx="3992">
                  <c:v>44032</c:v>
                </c:pt>
                <c:pt idx="3993">
                  <c:v>44033</c:v>
                </c:pt>
                <c:pt idx="3994">
                  <c:v>44034</c:v>
                </c:pt>
                <c:pt idx="3995">
                  <c:v>44039</c:v>
                </c:pt>
                <c:pt idx="3996">
                  <c:v>44040</c:v>
                </c:pt>
                <c:pt idx="3997">
                  <c:v>44041</c:v>
                </c:pt>
                <c:pt idx="3998">
                  <c:v>44042</c:v>
                </c:pt>
                <c:pt idx="3999">
                  <c:v>44043</c:v>
                </c:pt>
                <c:pt idx="4000">
                  <c:v>44046</c:v>
                </c:pt>
                <c:pt idx="4001">
                  <c:v>44047</c:v>
                </c:pt>
                <c:pt idx="4002">
                  <c:v>44048</c:v>
                </c:pt>
                <c:pt idx="4003">
                  <c:v>44049</c:v>
                </c:pt>
                <c:pt idx="4004">
                  <c:v>44050</c:v>
                </c:pt>
                <c:pt idx="4005">
                  <c:v>44054</c:v>
                </c:pt>
                <c:pt idx="4006">
                  <c:v>44055</c:v>
                </c:pt>
                <c:pt idx="4007">
                  <c:v>44056</c:v>
                </c:pt>
                <c:pt idx="4008">
                  <c:v>44057</c:v>
                </c:pt>
                <c:pt idx="4009">
                  <c:v>44060</c:v>
                </c:pt>
                <c:pt idx="4010">
                  <c:v>44061</c:v>
                </c:pt>
                <c:pt idx="4011">
                  <c:v>44062</c:v>
                </c:pt>
                <c:pt idx="4012">
                  <c:v>44063</c:v>
                </c:pt>
                <c:pt idx="4013">
                  <c:v>44064</c:v>
                </c:pt>
                <c:pt idx="4014">
                  <c:v>44067</c:v>
                </c:pt>
                <c:pt idx="4015">
                  <c:v>44068</c:v>
                </c:pt>
                <c:pt idx="4016">
                  <c:v>44069</c:v>
                </c:pt>
                <c:pt idx="4017">
                  <c:v>44070</c:v>
                </c:pt>
                <c:pt idx="4018">
                  <c:v>44071</c:v>
                </c:pt>
                <c:pt idx="4019">
                  <c:v>44074</c:v>
                </c:pt>
                <c:pt idx="4020">
                  <c:v>44075</c:v>
                </c:pt>
                <c:pt idx="4021">
                  <c:v>44076</c:v>
                </c:pt>
                <c:pt idx="4022">
                  <c:v>44077</c:v>
                </c:pt>
                <c:pt idx="4023">
                  <c:v>44078</c:v>
                </c:pt>
                <c:pt idx="4024">
                  <c:v>44081</c:v>
                </c:pt>
                <c:pt idx="4025">
                  <c:v>44082</c:v>
                </c:pt>
                <c:pt idx="4026">
                  <c:v>44083</c:v>
                </c:pt>
                <c:pt idx="4027">
                  <c:v>44084</c:v>
                </c:pt>
                <c:pt idx="4028">
                  <c:v>44085</c:v>
                </c:pt>
                <c:pt idx="4029">
                  <c:v>44088</c:v>
                </c:pt>
                <c:pt idx="4030">
                  <c:v>44089</c:v>
                </c:pt>
                <c:pt idx="4031">
                  <c:v>44090</c:v>
                </c:pt>
                <c:pt idx="4032">
                  <c:v>44091</c:v>
                </c:pt>
                <c:pt idx="4033">
                  <c:v>44092</c:v>
                </c:pt>
                <c:pt idx="4034">
                  <c:v>44097</c:v>
                </c:pt>
                <c:pt idx="4035">
                  <c:v>44098</c:v>
                </c:pt>
                <c:pt idx="4036">
                  <c:v>44099</c:v>
                </c:pt>
                <c:pt idx="4037">
                  <c:v>44102</c:v>
                </c:pt>
                <c:pt idx="4038">
                  <c:v>44103</c:v>
                </c:pt>
                <c:pt idx="4039">
                  <c:v>44104</c:v>
                </c:pt>
                <c:pt idx="4040">
                  <c:v>44105</c:v>
                </c:pt>
                <c:pt idx="4041">
                  <c:v>44106</c:v>
                </c:pt>
                <c:pt idx="4042">
                  <c:v>44109</c:v>
                </c:pt>
                <c:pt idx="4043">
                  <c:v>44110</c:v>
                </c:pt>
                <c:pt idx="4044">
                  <c:v>44111</c:v>
                </c:pt>
                <c:pt idx="4045">
                  <c:v>44112</c:v>
                </c:pt>
                <c:pt idx="4046">
                  <c:v>44113</c:v>
                </c:pt>
                <c:pt idx="4047">
                  <c:v>44116</c:v>
                </c:pt>
                <c:pt idx="4048">
                  <c:v>44117</c:v>
                </c:pt>
                <c:pt idx="4049">
                  <c:v>44118</c:v>
                </c:pt>
                <c:pt idx="4050">
                  <c:v>44119</c:v>
                </c:pt>
                <c:pt idx="4051">
                  <c:v>44120</c:v>
                </c:pt>
                <c:pt idx="4052">
                  <c:v>44123</c:v>
                </c:pt>
                <c:pt idx="4053">
                  <c:v>44124</c:v>
                </c:pt>
                <c:pt idx="4054">
                  <c:v>44125</c:v>
                </c:pt>
                <c:pt idx="4055">
                  <c:v>44126</c:v>
                </c:pt>
                <c:pt idx="4056">
                  <c:v>44127</c:v>
                </c:pt>
                <c:pt idx="4057">
                  <c:v>44130</c:v>
                </c:pt>
                <c:pt idx="4058">
                  <c:v>44131</c:v>
                </c:pt>
                <c:pt idx="4059">
                  <c:v>44132</c:v>
                </c:pt>
                <c:pt idx="4060">
                  <c:v>44133</c:v>
                </c:pt>
                <c:pt idx="4061">
                  <c:v>44134</c:v>
                </c:pt>
                <c:pt idx="4062">
                  <c:v>44137</c:v>
                </c:pt>
                <c:pt idx="4063">
                  <c:v>44139</c:v>
                </c:pt>
                <c:pt idx="4064">
                  <c:v>44140</c:v>
                </c:pt>
                <c:pt idx="4065">
                  <c:v>44141</c:v>
                </c:pt>
                <c:pt idx="4066">
                  <c:v>44144</c:v>
                </c:pt>
                <c:pt idx="4067">
                  <c:v>44145</c:v>
                </c:pt>
                <c:pt idx="4068">
                  <c:v>44146</c:v>
                </c:pt>
                <c:pt idx="4069">
                  <c:v>44147</c:v>
                </c:pt>
                <c:pt idx="4070">
                  <c:v>44148</c:v>
                </c:pt>
                <c:pt idx="4071">
                  <c:v>44151</c:v>
                </c:pt>
                <c:pt idx="4072">
                  <c:v>44152</c:v>
                </c:pt>
                <c:pt idx="4073">
                  <c:v>44153</c:v>
                </c:pt>
                <c:pt idx="4074">
                  <c:v>44154</c:v>
                </c:pt>
                <c:pt idx="4075">
                  <c:v>44155</c:v>
                </c:pt>
                <c:pt idx="4076">
                  <c:v>44159</c:v>
                </c:pt>
                <c:pt idx="4077">
                  <c:v>44160</c:v>
                </c:pt>
                <c:pt idx="4078">
                  <c:v>44161</c:v>
                </c:pt>
                <c:pt idx="4079">
                  <c:v>44162</c:v>
                </c:pt>
                <c:pt idx="4080">
                  <c:v>44165</c:v>
                </c:pt>
                <c:pt idx="4081">
                  <c:v>44166</c:v>
                </c:pt>
                <c:pt idx="4082">
                  <c:v>44167</c:v>
                </c:pt>
                <c:pt idx="4083">
                  <c:v>44168</c:v>
                </c:pt>
                <c:pt idx="4084">
                  <c:v>44169</c:v>
                </c:pt>
                <c:pt idx="4085">
                  <c:v>44172</c:v>
                </c:pt>
                <c:pt idx="4086">
                  <c:v>44173</c:v>
                </c:pt>
                <c:pt idx="4087">
                  <c:v>44174</c:v>
                </c:pt>
                <c:pt idx="4088">
                  <c:v>44175</c:v>
                </c:pt>
                <c:pt idx="4089">
                  <c:v>44176</c:v>
                </c:pt>
                <c:pt idx="4090">
                  <c:v>44179</c:v>
                </c:pt>
                <c:pt idx="4091">
                  <c:v>44180</c:v>
                </c:pt>
                <c:pt idx="4092">
                  <c:v>44181</c:v>
                </c:pt>
                <c:pt idx="4093">
                  <c:v>44182</c:v>
                </c:pt>
                <c:pt idx="4094">
                  <c:v>44183</c:v>
                </c:pt>
                <c:pt idx="4095">
                  <c:v>44186</c:v>
                </c:pt>
                <c:pt idx="4096">
                  <c:v>44187</c:v>
                </c:pt>
                <c:pt idx="4097">
                  <c:v>44188</c:v>
                </c:pt>
                <c:pt idx="4098">
                  <c:v>44189</c:v>
                </c:pt>
                <c:pt idx="4099">
                  <c:v>44190</c:v>
                </c:pt>
                <c:pt idx="4100">
                  <c:v>44193</c:v>
                </c:pt>
                <c:pt idx="4101">
                  <c:v>44194</c:v>
                </c:pt>
                <c:pt idx="4102">
                  <c:v>44195</c:v>
                </c:pt>
                <c:pt idx="4103">
                  <c:v>44200</c:v>
                </c:pt>
                <c:pt idx="4104">
                  <c:v>44201</c:v>
                </c:pt>
                <c:pt idx="4105">
                  <c:v>44202</c:v>
                </c:pt>
                <c:pt idx="4106">
                  <c:v>44203</c:v>
                </c:pt>
                <c:pt idx="4107">
                  <c:v>44204</c:v>
                </c:pt>
                <c:pt idx="4108">
                  <c:v>44208</c:v>
                </c:pt>
                <c:pt idx="4109">
                  <c:v>44209</c:v>
                </c:pt>
                <c:pt idx="4110">
                  <c:v>44210</c:v>
                </c:pt>
                <c:pt idx="4111">
                  <c:v>44211</c:v>
                </c:pt>
                <c:pt idx="4112">
                  <c:v>44214</c:v>
                </c:pt>
                <c:pt idx="4113">
                  <c:v>44215</c:v>
                </c:pt>
                <c:pt idx="4114">
                  <c:v>44216</c:v>
                </c:pt>
                <c:pt idx="4115">
                  <c:v>44217</c:v>
                </c:pt>
                <c:pt idx="4116">
                  <c:v>44218</c:v>
                </c:pt>
                <c:pt idx="4117">
                  <c:v>44221</c:v>
                </c:pt>
                <c:pt idx="4118">
                  <c:v>44222</c:v>
                </c:pt>
                <c:pt idx="4119">
                  <c:v>44223</c:v>
                </c:pt>
                <c:pt idx="4120">
                  <c:v>44224</c:v>
                </c:pt>
                <c:pt idx="4121">
                  <c:v>44225</c:v>
                </c:pt>
                <c:pt idx="4122">
                  <c:v>44228</c:v>
                </c:pt>
                <c:pt idx="4123">
                  <c:v>44229</c:v>
                </c:pt>
                <c:pt idx="4124">
                  <c:v>44230</c:v>
                </c:pt>
                <c:pt idx="4125">
                  <c:v>44231</c:v>
                </c:pt>
                <c:pt idx="4126">
                  <c:v>44232</c:v>
                </c:pt>
                <c:pt idx="4127">
                  <c:v>44235</c:v>
                </c:pt>
                <c:pt idx="4128">
                  <c:v>44236</c:v>
                </c:pt>
                <c:pt idx="4129">
                  <c:v>44237</c:v>
                </c:pt>
                <c:pt idx="4130">
                  <c:v>44239</c:v>
                </c:pt>
                <c:pt idx="4131">
                  <c:v>44242</c:v>
                </c:pt>
                <c:pt idx="4132">
                  <c:v>44243</c:v>
                </c:pt>
                <c:pt idx="4133">
                  <c:v>44244</c:v>
                </c:pt>
                <c:pt idx="4134">
                  <c:v>44245</c:v>
                </c:pt>
                <c:pt idx="4135">
                  <c:v>44246</c:v>
                </c:pt>
                <c:pt idx="4136">
                  <c:v>44249</c:v>
                </c:pt>
                <c:pt idx="4137">
                  <c:v>44251</c:v>
                </c:pt>
                <c:pt idx="4138">
                  <c:v>44252</c:v>
                </c:pt>
                <c:pt idx="4139">
                  <c:v>44253</c:v>
                </c:pt>
                <c:pt idx="4140">
                  <c:v>44256</c:v>
                </c:pt>
                <c:pt idx="4141">
                  <c:v>44257</c:v>
                </c:pt>
                <c:pt idx="4142">
                  <c:v>44258</c:v>
                </c:pt>
                <c:pt idx="4143">
                  <c:v>44259</c:v>
                </c:pt>
                <c:pt idx="4144">
                  <c:v>44260</c:v>
                </c:pt>
                <c:pt idx="4145">
                  <c:v>44263</c:v>
                </c:pt>
                <c:pt idx="4146">
                  <c:v>44264</c:v>
                </c:pt>
                <c:pt idx="4147">
                  <c:v>44265</c:v>
                </c:pt>
                <c:pt idx="4148">
                  <c:v>44266</c:v>
                </c:pt>
                <c:pt idx="4149">
                  <c:v>44267</c:v>
                </c:pt>
                <c:pt idx="4150">
                  <c:v>44270</c:v>
                </c:pt>
                <c:pt idx="4151">
                  <c:v>44271</c:v>
                </c:pt>
                <c:pt idx="4152">
                  <c:v>44272</c:v>
                </c:pt>
                <c:pt idx="4153">
                  <c:v>44273</c:v>
                </c:pt>
                <c:pt idx="4154">
                  <c:v>44274</c:v>
                </c:pt>
                <c:pt idx="4155">
                  <c:v>44277</c:v>
                </c:pt>
                <c:pt idx="4156">
                  <c:v>44278</c:v>
                </c:pt>
                <c:pt idx="4157">
                  <c:v>44279</c:v>
                </c:pt>
                <c:pt idx="4158">
                  <c:v>44280</c:v>
                </c:pt>
                <c:pt idx="4159">
                  <c:v>44281</c:v>
                </c:pt>
                <c:pt idx="4160">
                  <c:v>44284</c:v>
                </c:pt>
                <c:pt idx="4161">
                  <c:v>44285</c:v>
                </c:pt>
                <c:pt idx="4162">
                  <c:v>44286</c:v>
                </c:pt>
                <c:pt idx="4163">
                  <c:v>44287</c:v>
                </c:pt>
                <c:pt idx="4164">
                  <c:v>44288</c:v>
                </c:pt>
                <c:pt idx="4165">
                  <c:v>44291</c:v>
                </c:pt>
                <c:pt idx="4166">
                  <c:v>44292</c:v>
                </c:pt>
                <c:pt idx="4167">
                  <c:v>44293</c:v>
                </c:pt>
                <c:pt idx="4168">
                  <c:v>44294</c:v>
                </c:pt>
                <c:pt idx="4169">
                  <c:v>44295</c:v>
                </c:pt>
                <c:pt idx="4170">
                  <c:v>44298</c:v>
                </c:pt>
                <c:pt idx="4171">
                  <c:v>44299</c:v>
                </c:pt>
                <c:pt idx="4172">
                  <c:v>44300</c:v>
                </c:pt>
                <c:pt idx="4173">
                  <c:v>44301</c:v>
                </c:pt>
                <c:pt idx="4174">
                  <c:v>44302</c:v>
                </c:pt>
                <c:pt idx="4175">
                  <c:v>44305</c:v>
                </c:pt>
                <c:pt idx="4176">
                  <c:v>44306</c:v>
                </c:pt>
                <c:pt idx="4177">
                  <c:v>44307</c:v>
                </c:pt>
                <c:pt idx="4178">
                  <c:v>44308</c:v>
                </c:pt>
                <c:pt idx="4179">
                  <c:v>44309</c:v>
                </c:pt>
                <c:pt idx="4180">
                  <c:v>44312</c:v>
                </c:pt>
                <c:pt idx="4181">
                  <c:v>44313</c:v>
                </c:pt>
                <c:pt idx="4182">
                  <c:v>44314</c:v>
                </c:pt>
                <c:pt idx="4183">
                  <c:v>44316</c:v>
                </c:pt>
                <c:pt idx="4184">
                  <c:v>44322</c:v>
                </c:pt>
                <c:pt idx="4185">
                  <c:v>44323</c:v>
                </c:pt>
                <c:pt idx="4186">
                  <c:v>44326</c:v>
                </c:pt>
                <c:pt idx="4187">
                  <c:v>44327</c:v>
                </c:pt>
                <c:pt idx="4188">
                  <c:v>44328</c:v>
                </c:pt>
                <c:pt idx="4189">
                  <c:v>44329</c:v>
                </c:pt>
                <c:pt idx="4190">
                  <c:v>44330</c:v>
                </c:pt>
                <c:pt idx="4191">
                  <c:v>44333</c:v>
                </c:pt>
                <c:pt idx="4192">
                  <c:v>44334</c:v>
                </c:pt>
                <c:pt idx="4193">
                  <c:v>44335</c:v>
                </c:pt>
                <c:pt idx="4194">
                  <c:v>44336</c:v>
                </c:pt>
                <c:pt idx="4195">
                  <c:v>44337</c:v>
                </c:pt>
                <c:pt idx="4196">
                  <c:v>44340</c:v>
                </c:pt>
                <c:pt idx="4197">
                  <c:v>44341</c:v>
                </c:pt>
                <c:pt idx="4198">
                  <c:v>44342</c:v>
                </c:pt>
                <c:pt idx="4199">
                  <c:v>44343</c:v>
                </c:pt>
                <c:pt idx="4200">
                  <c:v>44344</c:v>
                </c:pt>
                <c:pt idx="4201">
                  <c:v>44347</c:v>
                </c:pt>
                <c:pt idx="4202">
                  <c:v>44348</c:v>
                </c:pt>
                <c:pt idx="4203">
                  <c:v>44349</c:v>
                </c:pt>
                <c:pt idx="4204">
                  <c:v>44350</c:v>
                </c:pt>
                <c:pt idx="4205">
                  <c:v>44351</c:v>
                </c:pt>
                <c:pt idx="4206">
                  <c:v>44354</c:v>
                </c:pt>
                <c:pt idx="4207">
                  <c:v>44355</c:v>
                </c:pt>
                <c:pt idx="4208">
                  <c:v>44356</c:v>
                </c:pt>
                <c:pt idx="4209">
                  <c:v>44357</c:v>
                </c:pt>
                <c:pt idx="4210">
                  <c:v>44358</c:v>
                </c:pt>
                <c:pt idx="4211">
                  <c:v>44361</c:v>
                </c:pt>
                <c:pt idx="4212">
                  <c:v>44362</c:v>
                </c:pt>
                <c:pt idx="4213">
                  <c:v>44363</c:v>
                </c:pt>
                <c:pt idx="4214">
                  <c:v>44364</c:v>
                </c:pt>
                <c:pt idx="4215">
                  <c:v>44365</c:v>
                </c:pt>
                <c:pt idx="4216">
                  <c:v>44368</c:v>
                </c:pt>
                <c:pt idx="4217">
                  <c:v>44369</c:v>
                </c:pt>
                <c:pt idx="4218">
                  <c:v>44370</c:v>
                </c:pt>
                <c:pt idx="4219">
                  <c:v>44371</c:v>
                </c:pt>
                <c:pt idx="4220">
                  <c:v>44372</c:v>
                </c:pt>
                <c:pt idx="4221">
                  <c:v>44375</c:v>
                </c:pt>
                <c:pt idx="4222">
                  <c:v>44376</c:v>
                </c:pt>
                <c:pt idx="4223">
                  <c:v>44377</c:v>
                </c:pt>
                <c:pt idx="4224">
                  <c:v>44378</c:v>
                </c:pt>
                <c:pt idx="4225">
                  <c:v>44379</c:v>
                </c:pt>
                <c:pt idx="4226">
                  <c:v>44382</c:v>
                </c:pt>
                <c:pt idx="4227">
                  <c:v>44383</c:v>
                </c:pt>
                <c:pt idx="4228">
                  <c:v>44384</c:v>
                </c:pt>
                <c:pt idx="4229">
                  <c:v>44385</c:v>
                </c:pt>
                <c:pt idx="4230">
                  <c:v>44386</c:v>
                </c:pt>
                <c:pt idx="4231">
                  <c:v>44389</c:v>
                </c:pt>
                <c:pt idx="4232">
                  <c:v>44390</c:v>
                </c:pt>
                <c:pt idx="4233">
                  <c:v>44391</c:v>
                </c:pt>
                <c:pt idx="4234">
                  <c:v>44392</c:v>
                </c:pt>
                <c:pt idx="4235">
                  <c:v>44393</c:v>
                </c:pt>
                <c:pt idx="4236">
                  <c:v>44396</c:v>
                </c:pt>
                <c:pt idx="4237">
                  <c:v>44397</c:v>
                </c:pt>
                <c:pt idx="4238">
                  <c:v>44398</c:v>
                </c:pt>
                <c:pt idx="4239">
                  <c:v>44403</c:v>
                </c:pt>
                <c:pt idx="4240">
                  <c:v>44404</c:v>
                </c:pt>
                <c:pt idx="4241">
                  <c:v>44405</c:v>
                </c:pt>
                <c:pt idx="4242">
                  <c:v>44406</c:v>
                </c:pt>
                <c:pt idx="4243">
                  <c:v>44407</c:v>
                </c:pt>
                <c:pt idx="4244">
                  <c:v>44410</c:v>
                </c:pt>
                <c:pt idx="4245">
                  <c:v>44411</c:v>
                </c:pt>
                <c:pt idx="4246">
                  <c:v>44412</c:v>
                </c:pt>
                <c:pt idx="4247">
                  <c:v>44413</c:v>
                </c:pt>
                <c:pt idx="4248">
                  <c:v>44414</c:v>
                </c:pt>
                <c:pt idx="4249">
                  <c:v>44418</c:v>
                </c:pt>
                <c:pt idx="4250">
                  <c:v>44419</c:v>
                </c:pt>
                <c:pt idx="4251">
                  <c:v>44420</c:v>
                </c:pt>
                <c:pt idx="4252">
                  <c:v>44421</c:v>
                </c:pt>
                <c:pt idx="4253">
                  <c:v>44424</c:v>
                </c:pt>
                <c:pt idx="4254">
                  <c:v>44425</c:v>
                </c:pt>
                <c:pt idx="4255">
                  <c:v>44426</c:v>
                </c:pt>
                <c:pt idx="4256">
                  <c:v>44427</c:v>
                </c:pt>
                <c:pt idx="4257">
                  <c:v>44428</c:v>
                </c:pt>
                <c:pt idx="4258">
                  <c:v>44431</c:v>
                </c:pt>
                <c:pt idx="4259">
                  <c:v>44432</c:v>
                </c:pt>
                <c:pt idx="4260">
                  <c:v>44433</c:v>
                </c:pt>
                <c:pt idx="4261">
                  <c:v>44434</c:v>
                </c:pt>
                <c:pt idx="4262">
                  <c:v>44435</c:v>
                </c:pt>
                <c:pt idx="4263">
                  <c:v>44438</c:v>
                </c:pt>
                <c:pt idx="4264">
                  <c:v>44439</c:v>
                </c:pt>
                <c:pt idx="4265">
                  <c:v>44440</c:v>
                </c:pt>
                <c:pt idx="4266">
                  <c:v>44441</c:v>
                </c:pt>
                <c:pt idx="4267">
                  <c:v>44442</c:v>
                </c:pt>
                <c:pt idx="4268">
                  <c:v>44445</c:v>
                </c:pt>
                <c:pt idx="4269">
                  <c:v>44446</c:v>
                </c:pt>
                <c:pt idx="4270">
                  <c:v>44447</c:v>
                </c:pt>
                <c:pt idx="4271">
                  <c:v>44448</c:v>
                </c:pt>
                <c:pt idx="4272">
                  <c:v>44449</c:v>
                </c:pt>
                <c:pt idx="4273">
                  <c:v>44452</c:v>
                </c:pt>
                <c:pt idx="4274">
                  <c:v>44453</c:v>
                </c:pt>
                <c:pt idx="4275">
                  <c:v>44454</c:v>
                </c:pt>
                <c:pt idx="4276">
                  <c:v>44455</c:v>
                </c:pt>
                <c:pt idx="4277">
                  <c:v>44456</c:v>
                </c:pt>
                <c:pt idx="4278">
                  <c:v>44460</c:v>
                </c:pt>
                <c:pt idx="4279">
                  <c:v>44461</c:v>
                </c:pt>
                <c:pt idx="4280">
                  <c:v>44463</c:v>
                </c:pt>
                <c:pt idx="4281">
                  <c:v>44466</c:v>
                </c:pt>
                <c:pt idx="4282">
                  <c:v>44467</c:v>
                </c:pt>
                <c:pt idx="4283">
                  <c:v>44468</c:v>
                </c:pt>
                <c:pt idx="4284">
                  <c:v>44469</c:v>
                </c:pt>
                <c:pt idx="4285">
                  <c:v>44470</c:v>
                </c:pt>
                <c:pt idx="4286">
                  <c:v>44473</c:v>
                </c:pt>
                <c:pt idx="4287">
                  <c:v>44474</c:v>
                </c:pt>
                <c:pt idx="4288">
                  <c:v>44475</c:v>
                </c:pt>
                <c:pt idx="4289">
                  <c:v>44476</c:v>
                </c:pt>
                <c:pt idx="4290">
                  <c:v>44477</c:v>
                </c:pt>
                <c:pt idx="4291">
                  <c:v>44480</c:v>
                </c:pt>
                <c:pt idx="4292">
                  <c:v>44481</c:v>
                </c:pt>
                <c:pt idx="4293">
                  <c:v>44482</c:v>
                </c:pt>
                <c:pt idx="4294">
                  <c:v>44483</c:v>
                </c:pt>
                <c:pt idx="4295">
                  <c:v>44484</c:v>
                </c:pt>
                <c:pt idx="4296">
                  <c:v>44487</c:v>
                </c:pt>
                <c:pt idx="4297">
                  <c:v>44488</c:v>
                </c:pt>
                <c:pt idx="4298">
                  <c:v>44489</c:v>
                </c:pt>
                <c:pt idx="4299">
                  <c:v>44490</c:v>
                </c:pt>
                <c:pt idx="4300">
                  <c:v>44491</c:v>
                </c:pt>
                <c:pt idx="4301">
                  <c:v>44494</c:v>
                </c:pt>
                <c:pt idx="4302">
                  <c:v>44495</c:v>
                </c:pt>
                <c:pt idx="4303">
                  <c:v>44496</c:v>
                </c:pt>
                <c:pt idx="4304">
                  <c:v>44497</c:v>
                </c:pt>
                <c:pt idx="4305">
                  <c:v>44498</c:v>
                </c:pt>
                <c:pt idx="4306">
                  <c:v>44501</c:v>
                </c:pt>
                <c:pt idx="4307">
                  <c:v>44502</c:v>
                </c:pt>
                <c:pt idx="4308">
                  <c:v>44504</c:v>
                </c:pt>
                <c:pt idx="4309">
                  <c:v>44505</c:v>
                </c:pt>
                <c:pt idx="4310">
                  <c:v>44508</c:v>
                </c:pt>
                <c:pt idx="4311">
                  <c:v>44509</c:v>
                </c:pt>
                <c:pt idx="4312">
                  <c:v>44510</c:v>
                </c:pt>
                <c:pt idx="4313">
                  <c:v>44511</c:v>
                </c:pt>
                <c:pt idx="4314">
                  <c:v>44512</c:v>
                </c:pt>
                <c:pt idx="4315">
                  <c:v>44515</c:v>
                </c:pt>
                <c:pt idx="4316">
                  <c:v>44516</c:v>
                </c:pt>
                <c:pt idx="4317">
                  <c:v>44517</c:v>
                </c:pt>
                <c:pt idx="4318">
                  <c:v>44518</c:v>
                </c:pt>
                <c:pt idx="4319">
                  <c:v>44519</c:v>
                </c:pt>
                <c:pt idx="4320">
                  <c:v>44522</c:v>
                </c:pt>
                <c:pt idx="4321">
                  <c:v>44524</c:v>
                </c:pt>
                <c:pt idx="4322">
                  <c:v>44525</c:v>
                </c:pt>
                <c:pt idx="4323">
                  <c:v>44526</c:v>
                </c:pt>
                <c:pt idx="4324">
                  <c:v>44529</c:v>
                </c:pt>
                <c:pt idx="4325">
                  <c:v>44530</c:v>
                </c:pt>
                <c:pt idx="4326">
                  <c:v>44531</c:v>
                </c:pt>
                <c:pt idx="4327">
                  <c:v>44532</c:v>
                </c:pt>
                <c:pt idx="4328">
                  <c:v>44533</c:v>
                </c:pt>
                <c:pt idx="4329">
                  <c:v>44536</c:v>
                </c:pt>
                <c:pt idx="4330">
                  <c:v>44537</c:v>
                </c:pt>
                <c:pt idx="4331">
                  <c:v>44538</c:v>
                </c:pt>
                <c:pt idx="4332">
                  <c:v>44539</c:v>
                </c:pt>
                <c:pt idx="4333">
                  <c:v>44540</c:v>
                </c:pt>
                <c:pt idx="4334">
                  <c:v>44543</c:v>
                </c:pt>
                <c:pt idx="4335">
                  <c:v>44544</c:v>
                </c:pt>
                <c:pt idx="4336">
                  <c:v>44545</c:v>
                </c:pt>
                <c:pt idx="4337">
                  <c:v>44546</c:v>
                </c:pt>
                <c:pt idx="4338">
                  <c:v>44547</c:v>
                </c:pt>
                <c:pt idx="4339">
                  <c:v>44550</c:v>
                </c:pt>
                <c:pt idx="4340">
                  <c:v>44551</c:v>
                </c:pt>
                <c:pt idx="4341">
                  <c:v>44552</c:v>
                </c:pt>
                <c:pt idx="4342">
                  <c:v>44553</c:v>
                </c:pt>
                <c:pt idx="4343">
                  <c:v>44554</c:v>
                </c:pt>
                <c:pt idx="4344">
                  <c:v>44557</c:v>
                </c:pt>
                <c:pt idx="4345">
                  <c:v>44558</c:v>
                </c:pt>
                <c:pt idx="4346">
                  <c:v>44559</c:v>
                </c:pt>
                <c:pt idx="4347">
                  <c:v>44560</c:v>
                </c:pt>
                <c:pt idx="4348">
                  <c:v>44565</c:v>
                </c:pt>
                <c:pt idx="4349">
                  <c:v>44566</c:v>
                </c:pt>
                <c:pt idx="4350">
                  <c:v>44567</c:v>
                </c:pt>
                <c:pt idx="4351">
                  <c:v>44568</c:v>
                </c:pt>
                <c:pt idx="4352">
                  <c:v>44572</c:v>
                </c:pt>
                <c:pt idx="4353">
                  <c:v>44573</c:v>
                </c:pt>
                <c:pt idx="4354">
                  <c:v>44574</c:v>
                </c:pt>
                <c:pt idx="4355">
                  <c:v>44575</c:v>
                </c:pt>
                <c:pt idx="4356">
                  <c:v>44578</c:v>
                </c:pt>
                <c:pt idx="4357">
                  <c:v>44579</c:v>
                </c:pt>
                <c:pt idx="4358">
                  <c:v>44580</c:v>
                </c:pt>
                <c:pt idx="4359">
                  <c:v>44581</c:v>
                </c:pt>
                <c:pt idx="4360">
                  <c:v>44582</c:v>
                </c:pt>
                <c:pt idx="4361">
                  <c:v>44585</c:v>
                </c:pt>
                <c:pt idx="4362">
                  <c:v>44586</c:v>
                </c:pt>
                <c:pt idx="4363">
                  <c:v>44587</c:v>
                </c:pt>
                <c:pt idx="4364">
                  <c:v>44588</c:v>
                </c:pt>
                <c:pt idx="4365">
                  <c:v>44589</c:v>
                </c:pt>
                <c:pt idx="4366">
                  <c:v>44592</c:v>
                </c:pt>
                <c:pt idx="4367">
                  <c:v>44593</c:v>
                </c:pt>
                <c:pt idx="4368">
                  <c:v>44594</c:v>
                </c:pt>
                <c:pt idx="4369">
                  <c:v>44595</c:v>
                </c:pt>
                <c:pt idx="4370">
                  <c:v>44596</c:v>
                </c:pt>
                <c:pt idx="4371">
                  <c:v>44599</c:v>
                </c:pt>
                <c:pt idx="4372">
                  <c:v>44600</c:v>
                </c:pt>
                <c:pt idx="4373">
                  <c:v>44601</c:v>
                </c:pt>
                <c:pt idx="4374">
                  <c:v>44602</c:v>
                </c:pt>
                <c:pt idx="4375">
                  <c:v>44606</c:v>
                </c:pt>
                <c:pt idx="4376">
                  <c:v>44607</c:v>
                </c:pt>
                <c:pt idx="4377">
                  <c:v>44608</c:v>
                </c:pt>
                <c:pt idx="4378">
                  <c:v>44609</c:v>
                </c:pt>
                <c:pt idx="4379">
                  <c:v>44610</c:v>
                </c:pt>
                <c:pt idx="4380">
                  <c:v>44613</c:v>
                </c:pt>
                <c:pt idx="4381">
                  <c:v>44614</c:v>
                </c:pt>
                <c:pt idx="4382">
                  <c:v>44616</c:v>
                </c:pt>
                <c:pt idx="4383">
                  <c:v>44617</c:v>
                </c:pt>
                <c:pt idx="4384">
                  <c:v>44620</c:v>
                </c:pt>
                <c:pt idx="4385">
                  <c:v>44621</c:v>
                </c:pt>
                <c:pt idx="4386">
                  <c:v>44622</c:v>
                </c:pt>
                <c:pt idx="4387">
                  <c:v>44623</c:v>
                </c:pt>
                <c:pt idx="4388">
                  <c:v>44624</c:v>
                </c:pt>
                <c:pt idx="4389">
                  <c:v>44627</c:v>
                </c:pt>
                <c:pt idx="4390">
                  <c:v>44628</c:v>
                </c:pt>
                <c:pt idx="4391">
                  <c:v>44629</c:v>
                </c:pt>
                <c:pt idx="4392">
                  <c:v>44630</c:v>
                </c:pt>
                <c:pt idx="4393">
                  <c:v>44631</c:v>
                </c:pt>
                <c:pt idx="4394">
                  <c:v>44634</c:v>
                </c:pt>
                <c:pt idx="4395">
                  <c:v>44635</c:v>
                </c:pt>
                <c:pt idx="4396">
                  <c:v>44636</c:v>
                </c:pt>
                <c:pt idx="4397">
                  <c:v>44637</c:v>
                </c:pt>
                <c:pt idx="4398">
                  <c:v>44638</c:v>
                </c:pt>
                <c:pt idx="4399">
                  <c:v>44642</c:v>
                </c:pt>
                <c:pt idx="4400">
                  <c:v>44643</c:v>
                </c:pt>
                <c:pt idx="4401">
                  <c:v>44644</c:v>
                </c:pt>
                <c:pt idx="4402">
                  <c:v>44645</c:v>
                </c:pt>
                <c:pt idx="4403">
                  <c:v>44648</c:v>
                </c:pt>
                <c:pt idx="4404">
                  <c:v>44649</c:v>
                </c:pt>
                <c:pt idx="4405">
                  <c:v>44650</c:v>
                </c:pt>
                <c:pt idx="4406">
                  <c:v>44651</c:v>
                </c:pt>
                <c:pt idx="4407">
                  <c:v>44652</c:v>
                </c:pt>
                <c:pt idx="4408">
                  <c:v>44655</c:v>
                </c:pt>
                <c:pt idx="4409">
                  <c:v>44656</c:v>
                </c:pt>
                <c:pt idx="4410">
                  <c:v>44657</c:v>
                </c:pt>
                <c:pt idx="4411">
                  <c:v>44658</c:v>
                </c:pt>
                <c:pt idx="4412">
                  <c:v>44659</c:v>
                </c:pt>
                <c:pt idx="4413">
                  <c:v>44662</c:v>
                </c:pt>
                <c:pt idx="4414">
                  <c:v>44663</c:v>
                </c:pt>
                <c:pt idx="4415">
                  <c:v>44664</c:v>
                </c:pt>
                <c:pt idx="4416">
                  <c:v>44665</c:v>
                </c:pt>
                <c:pt idx="4417">
                  <c:v>44666</c:v>
                </c:pt>
                <c:pt idx="4418">
                  <c:v>44669</c:v>
                </c:pt>
                <c:pt idx="4419">
                  <c:v>44670</c:v>
                </c:pt>
                <c:pt idx="4420">
                  <c:v>44671</c:v>
                </c:pt>
                <c:pt idx="4421">
                  <c:v>44672</c:v>
                </c:pt>
                <c:pt idx="4422">
                  <c:v>44673</c:v>
                </c:pt>
                <c:pt idx="4423">
                  <c:v>44676</c:v>
                </c:pt>
                <c:pt idx="4424">
                  <c:v>44677</c:v>
                </c:pt>
                <c:pt idx="4425">
                  <c:v>44678</c:v>
                </c:pt>
                <c:pt idx="4426">
                  <c:v>44679</c:v>
                </c:pt>
                <c:pt idx="4427">
                  <c:v>44683</c:v>
                </c:pt>
                <c:pt idx="4428">
                  <c:v>44687</c:v>
                </c:pt>
                <c:pt idx="4429">
                  <c:v>44690</c:v>
                </c:pt>
                <c:pt idx="4430">
                  <c:v>44691</c:v>
                </c:pt>
                <c:pt idx="4431">
                  <c:v>44692</c:v>
                </c:pt>
                <c:pt idx="4432">
                  <c:v>44693</c:v>
                </c:pt>
                <c:pt idx="4433">
                  <c:v>44694</c:v>
                </c:pt>
                <c:pt idx="4434">
                  <c:v>44697</c:v>
                </c:pt>
                <c:pt idx="4435">
                  <c:v>44698</c:v>
                </c:pt>
                <c:pt idx="4436">
                  <c:v>44699</c:v>
                </c:pt>
                <c:pt idx="4437">
                  <c:v>44700</c:v>
                </c:pt>
                <c:pt idx="4438">
                  <c:v>44701</c:v>
                </c:pt>
                <c:pt idx="4439">
                  <c:v>44704</c:v>
                </c:pt>
                <c:pt idx="4440">
                  <c:v>44705</c:v>
                </c:pt>
                <c:pt idx="4441">
                  <c:v>44706</c:v>
                </c:pt>
                <c:pt idx="4442">
                  <c:v>44707</c:v>
                </c:pt>
                <c:pt idx="4443">
                  <c:v>44708</c:v>
                </c:pt>
                <c:pt idx="4444">
                  <c:v>44711</c:v>
                </c:pt>
                <c:pt idx="4445">
                  <c:v>44712</c:v>
                </c:pt>
                <c:pt idx="4446">
                  <c:v>44713</c:v>
                </c:pt>
                <c:pt idx="4447">
                  <c:v>44714</c:v>
                </c:pt>
                <c:pt idx="4448">
                  <c:v>44715</c:v>
                </c:pt>
                <c:pt idx="4449">
                  <c:v>44718</c:v>
                </c:pt>
                <c:pt idx="4450">
                  <c:v>44719</c:v>
                </c:pt>
                <c:pt idx="4451">
                  <c:v>44720</c:v>
                </c:pt>
                <c:pt idx="4452">
                  <c:v>44721</c:v>
                </c:pt>
                <c:pt idx="4453">
                  <c:v>44722</c:v>
                </c:pt>
                <c:pt idx="4454">
                  <c:v>44725</c:v>
                </c:pt>
                <c:pt idx="4455">
                  <c:v>44726</c:v>
                </c:pt>
                <c:pt idx="4456">
                  <c:v>44727</c:v>
                </c:pt>
                <c:pt idx="4457">
                  <c:v>44728</c:v>
                </c:pt>
                <c:pt idx="4458">
                  <c:v>44729</c:v>
                </c:pt>
                <c:pt idx="4459">
                  <c:v>44732</c:v>
                </c:pt>
                <c:pt idx="4460">
                  <c:v>44733</c:v>
                </c:pt>
                <c:pt idx="4461">
                  <c:v>44734</c:v>
                </c:pt>
                <c:pt idx="4462">
                  <c:v>44735</c:v>
                </c:pt>
                <c:pt idx="4463">
                  <c:v>44736</c:v>
                </c:pt>
                <c:pt idx="4464">
                  <c:v>44739</c:v>
                </c:pt>
                <c:pt idx="4465">
                  <c:v>44740</c:v>
                </c:pt>
                <c:pt idx="4466">
                  <c:v>44741</c:v>
                </c:pt>
                <c:pt idx="4467">
                  <c:v>44742</c:v>
                </c:pt>
                <c:pt idx="4468">
                  <c:v>44743</c:v>
                </c:pt>
                <c:pt idx="4469">
                  <c:v>44746</c:v>
                </c:pt>
                <c:pt idx="4470">
                  <c:v>44747</c:v>
                </c:pt>
                <c:pt idx="4471">
                  <c:v>44748</c:v>
                </c:pt>
                <c:pt idx="4472">
                  <c:v>44749</c:v>
                </c:pt>
                <c:pt idx="4473">
                  <c:v>44750</c:v>
                </c:pt>
                <c:pt idx="4474">
                  <c:v>44753</c:v>
                </c:pt>
                <c:pt idx="4475">
                  <c:v>44754</c:v>
                </c:pt>
                <c:pt idx="4476">
                  <c:v>44755</c:v>
                </c:pt>
                <c:pt idx="4477">
                  <c:v>44756</c:v>
                </c:pt>
                <c:pt idx="4478">
                  <c:v>44757</c:v>
                </c:pt>
                <c:pt idx="4479">
                  <c:v>44761</c:v>
                </c:pt>
                <c:pt idx="4480">
                  <c:v>44762</c:v>
                </c:pt>
                <c:pt idx="4481">
                  <c:v>44763</c:v>
                </c:pt>
                <c:pt idx="4482">
                  <c:v>44764</c:v>
                </c:pt>
                <c:pt idx="4483">
                  <c:v>44767</c:v>
                </c:pt>
                <c:pt idx="4484">
                  <c:v>44768</c:v>
                </c:pt>
                <c:pt idx="4485">
                  <c:v>44769</c:v>
                </c:pt>
                <c:pt idx="4486">
                  <c:v>44770</c:v>
                </c:pt>
                <c:pt idx="4487">
                  <c:v>44771</c:v>
                </c:pt>
                <c:pt idx="4488">
                  <c:v>44774</c:v>
                </c:pt>
                <c:pt idx="4489">
                  <c:v>44775</c:v>
                </c:pt>
                <c:pt idx="4490">
                  <c:v>44776</c:v>
                </c:pt>
                <c:pt idx="4491">
                  <c:v>44777</c:v>
                </c:pt>
                <c:pt idx="4492">
                  <c:v>44778</c:v>
                </c:pt>
                <c:pt idx="4493">
                  <c:v>44781</c:v>
                </c:pt>
                <c:pt idx="4494">
                  <c:v>44782</c:v>
                </c:pt>
                <c:pt idx="4495">
                  <c:v>44783</c:v>
                </c:pt>
                <c:pt idx="4496">
                  <c:v>44785</c:v>
                </c:pt>
                <c:pt idx="4497">
                  <c:v>44788</c:v>
                </c:pt>
                <c:pt idx="4498">
                  <c:v>44789</c:v>
                </c:pt>
                <c:pt idx="4499">
                  <c:v>44790</c:v>
                </c:pt>
                <c:pt idx="4500">
                  <c:v>44791</c:v>
                </c:pt>
                <c:pt idx="4501">
                  <c:v>44792</c:v>
                </c:pt>
                <c:pt idx="4502">
                  <c:v>44795</c:v>
                </c:pt>
                <c:pt idx="4503">
                  <c:v>44796</c:v>
                </c:pt>
                <c:pt idx="4504">
                  <c:v>44797</c:v>
                </c:pt>
                <c:pt idx="4505">
                  <c:v>44798</c:v>
                </c:pt>
                <c:pt idx="4506">
                  <c:v>44799</c:v>
                </c:pt>
                <c:pt idx="4507">
                  <c:v>44802</c:v>
                </c:pt>
                <c:pt idx="4508">
                  <c:v>44803</c:v>
                </c:pt>
                <c:pt idx="4509">
                  <c:v>44804</c:v>
                </c:pt>
                <c:pt idx="4510">
                  <c:v>44805</c:v>
                </c:pt>
                <c:pt idx="4511">
                  <c:v>44806</c:v>
                </c:pt>
                <c:pt idx="4512">
                  <c:v>44809</c:v>
                </c:pt>
                <c:pt idx="4513">
                  <c:v>44810</c:v>
                </c:pt>
                <c:pt idx="4514">
                  <c:v>44811</c:v>
                </c:pt>
                <c:pt idx="4515">
                  <c:v>44812</c:v>
                </c:pt>
                <c:pt idx="4516">
                  <c:v>44813</c:v>
                </c:pt>
                <c:pt idx="4517">
                  <c:v>44816</c:v>
                </c:pt>
                <c:pt idx="4518">
                  <c:v>44817</c:v>
                </c:pt>
                <c:pt idx="4519">
                  <c:v>44818</c:v>
                </c:pt>
                <c:pt idx="4520">
                  <c:v>44819</c:v>
                </c:pt>
                <c:pt idx="4521">
                  <c:v>44820</c:v>
                </c:pt>
                <c:pt idx="4522">
                  <c:v>44824</c:v>
                </c:pt>
                <c:pt idx="4523">
                  <c:v>44825</c:v>
                </c:pt>
                <c:pt idx="4524">
                  <c:v>44826</c:v>
                </c:pt>
                <c:pt idx="4525">
                  <c:v>44830</c:v>
                </c:pt>
                <c:pt idx="4526">
                  <c:v>44831</c:v>
                </c:pt>
                <c:pt idx="4527">
                  <c:v>44832</c:v>
                </c:pt>
                <c:pt idx="4528">
                  <c:v>44833</c:v>
                </c:pt>
                <c:pt idx="4529">
                  <c:v>44834</c:v>
                </c:pt>
                <c:pt idx="4530">
                  <c:v>44837</c:v>
                </c:pt>
                <c:pt idx="4531">
                  <c:v>44838</c:v>
                </c:pt>
                <c:pt idx="4532">
                  <c:v>44839</c:v>
                </c:pt>
                <c:pt idx="4533">
                  <c:v>44840</c:v>
                </c:pt>
                <c:pt idx="4534">
                  <c:v>44841</c:v>
                </c:pt>
                <c:pt idx="4535">
                  <c:v>44845</c:v>
                </c:pt>
                <c:pt idx="4536">
                  <c:v>44846</c:v>
                </c:pt>
                <c:pt idx="4537">
                  <c:v>44847</c:v>
                </c:pt>
                <c:pt idx="4538">
                  <c:v>44848</c:v>
                </c:pt>
                <c:pt idx="4539">
                  <c:v>44851</c:v>
                </c:pt>
                <c:pt idx="4540">
                  <c:v>44852</c:v>
                </c:pt>
                <c:pt idx="4541">
                  <c:v>44853</c:v>
                </c:pt>
                <c:pt idx="4542">
                  <c:v>44854</c:v>
                </c:pt>
                <c:pt idx="4543">
                  <c:v>44855</c:v>
                </c:pt>
                <c:pt idx="4544">
                  <c:v>44858</c:v>
                </c:pt>
                <c:pt idx="4545">
                  <c:v>44859</c:v>
                </c:pt>
                <c:pt idx="4546">
                  <c:v>44860</c:v>
                </c:pt>
                <c:pt idx="4547">
                  <c:v>44861</c:v>
                </c:pt>
                <c:pt idx="4548">
                  <c:v>44862</c:v>
                </c:pt>
                <c:pt idx="4549">
                  <c:v>44865</c:v>
                </c:pt>
                <c:pt idx="4550">
                  <c:v>44866</c:v>
                </c:pt>
                <c:pt idx="4551">
                  <c:v>44867</c:v>
                </c:pt>
                <c:pt idx="4552">
                  <c:v>44869</c:v>
                </c:pt>
                <c:pt idx="4553">
                  <c:v>44872</c:v>
                </c:pt>
                <c:pt idx="4554">
                  <c:v>44873</c:v>
                </c:pt>
                <c:pt idx="4555">
                  <c:v>44874</c:v>
                </c:pt>
                <c:pt idx="4556">
                  <c:v>44875</c:v>
                </c:pt>
                <c:pt idx="4557">
                  <c:v>44876</c:v>
                </c:pt>
                <c:pt idx="4558">
                  <c:v>44879</c:v>
                </c:pt>
                <c:pt idx="4559">
                  <c:v>44880</c:v>
                </c:pt>
                <c:pt idx="4560">
                  <c:v>44881</c:v>
                </c:pt>
                <c:pt idx="4561">
                  <c:v>44882</c:v>
                </c:pt>
                <c:pt idx="4562">
                  <c:v>44883</c:v>
                </c:pt>
                <c:pt idx="4563">
                  <c:v>44886</c:v>
                </c:pt>
                <c:pt idx="4564">
                  <c:v>44887</c:v>
                </c:pt>
                <c:pt idx="4565">
                  <c:v>44889</c:v>
                </c:pt>
                <c:pt idx="4566">
                  <c:v>44890</c:v>
                </c:pt>
                <c:pt idx="4567">
                  <c:v>44893</c:v>
                </c:pt>
                <c:pt idx="4568">
                  <c:v>44894</c:v>
                </c:pt>
                <c:pt idx="4569">
                  <c:v>44895</c:v>
                </c:pt>
                <c:pt idx="4570">
                  <c:v>44896</c:v>
                </c:pt>
                <c:pt idx="4571">
                  <c:v>44897</c:v>
                </c:pt>
                <c:pt idx="4572">
                  <c:v>44900</c:v>
                </c:pt>
                <c:pt idx="4573">
                  <c:v>44901</c:v>
                </c:pt>
                <c:pt idx="4574">
                  <c:v>44902</c:v>
                </c:pt>
                <c:pt idx="4575">
                  <c:v>44903</c:v>
                </c:pt>
                <c:pt idx="4576">
                  <c:v>44904</c:v>
                </c:pt>
                <c:pt idx="4577">
                  <c:v>44907</c:v>
                </c:pt>
                <c:pt idx="4578">
                  <c:v>44908</c:v>
                </c:pt>
                <c:pt idx="4579">
                  <c:v>44909</c:v>
                </c:pt>
                <c:pt idx="4580">
                  <c:v>44910</c:v>
                </c:pt>
                <c:pt idx="4581">
                  <c:v>44911</c:v>
                </c:pt>
                <c:pt idx="4582">
                  <c:v>44914</c:v>
                </c:pt>
                <c:pt idx="4583">
                  <c:v>44915</c:v>
                </c:pt>
                <c:pt idx="4584">
                  <c:v>44916</c:v>
                </c:pt>
                <c:pt idx="4585">
                  <c:v>44917</c:v>
                </c:pt>
                <c:pt idx="4586">
                  <c:v>44918</c:v>
                </c:pt>
                <c:pt idx="4587">
                  <c:v>44921</c:v>
                </c:pt>
                <c:pt idx="4588">
                  <c:v>44922</c:v>
                </c:pt>
                <c:pt idx="4589">
                  <c:v>44923</c:v>
                </c:pt>
                <c:pt idx="4590">
                  <c:v>44924</c:v>
                </c:pt>
                <c:pt idx="4591">
                  <c:v>44925</c:v>
                </c:pt>
                <c:pt idx="4592">
                  <c:v>44930</c:v>
                </c:pt>
                <c:pt idx="4593">
                  <c:v>44931</c:v>
                </c:pt>
                <c:pt idx="4594">
                  <c:v>44932</c:v>
                </c:pt>
                <c:pt idx="4595">
                  <c:v>44936</c:v>
                </c:pt>
                <c:pt idx="4596">
                  <c:v>44937</c:v>
                </c:pt>
                <c:pt idx="4597">
                  <c:v>44938</c:v>
                </c:pt>
                <c:pt idx="4598">
                  <c:v>44939</c:v>
                </c:pt>
                <c:pt idx="4599">
                  <c:v>44942</c:v>
                </c:pt>
                <c:pt idx="4600">
                  <c:v>44943</c:v>
                </c:pt>
                <c:pt idx="4601">
                  <c:v>44944</c:v>
                </c:pt>
                <c:pt idx="4602">
                  <c:v>44945</c:v>
                </c:pt>
                <c:pt idx="4603">
                  <c:v>44946</c:v>
                </c:pt>
                <c:pt idx="4604">
                  <c:v>44949</c:v>
                </c:pt>
                <c:pt idx="4605">
                  <c:v>44950</c:v>
                </c:pt>
                <c:pt idx="4606">
                  <c:v>44951</c:v>
                </c:pt>
                <c:pt idx="4607">
                  <c:v>44952</c:v>
                </c:pt>
                <c:pt idx="4608">
                  <c:v>44953</c:v>
                </c:pt>
                <c:pt idx="4609">
                  <c:v>44956</c:v>
                </c:pt>
                <c:pt idx="4610">
                  <c:v>44957</c:v>
                </c:pt>
                <c:pt idx="4611">
                  <c:v>44958</c:v>
                </c:pt>
                <c:pt idx="4612">
                  <c:v>44959</c:v>
                </c:pt>
                <c:pt idx="4613">
                  <c:v>44960</c:v>
                </c:pt>
                <c:pt idx="4614">
                  <c:v>44963</c:v>
                </c:pt>
                <c:pt idx="4615">
                  <c:v>44964</c:v>
                </c:pt>
                <c:pt idx="4616">
                  <c:v>44965</c:v>
                </c:pt>
                <c:pt idx="4617">
                  <c:v>44966</c:v>
                </c:pt>
                <c:pt idx="4618">
                  <c:v>44967</c:v>
                </c:pt>
                <c:pt idx="4619">
                  <c:v>44970</c:v>
                </c:pt>
                <c:pt idx="4620">
                  <c:v>44971</c:v>
                </c:pt>
                <c:pt idx="4621">
                  <c:v>44972</c:v>
                </c:pt>
                <c:pt idx="4622">
                  <c:v>44973</c:v>
                </c:pt>
                <c:pt idx="4623">
                  <c:v>44974</c:v>
                </c:pt>
                <c:pt idx="4624">
                  <c:v>44977</c:v>
                </c:pt>
                <c:pt idx="4625">
                  <c:v>44978</c:v>
                </c:pt>
                <c:pt idx="4626">
                  <c:v>44979</c:v>
                </c:pt>
                <c:pt idx="4627">
                  <c:v>44981</c:v>
                </c:pt>
                <c:pt idx="4628">
                  <c:v>44984</c:v>
                </c:pt>
                <c:pt idx="4629">
                  <c:v>44985</c:v>
                </c:pt>
                <c:pt idx="4630">
                  <c:v>44986</c:v>
                </c:pt>
                <c:pt idx="4631">
                  <c:v>44987</c:v>
                </c:pt>
                <c:pt idx="4632">
                  <c:v>44988</c:v>
                </c:pt>
                <c:pt idx="4633">
                  <c:v>44991</c:v>
                </c:pt>
                <c:pt idx="4634">
                  <c:v>44992</c:v>
                </c:pt>
                <c:pt idx="4635">
                  <c:v>44993</c:v>
                </c:pt>
                <c:pt idx="4636">
                  <c:v>44994</c:v>
                </c:pt>
                <c:pt idx="4637">
                  <c:v>44995</c:v>
                </c:pt>
                <c:pt idx="4638">
                  <c:v>44998</c:v>
                </c:pt>
                <c:pt idx="4639">
                  <c:v>44999</c:v>
                </c:pt>
                <c:pt idx="4640">
                  <c:v>45000</c:v>
                </c:pt>
                <c:pt idx="4641">
                  <c:v>45001</c:v>
                </c:pt>
                <c:pt idx="4642">
                  <c:v>45002</c:v>
                </c:pt>
                <c:pt idx="4643">
                  <c:v>45005</c:v>
                </c:pt>
                <c:pt idx="4644">
                  <c:v>45007</c:v>
                </c:pt>
                <c:pt idx="4645">
                  <c:v>45008</c:v>
                </c:pt>
                <c:pt idx="4646">
                  <c:v>45009</c:v>
                </c:pt>
                <c:pt idx="4647">
                  <c:v>45012</c:v>
                </c:pt>
                <c:pt idx="4648">
                  <c:v>45013</c:v>
                </c:pt>
                <c:pt idx="4649">
                  <c:v>45014</c:v>
                </c:pt>
                <c:pt idx="4650">
                  <c:v>45015</c:v>
                </c:pt>
                <c:pt idx="4651">
                  <c:v>45016</c:v>
                </c:pt>
                <c:pt idx="4652">
                  <c:v>45019</c:v>
                </c:pt>
                <c:pt idx="4653">
                  <c:v>45020</c:v>
                </c:pt>
                <c:pt idx="4654">
                  <c:v>45021</c:v>
                </c:pt>
                <c:pt idx="4655">
                  <c:v>45022</c:v>
                </c:pt>
                <c:pt idx="4656">
                  <c:v>45023</c:v>
                </c:pt>
                <c:pt idx="4657">
                  <c:v>45026</c:v>
                </c:pt>
                <c:pt idx="4658">
                  <c:v>45027</c:v>
                </c:pt>
                <c:pt idx="4659">
                  <c:v>45028</c:v>
                </c:pt>
                <c:pt idx="4660">
                  <c:v>45029</c:v>
                </c:pt>
                <c:pt idx="4661">
                  <c:v>45030</c:v>
                </c:pt>
                <c:pt idx="4662">
                  <c:v>45033</c:v>
                </c:pt>
                <c:pt idx="4663">
                  <c:v>45034</c:v>
                </c:pt>
                <c:pt idx="4664">
                  <c:v>45035</c:v>
                </c:pt>
                <c:pt idx="4665">
                  <c:v>45036</c:v>
                </c:pt>
                <c:pt idx="4666">
                  <c:v>45037</c:v>
                </c:pt>
                <c:pt idx="4667">
                  <c:v>45040</c:v>
                </c:pt>
                <c:pt idx="4668">
                  <c:v>45041</c:v>
                </c:pt>
                <c:pt idx="4669">
                  <c:v>45042</c:v>
                </c:pt>
                <c:pt idx="4670">
                  <c:v>45043</c:v>
                </c:pt>
                <c:pt idx="4671">
                  <c:v>45044</c:v>
                </c:pt>
                <c:pt idx="4672">
                  <c:v>45047</c:v>
                </c:pt>
                <c:pt idx="4673">
                  <c:v>45048</c:v>
                </c:pt>
                <c:pt idx="4674">
                  <c:v>45054</c:v>
                </c:pt>
                <c:pt idx="4675">
                  <c:v>45055</c:v>
                </c:pt>
                <c:pt idx="4676">
                  <c:v>45056</c:v>
                </c:pt>
                <c:pt idx="4677">
                  <c:v>45057</c:v>
                </c:pt>
                <c:pt idx="4678">
                  <c:v>45058</c:v>
                </c:pt>
                <c:pt idx="4679">
                  <c:v>45061</c:v>
                </c:pt>
                <c:pt idx="4680">
                  <c:v>45062</c:v>
                </c:pt>
                <c:pt idx="4681">
                  <c:v>45063</c:v>
                </c:pt>
                <c:pt idx="4682">
                  <c:v>45064</c:v>
                </c:pt>
                <c:pt idx="4683">
                  <c:v>45065</c:v>
                </c:pt>
                <c:pt idx="4684">
                  <c:v>45068</c:v>
                </c:pt>
                <c:pt idx="4685">
                  <c:v>45069</c:v>
                </c:pt>
                <c:pt idx="4686">
                  <c:v>45070</c:v>
                </c:pt>
                <c:pt idx="4687">
                  <c:v>45071</c:v>
                </c:pt>
                <c:pt idx="4688">
                  <c:v>45072</c:v>
                </c:pt>
                <c:pt idx="4689">
                  <c:v>45075</c:v>
                </c:pt>
                <c:pt idx="4690">
                  <c:v>45076</c:v>
                </c:pt>
                <c:pt idx="4691">
                  <c:v>45077</c:v>
                </c:pt>
                <c:pt idx="4692">
                  <c:v>45078</c:v>
                </c:pt>
                <c:pt idx="4693">
                  <c:v>45079</c:v>
                </c:pt>
                <c:pt idx="4694">
                  <c:v>45082</c:v>
                </c:pt>
                <c:pt idx="4695">
                  <c:v>45083</c:v>
                </c:pt>
                <c:pt idx="4696">
                  <c:v>45084</c:v>
                </c:pt>
                <c:pt idx="4697">
                  <c:v>45085</c:v>
                </c:pt>
                <c:pt idx="4698">
                  <c:v>45086</c:v>
                </c:pt>
                <c:pt idx="4699">
                  <c:v>45089</c:v>
                </c:pt>
                <c:pt idx="4700">
                  <c:v>45090</c:v>
                </c:pt>
                <c:pt idx="4701">
                  <c:v>45091</c:v>
                </c:pt>
                <c:pt idx="4702">
                  <c:v>45092</c:v>
                </c:pt>
                <c:pt idx="4703">
                  <c:v>45093</c:v>
                </c:pt>
                <c:pt idx="4704">
                  <c:v>45096</c:v>
                </c:pt>
                <c:pt idx="4705">
                  <c:v>45097</c:v>
                </c:pt>
                <c:pt idx="4706">
                  <c:v>45098</c:v>
                </c:pt>
                <c:pt idx="4707">
                  <c:v>45099</c:v>
                </c:pt>
                <c:pt idx="4708">
                  <c:v>45100</c:v>
                </c:pt>
                <c:pt idx="4709">
                  <c:v>45103</c:v>
                </c:pt>
                <c:pt idx="4710">
                  <c:v>45104</c:v>
                </c:pt>
                <c:pt idx="4711">
                  <c:v>45105</c:v>
                </c:pt>
                <c:pt idx="4712">
                  <c:v>45106</c:v>
                </c:pt>
                <c:pt idx="4713">
                  <c:v>45107</c:v>
                </c:pt>
                <c:pt idx="4714">
                  <c:v>45110</c:v>
                </c:pt>
                <c:pt idx="4715">
                  <c:v>45111</c:v>
                </c:pt>
                <c:pt idx="4716">
                  <c:v>45112</c:v>
                </c:pt>
                <c:pt idx="4717">
                  <c:v>45113</c:v>
                </c:pt>
                <c:pt idx="4718">
                  <c:v>45114</c:v>
                </c:pt>
                <c:pt idx="4719">
                  <c:v>45117</c:v>
                </c:pt>
                <c:pt idx="4720">
                  <c:v>45118</c:v>
                </c:pt>
                <c:pt idx="4721">
                  <c:v>45119</c:v>
                </c:pt>
                <c:pt idx="4722">
                  <c:v>45120</c:v>
                </c:pt>
                <c:pt idx="4723">
                  <c:v>45121</c:v>
                </c:pt>
                <c:pt idx="4724">
                  <c:v>45125</c:v>
                </c:pt>
                <c:pt idx="4725">
                  <c:v>45126</c:v>
                </c:pt>
                <c:pt idx="4726">
                  <c:v>45127</c:v>
                </c:pt>
                <c:pt idx="4727">
                  <c:v>45128</c:v>
                </c:pt>
                <c:pt idx="4728">
                  <c:v>45131</c:v>
                </c:pt>
                <c:pt idx="4729">
                  <c:v>45132</c:v>
                </c:pt>
                <c:pt idx="4730">
                  <c:v>45133</c:v>
                </c:pt>
                <c:pt idx="4731">
                  <c:v>45134</c:v>
                </c:pt>
                <c:pt idx="4732">
                  <c:v>45135</c:v>
                </c:pt>
                <c:pt idx="4733">
                  <c:v>45138</c:v>
                </c:pt>
                <c:pt idx="4734">
                  <c:v>45139</c:v>
                </c:pt>
                <c:pt idx="4735">
                  <c:v>45140</c:v>
                </c:pt>
                <c:pt idx="4736">
                  <c:v>45141</c:v>
                </c:pt>
                <c:pt idx="4737">
                  <c:v>45142</c:v>
                </c:pt>
                <c:pt idx="4738">
                  <c:v>45145</c:v>
                </c:pt>
                <c:pt idx="4739">
                  <c:v>45146</c:v>
                </c:pt>
                <c:pt idx="4740">
                  <c:v>45147</c:v>
                </c:pt>
                <c:pt idx="4741">
                  <c:v>45148</c:v>
                </c:pt>
                <c:pt idx="4742">
                  <c:v>45152</c:v>
                </c:pt>
                <c:pt idx="4743">
                  <c:v>45153</c:v>
                </c:pt>
                <c:pt idx="4744">
                  <c:v>45154</c:v>
                </c:pt>
                <c:pt idx="4745">
                  <c:v>45155</c:v>
                </c:pt>
                <c:pt idx="4746">
                  <c:v>45156</c:v>
                </c:pt>
                <c:pt idx="4747">
                  <c:v>45159</c:v>
                </c:pt>
                <c:pt idx="4748">
                  <c:v>45160</c:v>
                </c:pt>
                <c:pt idx="4749">
                  <c:v>45161</c:v>
                </c:pt>
                <c:pt idx="4750">
                  <c:v>45162</c:v>
                </c:pt>
                <c:pt idx="4751">
                  <c:v>45163</c:v>
                </c:pt>
                <c:pt idx="4752">
                  <c:v>45166</c:v>
                </c:pt>
                <c:pt idx="4753">
                  <c:v>45167</c:v>
                </c:pt>
                <c:pt idx="4754">
                  <c:v>45168</c:v>
                </c:pt>
                <c:pt idx="4755">
                  <c:v>45169</c:v>
                </c:pt>
                <c:pt idx="4756">
                  <c:v>45170</c:v>
                </c:pt>
                <c:pt idx="4757">
                  <c:v>45173</c:v>
                </c:pt>
                <c:pt idx="4758">
                  <c:v>45174</c:v>
                </c:pt>
                <c:pt idx="4759">
                  <c:v>45175</c:v>
                </c:pt>
                <c:pt idx="4760">
                  <c:v>45176</c:v>
                </c:pt>
                <c:pt idx="4761">
                  <c:v>45177</c:v>
                </c:pt>
                <c:pt idx="4762">
                  <c:v>45180</c:v>
                </c:pt>
                <c:pt idx="4763">
                  <c:v>45181</c:v>
                </c:pt>
                <c:pt idx="4764">
                  <c:v>45182</c:v>
                </c:pt>
                <c:pt idx="4765">
                  <c:v>45183</c:v>
                </c:pt>
                <c:pt idx="4766">
                  <c:v>45184</c:v>
                </c:pt>
                <c:pt idx="4767">
                  <c:v>45188</c:v>
                </c:pt>
                <c:pt idx="4768">
                  <c:v>45189</c:v>
                </c:pt>
                <c:pt idx="4769">
                  <c:v>45190</c:v>
                </c:pt>
                <c:pt idx="4770">
                  <c:v>45191</c:v>
                </c:pt>
                <c:pt idx="4771">
                  <c:v>45194</c:v>
                </c:pt>
                <c:pt idx="4772">
                  <c:v>45195</c:v>
                </c:pt>
                <c:pt idx="4773">
                  <c:v>45196</c:v>
                </c:pt>
                <c:pt idx="4774">
                  <c:v>45197</c:v>
                </c:pt>
                <c:pt idx="4775">
                  <c:v>45198</c:v>
                </c:pt>
                <c:pt idx="4776">
                  <c:v>45201</c:v>
                </c:pt>
                <c:pt idx="4777">
                  <c:v>45202</c:v>
                </c:pt>
                <c:pt idx="4778">
                  <c:v>45203</c:v>
                </c:pt>
                <c:pt idx="4779">
                  <c:v>45204</c:v>
                </c:pt>
                <c:pt idx="4780">
                  <c:v>45205</c:v>
                </c:pt>
                <c:pt idx="4781">
                  <c:v>45209</c:v>
                </c:pt>
                <c:pt idx="4782">
                  <c:v>45210</c:v>
                </c:pt>
                <c:pt idx="4783">
                  <c:v>45211</c:v>
                </c:pt>
                <c:pt idx="4784">
                  <c:v>45212</c:v>
                </c:pt>
                <c:pt idx="4785">
                  <c:v>45215</c:v>
                </c:pt>
                <c:pt idx="4786">
                  <c:v>45216</c:v>
                </c:pt>
                <c:pt idx="4787">
                  <c:v>45217</c:v>
                </c:pt>
                <c:pt idx="4788">
                  <c:v>45218</c:v>
                </c:pt>
                <c:pt idx="4789">
                  <c:v>45219</c:v>
                </c:pt>
                <c:pt idx="4790">
                  <c:v>45222</c:v>
                </c:pt>
                <c:pt idx="4791">
                  <c:v>45223</c:v>
                </c:pt>
                <c:pt idx="4792">
                  <c:v>45224</c:v>
                </c:pt>
                <c:pt idx="4793">
                  <c:v>45225</c:v>
                </c:pt>
                <c:pt idx="4794">
                  <c:v>45226</c:v>
                </c:pt>
                <c:pt idx="4795">
                  <c:v>45229</c:v>
                </c:pt>
                <c:pt idx="4796">
                  <c:v>45230</c:v>
                </c:pt>
                <c:pt idx="4797">
                  <c:v>45231</c:v>
                </c:pt>
                <c:pt idx="4798">
                  <c:v>45232</c:v>
                </c:pt>
                <c:pt idx="4799">
                  <c:v>45236</c:v>
                </c:pt>
                <c:pt idx="4800">
                  <c:v>45237</c:v>
                </c:pt>
                <c:pt idx="4801">
                  <c:v>45238</c:v>
                </c:pt>
                <c:pt idx="4802">
                  <c:v>45239</c:v>
                </c:pt>
                <c:pt idx="4803">
                  <c:v>45240</c:v>
                </c:pt>
                <c:pt idx="4804">
                  <c:v>45243</c:v>
                </c:pt>
                <c:pt idx="4805">
                  <c:v>45244</c:v>
                </c:pt>
                <c:pt idx="4806">
                  <c:v>45245</c:v>
                </c:pt>
                <c:pt idx="4807">
                  <c:v>45246</c:v>
                </c:pt>
                <c:pt idx="4808">
                  <c:v>45247</c:v>
                </c:pt>
                <c:pt idx="4809">
                  <c:v>45250</c:v>
                </c:pt>
                <c:pt idx="4810">
                  <c:v>45251</c:v>
                </c:pt>
                <c:pt idx="4811">
                  <c:v>45252</c:v>
                </c:pt>
                <c:pt idx="4812">
                  <c:v>45254</c:v>
                </c:pt>
                <c:pt idx="4813">
                  <c:v>45257</c:v>
                </c:pt>
                <c:pt idx="4814">
                  <c:v>45258</c:v>
                </c:pt>
                <c:pt idx="4815">
                  <c:v>45259</c:v>
                </c:pt>
                <c:pt idx="4816">
                  <c:v>45260</c:v>
                </c:pt>
                <c:pt idx="4817">
                  <c:v>45261</c:v>
                </c:pt>
                <c:pt idx="4818">
                  <c:v>45264</c:v>
                </c:pt>
                <c:pt idx="4819">
                  <c:v>45265</c:v>
                </c:pt>
                <c:pt idx="4820">
                  <c:v>45266</c:v>
                </c:pt>
                <c:pt idx="4821">
                  <c:v>45267</c:v>
                </c:pt>
                <c:pt idx="4822">
                  <c:v>45268</c:v>
                </c:pt>
                <c:pt idx="4823">
                  <c:v>45271</c:v>
                </c:pt>
                <c:pt idx="4824">
                  <c:v>45272</c:v>
                </c:pt>
                <c:pt idx="4825">
                  <c:v>45273</c:v>
                </c:pt>
                <c:pt idx="4826">
                  <c:v>45274</c:v>
                </c:pt>
                <c:pt idx="4827">
                  <c:v>45275</c:v>
                </c:pt>
                <c:pt idx="4828">
                  <c:v>45278</c:v>
                </c:pt>
                <c:pt idx="4829">
                  <c:v>45279</c:v>
                </c:pt>
                <c:pt idx="4830">
                  <c:v>45280</c:v>
                </c:pt>
                <c:pt idx="4831">
                  <c:v>45281</c:v>
                </c:pt>
                <c:pt idx="4832">
                  <c:v>45282</c:v>
                </c:pt>
                <c:pt idx="4833">
                  <c:v>45285</c:v>
                </c:pt>
                <c:pt idx="4834">
                  <c:v>45286</c:v>
                </c:pt>
                <c:pt idx="4835">
                  <c:v>45287</c:v>
                </c:pt>
                <c:pt idx="4836">
                  <c:v>45288</c:v>
                </c:pt>
                <c:pt idx="4837">
                  <c:v>45289</c:v>
                </c:pt>
                <c:pt idx="4838">
                  <c:v>45295</c:v>
                </c:pt>
                <c:pt idx="4839">
                  <c:v>45296</c:v>
                </c:pt>
                <c:pt idx="4840">
                  <c:v>45300</c:v>
                </c:pt>
                <c:pt idx="4841">
                  <c:v>45301</c:v>
                </c:pt>
                <c:pt idx="4842">
                  <c:v>45302</c:v>
                </c:pt>
                <c:pt idx="4843">
                  <c:v>45303</c:v>
                </c:pt>
                <c:pt idx="4844">
                  <c:v>45306</c:v>
                </c:pt>
                <c:pt idx="4845">
                  <c:v>45307</c:v>
                </c:pt>
                <c:pt idx="4846">
                  <c:v>45308</c:v>
                </c:pt>
                <c:pt idx="4847">
                  <c:v>45309</c:v>
                </c:pt>
                <c:pt idx="4848">
                  <c:v>45310</c:v>
                </c:pt>
                <c:pt idx="4849">
                  <c:v>45313</c:v>
                </c:pt>
                <c:pt idx="4850">
                  <c:v>45314</c:v>
                </c:pt>
                <c:pt idx="4851">
                  <c:v>45315</c:v>
                </c:pt>
                <c:pt idx="4852">
                  <c:v>45316</c:v>
                </c:pt>
                <c:pt idx="4853">
                  <c:v>45317</c:v>
                </c:pt>
                <c:pt idx="4854">
                  <c:v>45320</c:v>
                </c:pt>
                <c:pt idx="4855">
                  <c:v>45321</c:v>
                </c:pt>
                <c:pt idx="4856">
                  <c:v>45322</c:v>
                </c:pt>
                <c:pt idx="4857">
                  <c:v>45323</c:v>
                </c:pt>
                <c:pt idx="4858">
                  <c:v>45324</c:v>
                </c:pt>
                <c:pt idx="4859">
                  <c:v>45327</c:v>
                </c:pt>
                <c:pt idx="4860">
                  <c:v>45328</c:v>
                </c:pt>
                <c:pt idx="4861">
                  <c:v>45329</c:v>
                </c:pt>
                <c:pt idx="4862">
                  <c:v>45330</c:v>
                </c:pt>
                <c:pt idx="4863">
                  <c:v>45331</c:v>
                </c:pt>
                <c:pt idx="4864">
                  <c:v>45335</c:v>
                </c:pt>
                <c:pt idx="4865">
                  <c:v>45336</c:v>
                </c:pt>
                <c:pt idx="4866">
                  <c:v>45337</c:v>
                </c:pt>
                <c:pt idx="4867">
                  <c:v>45338</c:v>
                </c:pt>
                <c:pt idx="4868">
                  <c:v>45341</c:v>
                </c:pt>
                <c:pt idx="4869">
                  <c:v>45342</c:v>
                </c:pt>
                <c:pt idx="4870">
                  <c:v>45343</c:v>
                </c:pt>
                <c:pt idx="4871">
                  <c:v>45344</c:v>
                </c:pt>
                <c:pt idx="4872">
                  <c:v>45348</c:v>
                </c:pt>
                <c:pt idx="4873">
                  <c:v>45349</c:v>
                </c:pt>
                <c:pt idx="4874">
                  <c:v>45350</c:v>
                </c:pt>
                <c:pt idx="4875">
                  <c:v>45351</c:v>
                </c:pt>
                <c:pt idx="4876">
                  <c:v>45352</c:v>
                </c:pt>
                <c:pt idx="4877">
                  <c:v>45355</c:v>
                </c:pt>
                <c:pt idx="4878">
                  <c:v>45356</c:v>
                </c:pt>
                <c:pt idx="4879">
                  <c:v>45357</c:v>
                </c:pt>
                <c:pt idx="4880">
                  <c:v>45358</c:v>
                </c:pt>
                <c:pt idx="4881">
                  <c:v>45359</c:v>
                </c:pt>
                <c:pt idx="4882">
                  <c:v>45362</c:v>
                </c:pt>
                <c:pt idx="4883">
                  <c:v>45363</c:v>
                </c:pt>
                <c:pt idx="4884">
                  <c:v>45364</c:v>
                </c:pt>
                <c:pt idx="4885">
                  <c:v>45365</c:v>
                </c:pt>
                <c:pt idx="4886">
                  <c:v>45366</c:v>
                </c:pt>
                <c:pt idx="4887">
                  <c:v>45369</c:v>
                </c:pt>
                <c:pt idx="4888">
                  <c:v>45370</c:v>
                </c:pt>
                <c:pt idx="4889">
                  <c:v>45372</c:v>
                </c:pt>
                <c:pt idx="4890">
                  <c:v>45373</c:v>
                </c:pt>
                <c:pt idx="4891">
                  <c:v>45376</c:v>
                </c:pt>
                <c:pt idx="4892">
                  <c:v>45377</c:v>
                </c:pt>
                <c:pt idx="4893">
                  <c:v>45378</c:v>
                </c:pt>
                <c:pt idx="4894">
                  <c:v>45379</c:v>
                </c:pt>
                <c:pt idx="4895">
                  <c:v>45380</c:v>
                </c:pt>
                <c:pt idx="4896">
                  <c:v>45383</c:v>
                </c:pt>
                <c:pt idx="4897">
                  <c:v>45384</c:v>
                </c:pt>
                <c:pt idx="4898">
                  <c:v>45385</c:v>
                </c:pt>
                <c:pt idx="4899">
                  <c:v>45386</c:v>
                </c:pt>
                <c:pt idx="4900">
                  <c:v>45387</c:v>
                </c:pt>
                <c:pt idx="4901">
                  <c:v>45390</c:v>
                </c:pt>
                <c:pt idx="4902">
                  <c:v>45391</c:v>
                </c:pt>
                <c:pt idx="4903">
                  <c:v>45392</c:v>
                </c:pt>
                <c:pt idx="4904">
                  <c:v>45393</c:v>
                </c:pt>
                <c:pt idx="4905">
                  <c:v>45394</c:v>
                </c:pt>
                <c:pt idx="4906">
                  <c:v>45397</c:v>
                </c:pt>
                <c:pt idx="4907">
                  <c:v>45398</c:v>
                </c:pt>
                <c:pt idx="4908">
                  <c:v>45399</c:v>
                </c:pt>
                <c:pt idx="4909">
                  <c:v>45400</c:v>
                </c:pt>
                <c:pt idx="4910">
                  <c:v>45401</c:v>
                </c:pt>
                <c:pt idx="4911">
                  <c:v>45404</c:v>
                </c:pt>
                <c:pt idx="4912">
                  <c:v>45405</c:v>
                </c:pt>
                <c:pt idx="4913">
                  <c:v>45406</c:v>
                </c:pt>
                <c:pt idx="4914">
                  <c:v>45407</c:v>
                </c:pt>
                <c:pt idx="4915">
                  <c:v>45408</c:v>
                </c:pt>
                <c:pt idx="4916">
                  <c:v>45412</c:v>
                </c:pt>
                <c:pt idx="4917">
                  <c:v>45413</c:v>
                </c:pt>
                <c:pt idx="4918">
                  <c:v>45414</c:v>
                </c:pt>
                <c:pt idx="4919">
                  <c:v>45419</c:v>
                </c:pt>
                <c:pt idx="4920">
                  <c:v>45420</c:v>
                </c:pt>
                <c:pt idx="4921">
                  <c:v>45421</c:v>
                </c:pt>
                <c:pt idx="4922">
                  <c:v>45422</c:v>
                </c:pt>
                <c:pt idx="4923">
                  <c:v>45425</c:v>
                </c:pt>
                <c:pt idx="4924">
                  <c:v>45426</c:v>
                </c:pt>
                <c:pt idx="4925">
                  <c:v>45427</c:v>
                </c:pt>
                <c:pt idx="4926">
                  <c:v>45428</c:v>
                </c:pt>
                <c:pt idx="4927">
                  <c:v>45429</c:v>
                </c:pt>
                <c:pt idx="4928">
                  <c:v>45432</c:v>
                </c:pt>
                <c:pt idx="4929">
                  <c:v>45433</c:v>
                </c:pt>
                <c:pt idx="4930">
                  <c:v>45434</c:v>
                </c:pt>
                <c:pt idx="4931">
                  <c:v>45435</c:v>
                </c:pt>
                <c:pt idx="4932">
                  <c:v>45436</c:v>
                </c:pt>
                <c:pt idx="4933">
                  <c:v>45439</c:v>
                </c:pt>
                <c:pt idx="4934">
                  <c:v>45440</c:v>
                </c:pt>
                <c:pt idx="4935">
                  <c:v>45441</c:v>
                </c:pt>
                <c:pt idx="4936">
                  <c:v>45442</c:v>
                </c:pt>
                <c:pt idx="4937">
                  <c:v>45443</c:v>
                </c:pt>
                <c:pt idx="4938">
                  <c:v>45446</c:v>
                </c:pt>
                <c:pt idx="4939">
                  <c:v>45447</c:v>
                </c:pt>
                <c:pt idx="4940">
                  <c:v>45448</c:v>
                </c:pt>
                <c:pt idx="4941">
                  <c:v>45449</c:v>
                </c:pt>
                <c:pt idx="4942">
                  <c:v>45450</c:v>
                </c:pt>
                <c:pt idx="4943">
                  <c:v>45453</c:v>
                </c:pt>
                <c:pt idx="4944">
                  <c:v>45454</c:v>
                </c:pt>
                <c:pt idx="4945">
                  <c:v>45455</c:v>
                </c:pt>
                <c:pt idx="4946">
                  <c:v>45456</c:v>
                </c:pt>
                <c:pt idx="4947">
                  <c:v>45457</c:v>
                </c:pt>
                <c:pt idx="4948">
                  <c:v>45460</c:v>
                </c:pt>
                <c:pt idx="4949">
                  <c:v>45461</c:v>
                </c:pt>
                <c:pt idx="4950">
                  <c:v>45462</c:v>
                </c:pt>
                <c:pt idx="4951">
                  <c:v>45463</c:v>
                </c:pt>
                <c:pt idx="4952">
                  <c:v>45464</c:v>
                </c:pt>
                <c:pt idx="4953">
                  <c:v>45467</c:v>
                </c:pt>
                <c:pt idx="4954">
                  <c:v>45468</c:v>
                </c:pt>
                <c:pt idx="4955">
                  <c:v>45469</c:v>
                </c:pt>
                <c:pt idx="4956">
                  <c:v>45470</c:v>
                </c:pt>
                <c:pt idx="4957">
                  <c:v>45471</c:v>
                </c:pt>
                <c:pt idx="4958">
                  <c:v>45474</c:v>
                </c:pt>
                <c:pt idx="4959">
                  <c:v>45475</c:v>
                </c:pt>
                <c:pt idx="4960">
                  <c:v>45476</c:v>
                </c:pt>
                <c:pt idx="4961">
                  <c:v>45477</c:v>
                </c:pt>
                <c:pt idx="4962">
                  <c:v>45478</c:v>
                </c:pt>
                <c:pt idx="4963">
                  <c:v>45481</c:v>
                </c:pt>
                <c:pt idx="4964">
                  <c:v>45482</c:v>
                </c:pt>
                <c:pt idx="4965">
                  <c:v>45483</c:v>
                </c:pt>
                <c:pt idx="4966">
                  <c:v>45484</c:v>
                </c:pt>
                <c:pt idx="4967">
                  <c:v>45485</c:v>
                </c:pt>
                <c:pt idx="4968">
                  <c:v>45489</c:v>
                </c:pt>
                <c:pt idx="4969">
                  <c:v>45490</c:v>
                </c:pt>
                <c:pt idx="4970">
                  <c:v>45491</c:v>
                </c:pt>
                <c:pt idx="4971">
                  <c:v>45492</c:v>
                </c:pt>
                <c:pt idx="4972">
                  <c:v>45495</c:v>
                </c:pt>
                <c:pt idx="4973">
                  <c:v>45496</c:v>
                </c:pt>
                <c:pt idx="4974">
                  <c:v>45497</c:v>
                </c:pt>
                <c:pt idx="4975">
                  <c:v>45498</c:v>
                </c:pt>
                <c:pt idx="4976">
                  <c:v>45499</c:v>
                </c:pt>
                <c:pt idx="4977">
                  <c:v>45502</c:v>
                </c:pt>
                <c:pt idx="4978">
                  <c:v>45503</c:v>
                </c:pt>
                <c:pt idx="4979">
                  <c:v>45504</c:v>
                </c:pt>
                <c:pt idx="4980">
                  <c:v>45505</c:v>
                </c:pt>
                <c:pt idx="4981">
                  <c:v>45506</c:v>
                </c:pt>
                <c:pt idx="4982">
                  <c:v>45509</c:v>
                </c:pt>
                <c:pt idx="4983">
                  <c:v>45510</c:v>
                </c:pt>
                <c:pt idx="4984">
                  <c:v>45511</c:v>
                </c:pt>
                <c:pt idx="4985">
                  <c:v>45512</c:v>
                </c:pt>
                <c:pt idx="4986">
                  <c:v>45513</c:v>
                </c:pt>
                <c:pt idx="4987">
                  <c:v>45517</c:v>
                </c:pt>
                <c:pt idx="4988">
                  <c:v>45518</c:v>
                </c:pt>
                <c:pt idx="4989">
                  <c:v>45519</c:v>
                </c:pt>
                <c:pt idx="4990">
                  <c:v>45520</c:v>
                </c:pt>
                <c:pt idx="4991">
                  <c:v>45523</c:v>
                </c:pt>
                <c:pt idx="4992">
                  <c:v>45524</c:v>
                </c:pt>
                <c:pt idx="4993">
                  <c:v>45525</c:v>
                </c:pt>
                <c:pt idx="4994">
                  <c:v>45526</c:v>
                </c:pt>
                <c:pt idx="4995">
                  <c:v>45527</c:v>
                </c:pt>
                <c:pt idx="4996">
                  <c:v>45530</c:v>
                </c:pt>
                <c:pt idx="4997">
                  <c:v>45531</c:v>
                </c:pt>
                <c:pt idx="4998">
                  <c:v>45532</c:v>
                </c:pt>
                <c:pt idx="4999">
                  <c:v>45533</c:v>
                </c:pt>
                <c:pt idx="5000">
                  <c:v>45534</c:v>
                </c:pt>
                <c:pt idx="5001">
                  <c:v>45537</c:v>
                </c:pt>
                <c:pt idx="5002">
                  <c:v>45538</c:v>
                </c:pt>
                <c:pt idx="5003">
                  <c:v>45539</c:v>
                </c:pt>
                <c:pt idx="5004">
                  <c:v>45540</c:v>
                </c:pt>
                <c:pt idx="5005">
                  <c:v>45541</c:v>
                </c:pt>
                <c:pt idx="5006">
                  <c:v>45544</c:v>
                </c:pt>
                <c:pt idx="5007">
                  <c:v>45545</c:v>
                </c:pt>
                <c:pt idx="5008">
                  <c:v>45546</c:v>
                </c:pt>
                <c:pt idx="5009">
                  <c:v>45547</c:v>
                </c:pt>
                <c:pt idx="5010">
                  <c:v>45548</c:v>
                </c:pt>
                <c:pt idx="5011">
                  <c:v>45552</c:v>
                </c:pt>
                <c:pt idx="5012">
                  <c:v>45553</c:v>
                </c:pt>
                <c:pt idx="5013">
                  <c:v>45554</c:v>
                </c:pt>
                <c:pt idx="5014">
                  <c:v>45555</c:v>
                </c:pt>
                <c:pt idx="5015">
                  <c:v>45559</c:v>
                </c:pt>
                <c:pt idx="5016">
                  <c:v>45560</c:v>
                </c:pt>
                <c:pt idx="5017">
                  <c:v>45561</c:v>
                </c:pt>
                <c:pt idx="5018">
                  <c:v>45562</c:v>
                </c:pt>
                <c:pt idx="5019">
                  <c:v>45565</c:v>
                </c:pt>
                <c:pt idx="5020">
                  <c:v>45566</c:v>
                </c:pt>
                <c:pt idx="5021">
                  <c:v>45567</c:v>
                </c:pt>
                <c:pt idx="5022">
                  <c:v>45568</c:v>
                </c:pt>
                <c:pt idx="5023">
                  <c:v>45569</c:v>
                </c:pt>
                <c:pt idx="5024">
                  <c:v>45572</c:v>
                </c:pt>
                <c:pt idx="5025">
                  <c:v>45573</c:v>
                </c:pt>
                <c:pt idx="5026">
                  <c:v>45574</c:v>
                </c:pt>
                <c:pt idx="5027">
                  <c:v>45575</c:v>
                </c:pt>
                <c:pt idx="5028">
                  <c:v>45576</c:v>
                </c:pt>
                <c:pt idx="5029">
                  <c:v>45580</c:v>
                </c:pt>
                <c:pt idx="5030">
                  <c:v>45581</c:v>
                </c:pt>
                <c:pt idx="5031">
                  <c:v>45582</c:v>
                </c:pt>
                <c:pt idx="5032">
                  <c:v>45583</c:v>
                </c:pt>
                <c:pt idx="5033">
                  <c:v>45586</c:v>
                </c:pt>
                <c:pt idx="5034">
                  <c:v>45587</c:v>
                </c:pt>
                <c:pt idx="5035">
                  <c:v>45588</c:v>
                </c:pt>
                <c:pt idx="5036">
                  <c:v>45589</c:v>
                </c:pt>
                <c:pt idx="5037">
                  <c:v>45590</c:v>
                </c:pt>
                <c:pt idx="5038">
                  <c:v>45593</c:v>
                </c:pt>
                <c:pt idx="5039">
                  <c:v>45594</c:v>
                </c:pt>
                <c:pt idx="5040">
                  <c:v>45595</c:v>
                </c:pt>
                <c:pt idx="5041">
                  <c:v>45596</c:v>
                </c:pt>
                <c:pt idx="5042">
                  <c:v>45597</c:v>
                </c:pt>
                <c:pt idx="5043">
                  <c:v>45601</c:v>
                </c:pt>
                <c:pt idx="5044">
                  <c:v>45602</c:v>
                </c:pt>
                <c:pt idx="5045">
                  <c:v>45603</c:v>
                </c:pt>
                <c:pt idx="5046">
                  <c:v>45604</c:v>
                </c:pt>
                <c:pt idx="5047">
                  <c:v>45607</c:v>
                </c:pt>
                <c:pt idx="5048">
                  <c:v>45608</c:v>
                </c:pt>
                <c:pt idx="5049">
                  <c:v>45609</c:v>
                </c:pt>
                <c:pt idx="5050">
                  <c:v>45610</c:v>
                </c:pt>
                <c:pt idx="5051">
                  <c:v>45611</c:v>
                </c:pt>
                <c:pt idx="5052">
                  <c:v>45614</c:v>
                </c:pt>
                <c:pt idx="5053">
                  <c:v>45615</c:v>
                </c:pt>
                <c:pt idx="5054">
                  <c:v>45616</c:v>
                </c:pt>
                <c:pt idx="5055">
                  <c:v>45617</c:v>
                </c:pt>
                <c:pt idx="5056">
                  <c:v>45618</c:v>
                </c:pt>
                <c:pt idx="5057">
                  <c:v>45621</c:v>
                </c:pt>
                <c:pt idx="5058">
                  <c:v>45622</c:v>
                </c:pt>
                <c:pt idx="5059">
                  <c:v>45623</c:v>
                </c:pt>
                <c:pt idx="5060">
                  <c:v>45624</c:v>
                </c:pt>
                <c:pt idx="5061">
                  <c:v>45625</c:v>
                </c:pt>
                <c:pt idx="5062">
                  <c:v>45628</c:v>
                </c:pt>
                <c:pt idx="5063">
                  <c:v>45629</c:v>
                </c:pt>
                <c:pt idx="5064">
                  <c:v>45630</c:v>
                </c:pt>
                <c:pt idx="5065">
                  <c:v>45631</c:v>
                </c:pt>
                <c:pt idx="5066">
                  <c:v>45632</c:v>
                </c:pt>
                <c:pt idx="5067">
                  <c:v>45635</c:v>
                </c:pt>
                <c:pt idx="5068">
                  <c:v>45636</c:v>
                </c:pt>
                <c:pt idx="5069">
                  <c:v>45637</c:v>
                </c:pt>
                <c:pt idx="5070">
                  <c:v>45638</c:v>
                </c:pt>
                <c:pt idx="5071">
                  <c:v>45639</c:v>
                </c:pt>
                <c:pt idx="5072">
                  <c:v>45642</c:v>
                </c:pt>
                <c:pt idx="5073">
                  <c:v>45643</c:v>
                </c:pt>
                <c:pt idx="5074">
                  <c:v>45644</c:v>
                </c:pt>
                <c:pt idx="5075">
                  <c:v>45645</c:v>
                </c:pt>
                <c:pt idx="5076">
                  <c:v>45646</c:v>
                </c:pt>
                <c:pt idx="5077">
                  <c:v>45649</c:v>
                </c:pt>
                <c:pt idx="5078">
                  <c:v>45650</c:v>
                </c:pt>
                <c:pt idx="5079">
                  <c:v>45651</c:v>
                </c:pt>
                <c:pt idx="5080">
                  <c:v>45652</c:v>
                </c:pt>
                <c:pt idx="5081">
                  <c:v>45653</c:v>
                </c:pt>
              </c:numCache>
            </c:numRef>
          </c:cat>
          <c:val>
            <c:numRef>
              <c:f>Sheet3!$B$2:$B$5088</c:f>
              <c:numCache>
                <c:formatCode>General</c:formatCode>
                <c:ptCount val="5087"/>
                <c:pt idx="0">
                  <c:v>105.63</c:v>
                </c:pt>
                <c:pt idx="1">
                  <c:v>104.07</c:v>
                </c:pt>
                <c:pt idx="2">
                  <c:v>103.95</c:v>
                </c:pt>
                <c:pt idx="3">
                  <c:v>104.46</c:v>
                </c:pt>
                <c:pt idx="4">
                  <c:v>105.63</c:v>
                </c:pt>
                <c:pt idx="5">
                  <c:v>106</c:v>
                </c:pt>
                <c:pt idx="6">
                  <c:v>105.63</c:v>
                </c:pt>
                <c:pt idx="7">
                  <c:v>106.58</c:v>
                </c:pt>
                <c:pt idx="8">
                  <c:v>106.42</c:v>
                </c:pt>
                <c:pt idx="9">
                  <c:v>105.25</c:v>
                </c:pt>
                <c:pt idx="10">
                  <c:v>106.86</c:v>
                </c:pt>
                <c:pt idx="11">
                  <c:v>108.7</c:v>
                </c:pt>
                <c:pt idx="12">
                  <c:v>108.66</c:v>
                </c:pt>
                <c:pt idx="13">
                  <c:v>107.94</c:v>
                </c:pt>
                <c:pt idx="14">
                  <c:v>108.8</c:v>
                </c:pt>
                <c:pt idx="15">
                  <c:v>108.81</c:v>
                </c:pt>
                <c:pt idx="16">
                  <c:v>109.42</c:v>
                </c:pt>
                <c:pt idx="17">
                  <c:v>109.7</c:v>
                </c:pt>
                <c:pt idx="18">
                  <c:v>109.3</c:v>
                </c:pt>
                <c:pt idx="19">
                  <c:v>108.72</c:v>
                </c:pt>
                <c:pt idx="20">
                  <c:v>109.54</c:v>
                </c:pt>
                <c:pt idx="21">
                  <c:v>110.35</c:v>
                </c:pt>
                <c:pt idx="22">
                  <c:v>108.82</c:v>
                </c:pt>
                <c:pt idx="23">
                  <c:v>110.21</c:v>
                </c:pt>
                <c:pt idx="24">
                  <c:v>112.76</c:v>
                </c:pt>
                <c:pt idx="25">
                  <c:v>113.49</c:v>
                </c:pt>
                <c:pt idx="26">
                  <c:v>112.78</c:v>
                </c:pt>
                <c:pt idx="27">
                  <c:v>113.16</c:v>
                </c:pt>
                <c:pt idx="28">
                  <c:v>114.5</c:v>
                </c:pt>
                <c:pt idx="29">
                  <c:v>113.99</c:v>
                </c:pt>
                <c:pt idx="30">
                  <c:v>114.31</c:v>
                </c:pt>
                <c:pt idx="31">
                  <c:v>114.04</c:v>
                </c:pt>
                <c:pt idx="32">
                  <c:v>113.1</c:v>
                </c:pt>
                <c:pt idx="33">
                  <c:v>112.78</c:v>
                </c:pt>
                <c:pt idx="34">
                  <c:v>112.3</c:v>
                </c:pt>
                <c:pt idx="35">
                  <c:v>113.06</c:v>
                </c:pt>
                <c:pt idx="36">
                  <c:v>111.77</c:v>
                </c:pt>
                <c:pt idx="37">
                  <c:v>112.1</c:v>
                </c:pt>
                <c:pt idx="38">
                  <c:v>110.8</c:v>
                </c:pt>
                <c:pt idx="39">
                  <c:v>110.05</c:v>
                </c:pt>
                <c:pt idx="40">
                  <c:v>109.89</c:v>
                </c:pt>
                <c:pt idx="41">
                  <c:v>110.63</c:v>
                </c:pt>
                <c:pt idx="42">
                  <c:v>109.95</c:v>
                </c:pt>
                <c:pt idx="43">
                  <c:v>111.11</c:v>
                </c:pt>
                <c:pt idx="44">
                  <c:v>110.77</c:v>
                </c:pt>
                <c:pt idx="45">
                  <c:v>109.65</c:v>
                </c:pt>
                <c:pt idx="46">
                  <c:v>109.74</c:v>
                </c:pt>
                <c:pt idx="47">
                  <c:v>110.31</c:v>
                </c:pt>
                <c:pt idx="48">
                  <c:v>109.45</c:v>
                </c:pt>
                <c:pt idx="49">
                  <c:v>110.25</c:v>
                </c:pt>
                <c:pt idx="50">
                  <c:v>111.1</c:v>
                </c:pt>
                <c:pt idx="51">
                  <c:v>109.39</c:v>
                </c:pt>
                <c:pt idx="52">
                  <c:v>110.24</c:v>
                </c:pt>
                <c:pt idx="53">
                  <c:v>109.72</c:v>
                </c:pt>
                <c:pt idx="54">
                  <c:v>108.91</c:v>
                </c:pt>
                <c:pt idx="55">
                  <c:v>108.65</c:v>
                </c:pt>
                <c:pt idx="56">
                  <c:v>108.93</c:v>
                </c:pt>
                <c:pt idx="57">
                  <c:v>108.3</c:v>
                </c:pt>
                <c:pt idx="58">
                  <c:v>107.17</c:v>
                </c:pt>
                <c:pt idx="59">
                  <c:v>107.59</c:v>
                </c:pt>
                <c:pt idx="60">
                  <c:v>108.35</c:v>
                </c:pt>
                <c:pt idx="61">
                  <c:v>108.43</c:v>
                </c:pt>
                <c:pt idx="62">
                  <c:v>108.31</c:v>
                </c:pt>
                <c:pt idx="63">
                  <c:v>108.8</c:v>
                </c:pt>
                <c:pt idx="64">
                  <c:v>108.55</c:v>
                </c:pt>
                <c:pt idx="65">
                  <c:v>109.33</c:v>
                </c:pt>
                <c:pt idx="66">
                  <c:v>109.22</c:v>
                </c:pt>
                <c:pt idx="67">
                  <c:v>108.62</c:v>
                </c:pt>
                <c:pt idx="68">
                  <c:v>108.71</c:v>
                </c:pt>
                <c:pt idx="69">
                  <c:v>107.79</c:v>
                </c:pt>
                <c:pt idx="70">
                  <c:v>108.74</c:v>
                </c:pt>
                <c:pt idx="71">
                  <c:v>108.83</c:v>
                </c:pt>
                <c:pt idx="72">
                  <c:v>109.39</c:v>
                </c:pt>
                <c:pt idx="73">
                  <c:v>109.83</c:v>
                </c:pt>
                <c:pt idx="74">
                  <c:v>108.53</c:v>
                </c:pt>
                <c:pt idx="75">
                  <c:v>108.51</c:v>
                </c:pt>
                <c:pt idx="76">
                  <c:v>109.81</c:v>
                </c:pt>
                <c:pt idx="77">
                  <c:v>109.85</c:v>
                </c:pt>
                <c:pt idx="78">
                  <c:v>109.95</c:v>
                </c:pt>
                <c:pt idx="79">
                  <c:v>109.85</c:v>
                </c:pt>
                <c:pt idx="80">
                  <c:v>111.02</c:v>
                </c:pt>
                <c:pt idx="81">
                  <c:v>111.69</c:v>
                </c:pt>
                <c:pt idx="82">
                  <c:v>112.1</c:v>
                </c:pt>
                <c:pt idx="83">
                  <c:v>111.31</c:v>
                </c:pt>
                <c:pt idx="84">
                  <c:v>110.61</c:v>
                </c:pt>
                <c:pt idx="85">
                  <c:v>110.65</c:v>
                </c:pt>
                <c:pt idx="86">
                  <c:v>111.24</c:v>
                </c:pt>
                <c:pt idx="87">
                  <c:v>111.82</c:v>
                </c:pt>
                <c:pt idx="88">
                  <c:v>110.33</c:v>
                </c:pt>
                <c:pt idx="89">
                  <c:v>110.7</c:v>
                </c:pt>
                <c:pt idx="90">
                  <c:v>111.24</c:v>
                </c:pt>
                <c:pt idx="91">
                  <c:v>110.65</c:v>
                </c:pt>
                <c:pt idx="92">
                  <c:v>111.7</c:v>
                </c:pt>
                <c:pt idx="93">
                  <c:v>110.64</c:v>
                </c:pt>
                <c:pt idx="94">
                  <c:v>110.55</c:v>
                </c:pt>
                <c:pt idx="95">
                  <c:v>110</c:v>
                </c:pt>
                <c:pt idx="96">
                  <c:v>109.46</c:v>
                </c:pt>
                <c:pt idx="97">
                  <c:v>109.46</c:v>
                </c:pt>
                <c:pt idx="98">
                  <c:v>109.41</c:v>
                </c:pt>
                <c:pt idx="99">
                  <c:v>109.9</c:v>
                </c:pt>
                <c:pt idx="100">
                  <c:v>109.59</c:v>
                </c:pt>
                <c:pt idx="101">
                  <c:v>110.07</c:v>
                </c:pt>
                <c:pt idx="102">
                  <c:v>109.69</c:v>
                </c:pt>
                <c:pt idx="103">
                  <c:v>109.88</c:v>
                </c:pt>
                <c:pt idx="104">
                  <c:v>109.89</c:v>
                </c:pt>
                <c:pt idx="105">
                  <c:v>109.15</c:v>
                </c:pt>
                <c:pt idx="106">
                  <c:v>109.58</c:v>
                </c:pt>
                <c:pt idx="107">
                  <c:v>109.62</c:v>
                </c:pt>
                <c:pt idx="108">
                  <c:v>110.55</c:v>
                </c:pt>
                <c:pt idx="109">
                  <c:v>110.12</c:v>
                </c:pt>
                <c:pt idx="110">
                  <c:v>109.46</c:v>
                </c:pt>
                <c:pt idx="111">
                  <c:v>109.36</c:v>
                </c:pt>
                <c:pt idx="112">
                  <c:v>110.02</c:v>
                </c:pt>
                <c:pt idx="113">
                  <c:v>109.49</c:v>
                </c:pt>
                <c:pt idx="114">
                  <c:v>110.11</c:v>
                </c:pt>
                <c:pt idx="115">
                  <c:v>109.67</c:v>
                </c:pt>
                <c:pt idx="116">
                  <c:v>110</c:v>
                </c:pt>
                <c:pt idx="117">
                  <c:v>109.54</c:v>
                </c:pt>
                <c:pt idx="118">
                  <c:v>110.02</c:v>
                </c:pt>
                <c:pt idx="119">
                  <c:v>109.85</c:v>
                </c:pt>
                <c:pt idx="120">
                  <c:v>110.61</c:v>
                </c:pt>
                <c:pt idx="121">
                  <c:v>110.63</c:v>
                </c:pt>
                <c:pt idx="122">
                  <c:v>111.21</c:v>
                </c:pt>
                <c:pt idx="123">
                  <c:v>111.4</c:v>
                </c:pt>
                <c:pt idx="124">
                  <c:v>111.05</c:v>
                </c:pt>
                <c:pt idx="125">
                  <c:v>110.13</c:v>
                </c:pt>
                <c:pt idx="126">
                  <c:v>110.9</c:v>
                </c:pt>
                <c:pt idx="127">
                  <c:v>110.9</c:v>
                </c:pt>
                <c:pt idx="128">
                  <c:v>111.21</c:v>
                </c:pt>
                <c:pt idx="129">
                  <c:v>111.37</c:v>
                </c:pt>
                <c:pt idx="130">
                  <c:v>111.26</c:v>
                </c:pt>
                <c:pt idx="131">
                  <c:v>109.69</c:v>
                </c:pt>
                <c:pt idx="132">
                  <c:v>109.6</c:v>
                </c:pt>
                <c:pt idx="133">
                  <c:v>109.83</c:v>
                </c:pt>
                <c:pt idx="134">
                  <c:v>109.67</c:v>
                </c:pt>
                <c:pt idx="135">
                  <c:v>109.28</c:v>
                </c:pt>
                <c:pt idx="136">
                  <c:v>109.44</c:v>
                </c:pt>
                <c:pt idx="137">
                  <c:v>108.54</c:v>
                </c:pt>
                <c:pt idx="138">
                  <c:v>108.27</c:v>
                </c:pt>
                <c:pt idx="139">
                  <c:v>107.65</c:v>
                </c:pt>
                <c:pt idx="140">
                  <c:v>106.95</c:v>
                </c:pt>
                <c:pt idx="141">
                  <c:v>106.8</c:v>
                </c:pt>
                <c:pt idx="142">
                  <c:v>106.79</c:v>
                </c:pt>
                <c:pt idx="143">
                  <c:v>106.7</c:v>
                </c:pt>
                <c:pt idx="144">
                  <c:v>106.18</c:v>
                </c:pt>
                <c:pt idx="145">
                  <c:v>106.02</c:v>
                </c:pt>
                <c:pt idx="146">
                  <c:v>106.44</c:v>
                </c:pt>
                <c:pt idx="147">
                  <c:v>106.21</c:v>
                </c:pt>
                <c:pt idx="148">
                  <c:v>106.16</c:v>
                </c:pt>
                <c:pt idx="149">
                  <c:v>105.68</c:v>
                </c:pt>
                <c:pt idx="150">
                  <c:v>105.67</c:v>
                </c:pt>
                <c:pt idx="151">
                  <c:v>105.91</c:v>
                </c:pt>
                <c:pt idx="152">
                  <c:v>106.86</c:v>
                </c:pt>
                <c:pt idx="153">
                  <c:v>106.71</c:v>
                </c:pt>
                <c:pt idx="154">
                  <c:v>105.37</c:v>
                </c:pt>
                <c:pt idx="155">
                  <c:v>105.49</c:v>
                </c:pt>
                <c:pt idx="156">
                  <c:v>105.47</c:v>
                </c:pt>
                <c:pt idx="157">
                  <c:v>104.1</c:v>
                </c:pt>
                <c:pt idx="158">
                  <c:v>104.31</c:v>
                </c:pt>
                <c:pt idx="159">
                  <c:v>103.27</c:v>
                </c:pt>
                <c:pt idx="160">
                  <c:v>103.42</c:v>
                </c:pt>
                <c:pt idx="161">
                  <c:v>102.88</c:v>
                </c:pt>
                <c:pt idx="162">
                  <c:v>102.61</c:v>
                </c:pt>
                <c:pt idx="163">
                  <c:v>102.75</c:v>
                </c:pt>
                <c:pt idx="164">
                  <c:v>103.19</c:v>
                </c:pt>
                <c:pt idx="165">
                  <c:v>102.81</c:v>
                </c:pt>
                <c:pt idx="166">
                  <c:v>102.55</c:v>
                </c:pt>
                <c:pt idx="167">
                  <c:v>103.25</c:v>
                </c:pt>
                <c:pt idx="168">
                  <c:v>102.22</c:v>
                </c:pt>
                <c:pt idx="169">
                  <c:v>103.21</c:v>
                </c:pt>
                <c:pt idx="170">
                  <c:v>103.06</c:v>
                </c:pt>
                <c:pt idx="171">
                  <c:v>104.04</c:v>
                </c:pt>
                <c:pt idx="172">
                  <c:v>104.85</c:v>
                </c:pt>
                <c:pt idx="173">
                  <c:v>105.11</c:v>
                </c:pt>
                <c:pt idx="174">
                  <c:v>104.7</c:v>
                </c:pt>
                <c:pt idx="175">
                  <c:v>105.32</c:v>
                </c:pt>
                <c:pt idx="176">
                  <c:v>104.43</c:v>
                </c:pt>
                <c:pt idx="177">
                  <c:v>104.63</c:v>
                </c:pt>
                <c:pt idx="178">
                  <c:v>104.39</c:v>
                </c:pt>
                <c:pt idx="179">
                  <c:v>103.89</c:v>
                </c:pt>
                <c:pt idx="180">
                  <c:v>104.42</c:v>
                </c:pt>
                <c:pt idx="181">
                  <c:v>103.73</c:v>
                </c:pt>
                <c:pt idx="182">
                  <c:v>103.9</c:v>
                </c:pt>
                <c:pt idx="183">
                  <c:v>103.24</c:v>
                </c:pt>
                <c:pt idx="184">
                  <c:v>103.4</c:v>
                </c:pt>
                <c:pt idx="185">
                  <c:v>104.2</c:v>
                </c:pt>
                <c:pt idx="186">
                  <c:v>102.93</c:v>
                </c:pt>
                <c:pt idx="187">
                  <c:v>104.45</c:v>
                </c:pt>
                <c:pt idx="188">
                  <c:v>104.17</c:v>
                </c:pt>
                <c:pt idx="189">
                  <c:v>105.02</c:v>
                </c:pt>
                <c:pt idx="190">
                  <c:v>104.29</c:v>
                </c:pt>
                <c:pt idx="191">
                  <c:v>103.42</c:v>
                </c:pt>
                <c:pt idx="192">
                  <c:v>102.5</c:v>
                </c:pt>
                <c:pt idx="193">
                  <c:v>102.56</c:v>
                </c:pt>
                <c:pt idx="194">
                  <c:v>102.17</c:v>
                </c:pt>
                <c:pt idx="195">
                  <c:v>102.42</c:v>
                </c:pt>
                <c:pt idx="196">
                  <c:v>102.4</c:v>
                </c:pt>
                <c:pt idx="197">
                  <c:v>102.97</c:v>
                </c:pt>
                <c:pt idx="198">
                  <c:v>103.6</c:v>
                </c:pt>
                <c:pt idx="199">
                  <c:v>102.88</c:v>
                </c:pt>
                <c:pt idx="200">
                  <c:v>102.71</c:v>
                </c:pt>
                <c:pt idx="201">
                  <c:v>103.85</c:v>
                </c:pt>
                <c:pt idx="202">
                  <c:v>103.22</c:v>
                </c:pt>
                <c:pt idx="203">
                  <c:v>103.1</c:v>
                </c:pt>
                <c:pt idx="204">
                  <c:v>103.6</c:v>
                </c:pt>
                <c:pt idx="205">
                  <c:v>103.61</c:v>
                </c:pt>
                <c:pt idx="206">
                  <c:v>103.67</c:v>
                </c:pt>
                <c:pt idx="207">
                  <c:v>104.01</c:v>
                </c:pt>
                <c:pt idx="208">
                  <c:v>104.54</c:v>
                </c:pt>
                <c:pt idx="209">
                  <c:v>104.31</c:v>
                </c:pt>
                <c:pt idx="210">
                  <c:v>104.94</c:v>
                </c:pt>
                <c:pt idx="211">
                  <c:v>105.7</c:v>
                </c:pt>
                <c:pt idx="212">
                  <c:v>105.7</c:v>
                </c:pt>
                <c:pt idx="213">
                  <c:v>105.3</c:v>
                </c:pt>
                <c:pt idx="214">
                  <c:v>105.23</c:v>
                </c:pt>
                <c:pt idx="215">
                  <c:v>104.68</c:v>
                </c:pt>
                <c:pt idx="216">
                  <c:v>105.58</c:v>
                </c:pt>
                <c:pt idx="217">
                  <c:v>105.61</c:v>
                </c:pt>
                <c:pt idx="218">
                  <c:v>105.69</c:v>
                </c:pt>
                <c:pt idx="219">
                  <c:v>105.62</c:v>
                </c:pt>
                <c:pt idx="220">
                  <c:v>104.42</c:v>
                </c:pt>
                <c:pt idx="221">
                  <c:v>104.97</c:v>
                </c:pt>
                <c:pt idx="222">
                  <c:v>105.43</c:v>
                </c:pt>
                <c:pt idx="223">
                  <c:v>104.73</c:v>
                </c:pt>
                <c:pt idx="224">
                  <c:v>104.53</c:v>
                </c:pt>
                <c:pt idx="225">
                  <c:v>104.65</c:v>
                </c:pt>
                <c:pt idx="226">
                  <c:v>105</c:v>
                </c:pt>
                <c:pt idx="227">
                  <c:v>105.38</c:v>
                </c:pt>
                <c:pt idx="228">
                  <c:v>104.72</c:v>
                </c:pt>
                <c:pt idx="229">
                  <c:v>105.12</c:v>
                </c:pt>
                <c:pt idx="230">
                  <c:v>104.65</c:v>
                </c:pt>
                <c:pt idx="231">
                  <c:v>104.16</c:v>
                </c:pt>
                <c:pt idx="232">
                  <c:v>104.16</c:v>
                </c:pt>
                <c:pt idx="233">
                  <c:v>104.15</c:v>
                </c:pt>
                <c:pt idx="234">
                  <c:v>104.88</c:v>
                </c:pt>
                <c:pt idx="235">
                  <c:v>104.51</c:v>
                </c:pt>
                <c:pt idx="236">
                  <c:v>104.36</c:v>
                </c:pt>
                <c:pt idx="237">
                  <c:v>104.73</c:v>
                </c:pt>
                <c:pt idx="238">
                  <c:v>105.24</c:v>
                </c:pt>
                <c:pt idx="239">
                  <c:v>105.48</c:v>
                </c:pt>
                <c:pt idx="240">
                  <c:v>106.23</c:v>
                </c:pt>
                <c:pt idx="241">
                  <c:v>106.48</c:v>
                </c:pt>
                <c:pt idx="242">
                  <c:v>106.6</c:v>
                </c:pt>
                <c:pt idx="243">
                  <c:v>107.3</c:v>
                </c:pt>
                <c:pt idx="244">
                  <c:v>107.59</c:v>
                </c:pt>
                <c:pt idx="245">
                  <c:v>107.41</c:v>
                </c:pt>
                <c:pt idx="246">
                  <c:v>107.47</c:v>
                </c:pt>
                <c:pt idx="247">
                  <c:v>107.71</c:v>
                </c:pt>
                <c:pt idx="248">
                  <c:v>108.45</c:v>
                </c:pt>
                <c:pt idx="249">
                  <c:v>108.39</c:v>
                </c:pt>
                <c:pt idx="250">
                  <c:v>108.76</c:v>
                </c:pt>
                <c:pt idx="251">
                  <c:v>108.71</c:v>
                </c:pt>
                <c:pt idx="252">
                  <c:v>108.49</c:v>
                </c:pt>
                <c:pt idx="253">
                  <c:v>107.64</c:v>
                </c:pt>
                <c:pt idx="254">
                  <c:v>107.66</c:v>
                </c:pt>
                <c:pt idx="255">
                  <c:v>107.4</c:v>
                </c:pt>
                <c:pt idx="256">
                  <c:v>108.32</c:v>
                </c:pt>
                <c:pt idx="257">
                  <c:v>107.83</c:v>
                </c:pt>
                <c:pt idx="258">
                  <c:v>107.5</c:v>
                </c:pt>
                <c:pt idx="259">
                  <c:v>106.89</c:v>
                </c:pt>
                <c:pt idx="260">
                  <c:v>106.83</c:v>
                </c:pt>
                <c:pt idx="261">
                  <c:v>106.93</c:v>
                </c:pt>
                <c:pt idx="262">
                  <c:v>105.95</c:v>
                </c:pt>
                <c:pt idx="263">
                  <c:v>105.59</c:v>
                </c:pt>
                <c:pt idx="264">
                  <c:v>106.26</c:v>
                </c:pt>
                <c:pt idx="265">
                  <c:v>106.35</c:v>
                </c:pt>
                <c:pt idx="266">
                  <c:v>105.34</c:v>
                </c:pt>
                <c:pt idx="267">
                  <c:v>104.75</c:v>
                </c:pt>
                <c:pt idx="268">
                  <c:v>105.17</c:v>
                </c:pt>
                <c:pt idx="269">
                  <c:v>105.84</c:v>
                </c:pt>
                <c:pt idx="270">
                  <c:v>105.56</c:v>
                </c:pt>
                <c:pt idx="271">
                  <c:v>105.92</c:v>
                </c:pt>
                <c:pt idx="272">
                  <c:v>106.87</c:v>
                </c:pt>
                <c:pt idx="273">
                  <c:v>107.46</c:v>
                </c:pt>
                <c:pt idx="274">
                  <c:v>106.83</c:v>
                </c:pt>
                <c:pt idx="275">
                  <c:v>107.57</c:v>
                </c:pt>
                <c:pt idx="276">
                  <c:v>107.21</c:v>
                </c:pt>
                <c:pt idx="277">
                  <c:v>107.78</c:v>
                </c:pt>
                <c:pt idx="278">
                  <c:v>108.14</c:v>
                </c:pt>
                <c:pt idx="279">
                  <c:v>107.73</c:v>
                </c:pt>
                <c:pt idx="280">
                  <c:v>107.58</c:v>
                </c:pt>
                <c:pt idx="281">
                  <c:v>107.83</c:v>
                </c:pt>
                <c:pt idx="282">
                  <c:v>108.03</c:v>
                </c:pt>
                <c:pt idx="283">
                  <c:v>107.94</c:v>
                </c:pt>
                <c:pt idx="284">
                  <c:v>108.11</c:v>
                </c:pt>
                <c:pt idx="285">
                  <c:v>108.28</c:v>
                </c:pt>
                <c:pt idx="286">
                  <c:v>108.72</c:v>
                </c:pt>
                <c:pt idx="287">
                  <c:v>108.11</c:v>
                </c:pt>
                <c:pt idx="288">
                  <c:v>107.68</c:v>
                </c:pt>
                <c:pt idx="289">
                  <c:v>106.91</c:v>
                </c:pt>
                <c:pt idx="290">
                  <c:v>106.74</c:v>
                </c:pt>
                <c:pt idx="291">
                  <c:v>107.24</c:v>
                </c:pt>
                <c:pt idx="292">
                  <c:v>107.61</c:v>
                </c:pt>
                <c:pt idx="293">
                  <c:v>108.59</c:v>
                </c:pt>
                <c:pt idx="294">
                  <c:v>109.44</c:v>
                </c:pt>
                <c:pt idx="295">
                  <c:v>109.47</c:v>
                </c:pt>
                <c:pt idx="296">
                  <c:v>109.31</c:v>
                </c:pt>
                <c:pt idx="297">
                  <c:v>108.94</c:v>
                </c:pt>
                <c:pt idx="298">
                  <c:v>108.91</c:v>
                </c:pt>
                <c:pt idx="299">
                  <c:v>109.27</c:v>
                </c:pt>
                <c:pt idx="300">
                  <c:v>108.51</c:v>
                </c:pt>
                <c:pt idx="301">
                  <c:v>108.72</c:v>
                </c:pt>
                <c:pt idx="302">
                  <c:v>109.07</c:v>
                </c:pt>
                <c:pt idx="303">
                  <c:v>109.35</c:v>
                </c:pt>
                <c:pt idx="304">
                  <c:v>109.44</c:v>
                </c:pt>
                <c:pt idx="305">
                  <c:v>109.92</c:v>
                </c:pt>
                <c:pt idx="306">
                  <c:v>110.63</c:v>
                </c:pt>
                <c:pt idx="307">
                  <c:v>110.84</c:v>
                </c:pt>
                <c:pt idx="308">
                  <c:v>111.63</c:v>
                </c:pt>
                <c:pt idx="309">
                  <c:v>111.57</c:v>
                </c:pt>
                <c:pt idx="310">
                  <c:v>111.66</c:v>
                </c:pt>
                <c:pt idx="311">
                  <c:v>112.3</c:v>
                </c:pt>
                <c:pt idx="312">
                  <c:v>112.35</c:v>
                </c:pt>
                <c:pt idx="313">
                  <c:v>112.25</c:v>
                </c:pt>
                <c:pt idx="314">
                  <c:v>111.68</c:v>
                </c:pt>
                <c:pt idx="315">
                  <c:v>111.19</c:v>
                </c:pt>
                <c:pt idx="316">
                  <c:v>112.11</c:v>
                </c:pt>
                <c:pt idx="317">
                  <c:v>112.31</c:v>
                </c:pt>
                <c:pt idx="318">
                  <c:v>111.96</c:v>
                </c:pt>
                <c:pt idx="319">
                  <c:v>112.93</c:v>
                </c:pt>
                <c:pt idx="320">
                  <c:v>112.57</c:v>
                </c:pt>
                <c:pt idx="321">
                  <c:v>111.03</c:v>
                </c:pt>
                <c:pt idx="322">
                  <c:v>111.53</c:v>
                </c:pt>
                <c:pt idx="323">
                  <c:v>111.82</c:v>
                </c:pt>
                <c:pt idx="324">
                  <c:v>112.48</c:v>
                </c:pt>
                <c:pt idx="325">
                  <c:v>112.5</c:v>
                </c:pt>
                <c:pt idx="326">
                  <c:v>112.48</c:v>
                </c:pt>
                <c:pt idx="327">
                  <c:v>112.57</c:v>
                </c:pt>
                <c:pt idx="328">
                  <c:v>112.19</c:v>
                </c:pt>
                <c:pt idx="329">
                  <c:v>111.67</c:v>
                </c:pt>
                <c:pt idx="330">
                  <c:v>111.29</c:v>
                </c:pt>
                <c:pt idx="331">
                  <c:v>111.39</c:v>
                </c:pt>
                <c:pt idx="332">
                  <c:v>112.44</c:v>
                </c:pt>
                <c:pt idx="333">
                  <c:v>111.96</c:v>
                </c:pt>
                <c:pt idx="334">
                  <c:v>111.74</c:v>
                </c:pt>
                <c:pt idx="335">
                  <c:v>110.55</c:v>
                </c:pt>
                <c:pt idx="336">
                  <c:v>109.93</c:v>
                </c:pt>
                <c:pt idx="337">
                  <c:v>109.64</c:v>
                </c:pt>
                <c:pt idx="338">
                  <c:v>109.35</c:v>
                </c:pt>
                <c:pt idx="339">
                  <c:v>109.54</c:v>
                </c:pt>
                <c:pt idx="340">
                  <c:v>110.23</c:v>
                </c:pt>
                <c:pt idx="341">
                  <c:v>110.5</c:v>
                </c:pt>
                <c:pt idx="342">
                  <c:v>110.47</c:v>
                </c:pt>
                <c:pt idx="343">
                  <c:v>109.79</c:v>
                </c:pt>
                <c:pt idx="344">
                  <c:v>110.3</c:v>
                </c:pt>
                <c:pt idx="345">
                  <c:v>110.41</c:v>
                </c:pt>
                <c:pt idx="346">
                  <c:v>110.25</c:v>
                </c:pt>
                <c:pt idx="347">
                  <c:v>110.05</c:v>
                </c:pt>
                <c:pt idx="348">
                  <c:v>110.58</c:v>
                </c:pt>
                <c:pt idx="349">
                  <c:v>111.41</c:v>
                </c:pt>
                <c:pt idx="350">
                  <c:v>110.8</c:v>
                </c:pt>
                <c:pt idx="351">
                  <c:v>110</c:v>
                </c:pt>
                <c:pt idx="352">
                  <c:v>109.72</c:v>
                </c:pt>
                <c:pt idx="353">
                  <c:v>109.3</c:v>
                </c:pt>
                <c:pt idx="354">
                  <c:v>109.57</c:v>
                </c:pt>
                <c:pt idx="355">
                  <c:v>110.32</c:v>
                </c:pt>
                <c:pt idx="356">
                  <c:v>110.74</c:v>
                </c:pt>
                <c:pt idx="357">
                  <c:v>109.5</c:v>
                </c:pt>
                <c:pt idx="358">
                  <c:v>110.42</c:v>
                </c:pt>
                <c:pt idx="359">
                  <c:v>110.64</c:v>
                </c:pt>
                <c:pt idx="360">
                  <c:v>110.53</c:v>
                </c:pt>
                <c:pt idx="361">
                  <c:v>110.87</c:v>
                </c:pt>
                <c:pt idx="362">
                  <c:v>111.57</c:v>
                </c:pt>
                <c:pt idx="363">
                  <c:v>111.82</c:v>
                </c:pt>
                <c:pt idx="364">
                  <c:v>111.46</c:v>
                </c:pt>
                <c:pt idx="365">
                  <c:v>112.37</c:v>
                </c:pt>
                <c:pt idx="366">
                  <c:v>112.46</c:v>
                </c:pt>
                <c:pt idx="367">
                  <c:v>113.23</c:v>
                </c:pt>
                <c:pt idx="368">
                  <c:v>113.16</c:v>
                </c:pt>
                <c:pt idx="369">
                  <c:v>113.21</c:v>
                </c:pt>
                <c:pt idx="370">
                  <c:v>114.01</c:v>
                </c:pt>
                <c:pt idx="371">
                  <c:v>114.23</c:v>
                </c:pt>
                <c:pt idx="372">
                  <c:v>114.33</c:v>
                </c:pt>
                <c:pt idx="373">
                  <c:v>113.94</c:v>
                </c:pt>
                <c:pt idx="374">
                  <c:v>113.55</c:v>
                </c:pt>
                <c:pt idx="375">
                  <c:v>114.23</c:v>
                </c:pt>
                <c:pt idx="376">
                  <c:v>114.68</c:v>
                </c:pt>
                <c:pt idx="377">
                  <c:v>114.61</c:v>
                </c:pt>
                <c:pt idx="378">
                  <c:v>114.82</c:v>
                </c:pt>
                <c:pt idx="379">
                  <c:v>113.99</c:v>
                </c:pt>
                <c:pt idx="380">
                  <c:v>115.36</c:v>
                </c:pt>
                <c:pt idx="381">
                  <c:v>115.84</c:v>
                </c:pt>
                <c:pt idx="382">
                  <c:v>115.59</c:v>
                </c:pt>
                <c:pt idx="383">
                  <c:v>115.35</c:v>
                </c:pt>
                <c:pt idx="384">
                  <c:v>115.98</c:v>
                </c:pt>
                <c:pt idx="385">
                  <c:v>115.62</c:v>
                </c:pt>
                <c:pt idx="386">
                  <c:v>115.03</c:v>
                </c:pt>
                <c:pt idx="387">
                  <c:v>115.9</c:v>
                </c:pt>
                <c:pt idx="388">
                  <c:v>115.36</c:v>
                </c:pt>
                <c:pt idx="389">
                  <c:v>115.76</c:v>
                </c:pt>
                <c:pt idx="390">
                  <c:v>116.59</c:v>
                </c:pt>
                <c:pt idx="391">
                  <c:v>116.9</c:v>
                </c:pt>
                <c:pt idx="392">
                  <c:v>117.53</c:v>
                </c:pt>
                <c:pt idx="393">
                  <c:v>118.16</c:v>
                </c:pt>
                <c:pt idx="394">
                  <c:v>117.81</c:v>
                </c:pt>
                <c:pt idx="395">
                  <c:v>117.41</c:v>
                </c:pt>
                <c:pt idx="396">
                  <c:v>117.8</c:v>
                </c:pt>
                <c:pt idx="397">
                  <c:v>117.77</c:v>
                </c:pt>
                <c:pt idx="398">
                  <c:v>118.07</c:v>
                </c:pt>
                <c:pt idx="399">
                  <c:v>118.85</c:v>
                </c:pt>
                <c:pt idx="400">
                  <c:v>119</c:v>
                </c:pt>
                <c:pt idx="401">
                  <c:v>119.03</c:v>
                </c:pt>
                <c:pt idx="402">
                  <c:v>118.98</c:v>
                </c:pt>
                <c:pt idx="403">
                  <c:v>119.38</c:v>
                </c:pt>
                <c:pt idx="404">
                  <c:v>119.11</c:v>
                </c:pt>
                <c:pt idx="405">
                  <c:v>118.64</c:v>
                </c:pt>
                <c:pt idx="406">
                  <c:v>119.36</c:v>
                </c:pt>
                <c:pt idx="407">
                  <c:v>119.79</c:v>
                </c:pt>
                <c:pt idx="408">
                  <c:v>119.02</c:v>
                </c:pt>
                <c:pt idx="409">
                  <c:v>119.68</c:v>
                </c:pt>
                <c:pt idx="410">
                  <c:v>119.78</c:v>
                </c:pt>
                <c:pt idx="411">
                  <c:v>120.69</c:v>
                </c:pt>
                <c:pt idx="412">
                  <c:v>121.12</c:v>
                </c:pt>
                <c:pt idx="413">
                  <c:v>121.08</c:v>
                </c:pt>
                <c:pt idx="414">
                  <c:v>120.8</c:v>
                </c:pt>
                <c:pt idx="415">
                  <c:v>120.89</c:v>
                </c:pt>
                <c:pt idx="416">
                  <c:v>120.78</c:v>
                </c:pt>
                <c:pt idx="417">
                  <c:v>120.9</c:v>
                </c:pt>
                <c:pt idx="418">
                  <c:v>119.97</c:v>
                </c:pt>
                <c:pt idx="419">
                  <c:v>119.88</c:v>
                </c:pt>
                <c:pt idx="420">
                  <c:v>117.69</c:v>
                </c:pt>
                <c:pt idx="421">
                  <c:v>115.73</c:v>
                </c:pt>
                <c:pt idx="422">
                  <c:v>115.74</c:v>
                </c:pt>
                <c:pt idx="423">
                  <c:v>116.3</c:v>
                </c:pt>
                <c:pt idx="424">
                  <c:v>117.06</c:v>
                </c:pt>
                <c:pt idx="425">
                  <c:v>117.66</c:v>
                </c:pt>
                <c:pt idx="426">
                  <c:v>116.12</c:v>
                </c:pt>
                <c:pt idx="427">
                  <c:v>116.94</c:v>
                </c:pt>
                <c:pt idx="428">
                  <c:v>117.51</c:v>
                </c:pt>
                <c:pt idx="429">
                  <c:v>118.07</c:v>
                </c:pt>
                <c:pt idx="430">
                  <c:v>118.07</c:v>
                </c:pt>
                <c:pt idx="431">
                  <c:v>115.96</c:v>
                </c:pt>
                <c:pt idx="432">
                  <c:v>116.28</c:v>
                </c:pt>
                <c:pt idx="433">
                  <c:v>115.93</c:v>
                </c:pt>
                <c:pt idx="434">
                  <c:v>114.66</c:v>
                </c:pt>
                <c:pt idx="435">
                  <c:v>114.6</c:v>
                </c:pt>
                <c:pt idx="436">
                  <c:v>114.34</c:v>
                </c:pt>
                <c:pt idx="437">
                  <c:v>114.74</c:v>
                </c:pt>
                <c:pt idx="438">
                  <c:v>113.96</c:v>
                </c:pt>
                <c:pt idx="439">
                  <c:v>115.26</c:v>
                </c:pt>
                <c:pt idx="440">
                  <c:v>115.68</c:v>
                </c:pt>
                <c:pt idx="441">
                  <c:v>115.5</c:v>
                </c:pt>
                <c:pt idx="442">
                  <c:v>115.66</c:v>
                </c:pt>
                <c:pt idx="443">
                  <c:v>115.23</c:v>
                </c:pt>
                <c:pt idx="444">
                  <c:v>114.59</c:v>
                </c:pt>
                <c:pt idx="445">
                  <c:v>115.11</c:v>
                </c:pt>
                <c:pt idx="446">
                  <c:v>115.62</c:v>
                </c:pt>
                <c:pt idx="447">
                  <c:v>116.33</c:v>
                </c:pt>
                <c:pt idx="448">
                  <c:v>117.15</c:v>
                </c:pt>
                <c:pt idx="449">
                  <c:v>117.75</c:v>
                </c:pt>
                <c:pt idx="450">
                  <c:v>117.32</c:v>
                </c:pt>
                <c:pt idx="451">
                  <c:v>118.05</c:v>
                </c:pt>
                <c:pt idx="452">
                  <c:v>118.55</c:v>
                </c:pt>
                <c:pt idx="453">
                  <c:v>118.79</c:v>
                </c:pt>
                <c:pt idx="454">
                  <c:v>119.11</c:v>
                </c:pt>
                <c:pt idx="455">
                  <c:v>117.98</c:v>
                </c:pt>
                <c:pt idx="456">
                  <c:v>118.45</c:v>
                </c:pt>
                <c:pt idx="457">
                  <c:v>118.96</c:v>
                </c:pt>
                <c:pt idx="458">
                  <c:v>117.7</c:v>
                </c:pt>
                <c:pt idx="459">
                  <c:v>117.55</c:v>
                </c:pt>
                <c:pt idx="460">
                  <c:v>117.74</c:v>
                </c:pt>
                <c:pt idx="461">
                  <c:v>118.04</c:v>
                </c:pt>
                <c:pt idx="462">
                  <c:v>117.84</c:v>
                </c:pt>
                <c:pt idx="463">
                  <c:v>118.23</c:v>
                </c:pt>
                <c:pt idx="464">
                  <c:v>118.5</c:v>
                </c:pt>
                <c:pt idx="465">
                  <c:v>118.79</c:v>
                </c:pt>
                <c:pt idx="466">
                  <c:v>118.46</c:v>
                </c:pt>
                <c:pt idx="467">
                  <c:v>116.71</c:v>
                </c:pt>
                <c:pt idx="468">
                  <c:v>116.43</c:v>
                </c:pt>
                <c:pt idx="469">
                  <c:v>116.29</c:v>
                </c:pt>
                <c:pt idx="470">
                  <c:v>115.87</c:v>
                </c:pt>
                <c:pt idx="471">
                  <c:v>116.13</c:v>
                </c:pt>
                <c:pt idx="472">
                  <c:v>116.56</c:v>
                </c:pt>
                <c:pt idx="473">
                  <c:v>116.59</c:v>
                </c:pt>
                <c:pt idx="474">
                  <c:v>117.68</c:v>
                </c:pt>
                <c:pt idx="475">
                  <c:v>117.74</c:v>
                </c:pt>
                <c:pt idx="476">
                  <c:v>117.8</c:v>
                </c:pt>
                <c:pt idx="477">
                  <c:v>118.41</c:v>
                </c:pt>
                <c:pt idx="478">
                  <c:v>118.99</c:v>
                </c:pt>
                <c:pt idx="479">
                  <c:v>118.51</c:v>
                </c:pt>
                <c:pt idx="480">
                  <c:v>117.75</c:v>
                </c:pt>
                <c:pt idx="481">
                  <c:v>117.74</c:v>
                </c:pt>
                <c:pt idx="482">
                  <c:v>116.74</c:v>
                </c:pt>
                <c:pt idx="483">
                  <c:v>116.24</c:v>
                </c:pt>
                <c:pt idx="484">
                  <c:v>117.38</c:v>
                </c:pt>
                <c:pt idx="485">
                  <c:v>116.93</c:v>
                </c:pt>
                <c:pt idx="486">
                  <c:v>118.05</c:v>
                </c:pt>
                <c:pt idx="487">
                  <c:v>117.18</c:v>
                </c:pt>
                <c:pt idx="488">
                  <c:v>116.4</c:v>
                </c:pt>
                <c:pt idx="489">
                  <c:v>118</c:v>
                </c:pt>
                <c:pt idx="490">
                  <c:v>117.89</c:v>
                </c:pt>
                <c:pt idx="491">
                  <c:v>117.47</c:v>
                </c:pt>
                <c:pt idx="492">
                  <c:v>118.11</c:v>
                </c:pt>
                <c:pt idx="493">
                  <c:v>117.99</c:v>
                </c:pt>
                <c:pt idx="494">
                  <c:v>117.39</c:v>
                </c:pt>
                <c:pt idx="495">
                  <c:v>117.74</c:v>
                </c:pt>
                <c:pt idx="496">
                  <c:v>117.94</c:v>
                </c:pt>
                <c:pt idx="497">
                  <c:v>118.23</c:v>
                </c:pt>
                <c:pt idx="498">
                  <c:v>118.58</c:v>
                </c:pt>
                <c:pt idx="499">
                  <c:v>117.9</c:v>
                </c:pt>
                <c:pt idx="500">
                  <c:v>118.49</c:v>
                </c:pt>
                <c:pt idx="501">
                  <c:v>118.77</c:v>
                </c:pt>
                <c:pt idx="502">
                  <c:v>118.25</c:v>
                </c:pt>
                <c:pt idx="503">
                  <c:v>117.97</c:v>
                </c:pt>
                <c:pt idx="504">
                  <c:v>116.94</c:v>
                </c:pt>
                <c:pt idx="505">
                  <c:v>117.59</c:v>
                </c:pt>
                <c:pt idx="506">
                  <c:v>117.72</c:v>
                </c:pt>
                <c:pt idx="507">
                  <c:v>115.79</c:v>
                </c:pt>
                <c:pt idx="508">
                  <c:v>114.34</c:v>
                </c:pt>
                <c:pt idx="509">
                  <c:v>114.94</c:v>
                </c:pt>
                <c:pt idx="510">
                  <c:v>114.79</c:v>
                </c:pt>
                <c:pt idx="511">
                  <c:v>114.4</c:v>
                </c:pt>
                <c:pt idx="512">
                  <c:v>113.75</c:v>
                </c:pt>
                <c:pt idx="513">
                  <c:v>113.92</c:v>
                </c:pt>
                <c:pt idx="514">
                  <c:v>111.88</c:v>
                </c:pt>
                <c:pt idx="515">
                  <c:v>111.43</c:v>
                </c:pt>
                <c:pt idx="516">
                  <c:v>111.24</c:v>
                </c:pt>
                <c:pt idx="517">
                  <c:v>111.15</c:v>
                </c:pt>
                <c:pt idx="518">
                  <c:v>110.44</c:v>
                </c:pt>
                <c:pt idx="519">
                  <c:v>109.95</c:v>
                </c:pt>
                <c:pt idx="520">
                  <c:v>110.49</c:v>
                </c:pt>
                <c:pt idx="521">
                  <c:v>109.62</c:v>
                </c:pt>
                <c:pt idx="522">
                  <c:v>110.94</c:v>
                </c:pt>
                <c:pt idx="523">
                  <c:v>110.88</c:v>
                </c:pt>
                <c:pt idx="524">
                  <c:v>112.07</c:v>
                </c:pt>
                <c:pt idx="525">
                  <c:v>111.78</c:v>
                </c:pt>
                <c:pt idx="526">
                  <c:v>112.48</c:v>
                </c:pt>
                <c:pt idx="527">
                  <c:v>112.8</c:v>
                </c:pt>
                <c:pt idx="528">
                  <c:v>111.73</c:v>
                </c:pt>
                <c:pt idx="529">
                  <c:v>112.37</c:v>
                </c:pt>
                <c:pt idx="530">
                  <c:v>112.7</c:v>
                </c:pt>
                <c:pt idx="531">
                  <c:v>112.29</c:v>
                </c:pt>
                <c:pt idx="532">
                  <c:v>112.68</c:v>
                </c:pt>
                <c:pt idx="533">
                  <c:v>112.65</c:v>
                </c:pt>
                <c:pt idx="534">
                  <c:v>111.69</c:v>
                </c:pt>
                <c:pt idx="535">
                  <c:v>112.42</c:v>
                </c:pt>
                <c:pt idx="536">
                  <c:v>113.17</c:v>
                </c:pt>
                <c:pt idx="537">
                  <c:v>113.66</c:v>
                </c:pt>
                <c:pt idx="538">
                  <c:v>114.03</c:v>
                </c:pt>
                <c:pt idx="539">
                  <c:v>114.29</c:v>
                </c:pt>
                <c:pt idx="540">
                  <c:v>114.39</c:v>
                </c:pt>
                <c:pt idx="541">
                  <c:v>115.27</c:v>
                </c:pt>
                <c:pt idx="542">
                  <c:v>115.14</c:v>
                </c:pt>
                <c:pt idx="543">
                  <c:v>114.76</c:v>
                </c:pt>
                <c:pt idx="544">
                  <c:v>115.45</c:v>
                </c:pt>
                <c:pt idx="545">
                  <c:v>115.61</c:v>
                </c:pt>
                <c:pt idx="546">
                  <c:v>114.78</c:v>
                </c:pt>
                <c:pt idx="547">
                  <c:v>114.87</c:v>
                </c:pt>
                <c:pt idx="548">
                  <c:v>116.12</c:v>
                </c:pt>
                <c:pt idx="549">
                  <c:v>116.41</c:v>
                </c:pt>
                <c:pt idx="550">
                  <c:v>116.05</c:v>
                </c:pt>
                <c:pt idx="551">
                  <c:v>116.29</c:v>
                </c:pt>
                <c:pt idx="552">
                  <c:v>116.6</c:v>
                </c:pt>
                <c:pt idx="553">
                  <c:v>115.24</c:v>
                </c:pt>
                <c:pt idx="554">
                  <c:v>114.47</c:v>
                </c:pt>
                <c:pt idx="555">
                  <c:v>114.6</c:v>
                </c:pt>
                <c:pt idx="556">
                  <c:v>115.13</c:v>
                </c:pt>
                <c:pt idx="557">
                  <c:v>115.63</c:v>
                </c:pt>
                <c:pt idx="558">
                  <c:v>115.35</c:v>
                </c:pt>
                <c:pt idx="559">
                  <c:v>113.99</c:v>
                </c:pt>
                <c:pt idx="560">
                  <c:v>114.22</c:v>
                </c:pt>
                <c:pt idx="561">
                  <c:v>114.32</c:v>
                </c:pt>
                <c:pt idx="562">
                  <c:v>115.52</c:v>
                </c:pt>
                <c:pt idx="563">
                  <c:v>115.63</c:v>
                </c:pt>
                <c:pt idx="564">
                  <c:v>117.08</c:v>
                </c:pt>
                <c:pt idx="565">
                  <c:v>117.37</c:v>
                </c:pt>
                <c:pt idx="566">
                  <c:v>116.95</c:v>
                </c:pt>
                <c:pt idx="567">
                  <c:v>117.01</c:v>
                </c:pt>
                <c:pt idx="568">
                  <c:v>116.58</c:v>
                </c:pt>
                <c:pt idx="569">
                  <c:v>116.92</c:v>
                </c:pt>
                <c:pt idx="570">
                  <c:v>117.04</c:v>
                </c:pt>
                <c:pt idx="571">
                  <c:v>116.34</c:v>
                </c:pt>
                <c:pt idx="572">
                  <c:v>115.99</c:v>
                </c:pt>
                <c:pt idx="573">
                  <c:v>114.85</c:v>
                </c:pt>
                <c:pt idx="574">
                  <c:v>114.68</c:v>
                </c:pt>
                <c:pt idx="575">
                  <c:v>114.48</c:v>
                </c:pt>
                <c:pt idx="576">
                  <c:v>114.84</c:v>
                </c:pt>
                <c:pt idx="577">
                  <c:v>115.24</c:v>
                </c:pt>
                <c:pt idx="578">
                  <c:v>114.4</c:v>
                </c:pt>
                <c:pt idx="579">
                  <c:v>115.06</c:v>
                </c:pt>
                <c:pt idx="580">
                  <c:v>115.62</c:v>
                </c:pt>
                <c:pt idx="581">
                  <c:v>115.45</c:v>
                </c:pt>
                <c:pt idx="582">
                  <c:v>115.43</c:v>
                </c:pt>
                <c:pt idx="583">
                  <c:v>116.32</c:v>
                </c:pt>
                <c:pt idx="584">
                  <c:v>116.6</c:v>
                </c:pt>
                <c:pt idx="585">
                  <c:v>116.11</c:v>
                </c:pt>
                <c:pt idx="586">
                  <c:v>115.79</c:v>
                </c:pt>
                <c:pt idx="587">
                  <c:v>116.1</c:v>
                </c:pt>
                <c:pt idx="588">
                  <c:v>115.84</c:v>
                </c:pt>
                <c:pt idx="589">
                  <c:v>116.21</c:v>
                </c:pt>
                <c:pt idx="590">
                  <c:v>116.37</c:v>
                </c:pt>
                <c:pt idx="591">
                  <c:v>116.52</c:v>
                </c:pt>
                <c:pt idx="592">
                  <c:v>116.73</c:v>
                </c:pt>
                <c:pt idx="593">
                  <c:v>117.24</c:v>
                </c:pt>
                <c:pt idx="594">
                  <c:v>117.02</c:v>
                </c:pt>
                <c:pt idx="595">
                  <c:v>116.8</c:v>
                </c:pt>
                <c:pt idx="596">
                  <c:v>117.33</c:v>
                </c:pt>
                <c:pt idx="597">
                  <c:v>117.43</c:v>
                </c:pt>
                <c:pt idx="598">
                  <c:v>116.88</c:v>
                </c:pt>
                <c:pt idx="599">
                  <c:v>115.89</c:v>
                </c:pt>
                <c:pt idx="600">
                  <c:v>116.29</c:v>
                </c:pt>
                <c:pt idx="601">
                  <c:v>116.8</c:v>
                </c:pt>
                <c:pt idx="602">
                  <c:v>116.51</c:v>
                </c:pt>
                <c:pt idx="603">
                  <c:v>116.83</c:v>
                </c:pt>
                <c:pt idx="604">
                  <c:v>117.65</c:v>
                </c:pt>
                <c:pt idx="605">
                  <c:v>117.84</c:v>
                </c:pt>
                <c:pt idx="606">
                  <c:v>117.67</c:v>
                </c:pt>
                <c:pt idx="607">
                  <c:v>117.83</c:v>
                </c:pt>
                <c:pt idx="608">
                  <c:v>118.02</c:v>
                </c:pt>
                <c:pt idx="609">
                  <c:v>117.49</c:v>
                </c:pt>
                <c:pt idx="610">
                  <c:v>117.32</c:v>
                </c:pt>
                <c:pt idx="611">
                  <c:v>116.39</c:v>
                </c:pt>
                <c:pt idx="612">
                  <c:v>116.63</c:v>
                </c:pt>
                <c:pt idx="613">
                  <c:v>116.39</c:v>
                </c:pt>
                <c:pt idx="614">
                  <c:v>117.11</c:v>
                </c:pt>
                <c:pt idx="615">
                  <c:v>117.44</c:v>
                </c:pt>
                <c:pt idx="616">
                  <c:v>117.89</c:v>
                </c:pt>
                <c:pt idx="617">
                  <c:v>118.23</c:v>
                </c:pt>
                <c:pt idx="618">
                  <c:v>117.73</c:v>
                </c:pt>
                <c:pt idx="619">
                  <c:v>118.11</c:v>
                </c:pt>
                <c:pt idx="620">
                  <c:v>117.77</c:v>
                </c:pt>
                <c:pt idx="621">
                  <c:v>117.97</c:v>
                </c:pt>
                <c:pt idx="622">
                  <c:v>119.06</c:v>
                </c:pt>
                <c:pt idx="623">
                  <c:v>119.72</c:v>
                </c:pt>
                <c:pt idx="624">
                  <c:v>119.75</c:v>
                </c:pt>
                <c:pt idx="625">
                  <c:v>119.4</c:v>
                </c:pt>
                <c:pt idx="626">
                  <c:v>119.76</c:v>
                </c:pt>
                <c:pt idx="627">
                  <c:v>119.02</c:v>
                </c:pt>
                <c:pt idx="628">
                  <c:v>118.74</c:v>
                </c:pt>
                <c:pt idx="629">
                  <c:v>118.99</c:v>
                </c:pt>
                <c:pt idx="630">
                  <c:v>118.45</c:v>
                </c:pt>
                <c:pt idx="631">
                  <c:v>118.72</c:v>
                </c:pt>
                <c:pt idx="632">
                  <c:v>119.33</c:v>
                </c:pt>
                <c:pt idx="633">
                  <c:v>119.33</c:v>
                </c:pt>
                <c:pt idx="634">
                  <c:v>118.97</c:v>
                </c:pt>
                <c:pt idx="635">
                  <c:v>118.7</c:v>
                </c:pt>
                <c:pt idx="636">
                  <c:v>117.57</c:v>
                </c:pt>
                <c:pt idx="637">
                  <c:v>117.69</c:v>
                </c:pt>
                <c:pt idx="638">
                  <c:v>116.97</c:v>
                </c:pt>
                <c:pt idx="639">
                  <c:v>117.44</c:v>
                </c:pt>
                <c:pt idx="640">
                  <c:v>118.02</c:v>
                </c:pt>
                <c:pt idx="641">
                  <c:v>118.28</c:v>
                </c:pt>
                <c:pt idx="642">
                  <c:v>117.76</c:v>
                </c:pt>
                <c:pt idx="643">
                  <c:v>118.03</c:v>
                </c:pt>
                <c:pt idx="644">
                  <c:v>117.91</c:v>
                </c:pt>
                <c:pt idx="645">
                  <c:v>117.43</c:v>
                </c:pt>
                <c:pt idx="646">
                  <c:v>117.8</c:v>
                </c:pt>
                <c:pt idx="647">
                  <c:v>117.73</c:v>
                </c:pt>
                <c:pt idx="648">
                  <c:v>118.05</c:v>
                </c:pt>
                <c:pt idx="649">
                  <c:v>118.29</c:v>
                </c:pt>
                <c:pt idx="650">
                  <c:v>117.98</c:v>
                </c:pt>
                <c:pt idx="651">
                  <c:v>118.07</c:v>
                </c:pt>
                <c:pt idx="652">
                  <c:v>117.95</c:v>
                </c:pt>
                <c:pt idx="653">
                  <c:v>116.47</c:v>
                </c:pt>
                <c:pt idx="654">
                  <c:v>115.68</c:v>
                </c:pt>
                <c:pt idx="655">
                  <c:v>116.01</c:v>
                </c:pt>
                <c:pt idx="656">
                  <c:v>115.89</c:v>
                </c:pt>
                <c:pt idx="657">
                  <c:v>116.47</c:v>
                </c:pt>
                <c:pt idx="658">
                  <c:v>115.75</c:v>
                </c:pt>
                <c:pt idx="659">
                  <c:v>115.3</c:v>
                </c:pt>
                <c:pt idx="660">
                  <c:v>115.37</c:v>
                </c:pt>
                <c:pt idx="661">
                  <c:v>114.91</c:v>
                </c:pt>
                <c:pt idx="662">
                  <c:v>115.17</c:v>
                </c:pt>
                <c:pt idx="663">
                  <c:v>115.32</c:v>
                </c:pt>
                <c:pt idx="664">
                  <c:v>116.48</c:v>
                </c:pt>
                <c:pt idx="665">
                  <c:v>116.84</c:v>
                </c:pt>
                <c:pt idx="666">
                  <c:v>116.92</c:v>
                </c:pt>
                <c:pt idx="667">
                  <c:v>117.59</c:v>
                </c:pt>
                <c:pt idx="668">
                  <c:v>118.13</c:v>
                </c:pt>
                <c:pt idx="669">
                  <c:v>118.1</c:v>
                </c:pt>
                <c:pt idx="670">
                  <c:v>118.06</c:v>
                </c:pt>
                <c:pt idx="671">
                  <c:v>118.28</c:v>
                </c:pt>
                <c:pt idx="672">
                  <c:v>118.48</c:v>
                </c:pt>
                <c:pt idx="673">
                  <c:v>118.45</c:v>
                </c:pt>
                <c:pt idx="674">
                  <c:v>118.78</c:v>
                </c:pt>
                <c:pt idx="675">
                  <c:v>119.01</c:v>
                </c:pt>
                <c:pt idx="676">
                  <c:v>119.1</c:v>
                </c:pt>
                <c:pt idx="677">
                  <c:v>118.92</c:v>
                </c:pt>
                <c:pt idx="678">
                  <c:v>119.12</c:v>
                </c:pt>
                <c:pt idx="679">
                  <c:v>119.43</c:v>
                </c:pt>
                <c:pt idx="680">
                  <c:v>118.7</c:v>
                </c:pt>
                <c:pt idx="681">
                  <c:v>118.82</c:v>
                </c:pt>
                <c:pt idx="682">
                  <c:v>119.43</c:v>
                </c:pt>
                <c:pt idx="683">
                  <c:v>119.67</c:v>
                </c:pt>
                <c:pt idx="684">
                  <c:v>120.67</c:v>
                </c:pt>
                <c:pt idx="685">
                  <c:v>120.14</c:v>
                </c:pt>
                <c:pt idx="686">
                  <c:v>120.61</c:v>
                </c:pt>
                <c:pt idx="687">
                  <c:v>120.89</c:v>
                </c:pt>
                <c:pt idx="688">
                  <c:v>120.72</c:v>
                </c:pt>
                <c:pt idx="689">
                  <c:v>121.42</c:v>
                </c:pt>
                <c:pt idx="690">
                  <c:v>121.37</c:v>
                </c:pt>
                <c:pt idx="691">
                  <c:v>121.65</c:v>
                </c:pt>
                <c:pt idx="692">
                  <c:v>121.79</c:v>
                </c:pt>
                <c:pt idx="693">
                  <c:v>121.03</c:v>
                </c:pt>
                <c:pt idx="694">
                  <c:v>121.57</c:v>
                </c:pt>
                <c:pt idx="695">
                  <c:v>121.73</c:v>
                </c:pt>
                <c:pt idx="696">
                  <c:v>121.65</c:v>
                </c:pt>
                <c:pt idx="697">
                  <c:v>121.73</c:v>
                </c:pt>
                <c:pt idx="698">
                  <c:v>120.95</c:v>
                </c:pt>
                <c:pt idx="699">
                  <c:v>120.85</c:v>
                </c:pt>
                <c:pt idx="700">
                  <c:v>121.1</c:v>
                </c:pt>
                <c:pt idx="701">
                  <c:v>120.17</c:v>
                </c:pt>
                <c:pt idx="702">
                  <c:v>120.21</c:v>
                </c:pt>
                <c:pt idx="703">
                  <c:v>120.75</c:v>
                </c:pt>
                <c:pt idx="704">
                  <c:v>121.31</c:v>
                </c:pt>
                <c:pt idx="705">
                  <c:v>121.75</c:v>
                </c:pt>
                <c:pt idx="706">
                  <c:v>121.31</c:v>
                </c:pt>
                <c:pt idx="707">
                  <c:v>120.34</c:v>
                </c:pt>
                <c:pt idx="708">
                  <c:v>119.59</c:v>
                </c:pt>
                <c:pt idx="709">
                  <c:v>119.42</c:v>
                </c:pt>
                <c:pt idx="710">
                  <c:v>119.76</c:v>
                </c:pt>
                <c:pt idx="711">
                  <c:v>120.34</c:v>
                </c:pt>
                <c:pt idx="712">
                  <c:v>121.13</c:v>
                </c:pt>
                <c:pt idx="713">
                  <c:v>121.55</c:v>
                </c:pt>
                <c:pt idx="714">
                  <c:v>120.94</c:v>
                </c:pt>
                <c:pt idx="715">
                  <c:v>120.53</c:v>
                </c:pt>
                <c:pt idx="716">
                  <c:v>118.42</c:v>
                </c:pt>
                <c:pt idx="717">
                  <c:v>118.88</c:v>
                </c:pt>
                <c:pt idx="718">
                  <c:v>117.78</c:v>
                </c:pt>
                <c:pt idx="719">
                  <c:v>115.64</c:v>
                </c:pt>
                <c:pt idx="720">
                  <c:v>115.9</c:v>
                </c:pt>
                <c:pt idx="721">
                  <c:v>116.82</c:v>
                </c:pt>
                <c:pt idx="722">
                  <c:v>115.86</c:v>
                </c:pt>
                <c:pt idx="723">
                  <c:v>117.42</c:v>
                </c:pt>
                <c:pt idx="724">
                  <c:v>118.19</c:v>
                </c:pt>
                <c:pt idx="725">
                  <c:v>117.8</c:v>
                </c:pt>
                <c:pt idx="726">
                  <c:v>116.24</c:v>
                </c:pt>
                <c:pt idx="727">
                  <c:v>117.27</c:v>
                </c:pt>
                <c:pt idx="728">
                  <c:v>117.18</c:v>
                </c:pt>
                <c:pt idx="729">
                  <c:v>116.78</c:v>
                </c:pt>
                <c:pt idx="730">
                  <c:v>117.88</c:v>
                </c:pt>
                <c:pt idx="731">
                  <c:v>117.59</c:v>
                </c:pt>
                <c:pt idx="732">
                  <c:v>118.08</c:v>
                </c:pt>
                <c:pt idx="733">
                  <c:v>118.02</c:v>
                </c:pt>
                <c:pt idx="734">
                  <c:v>118.23</c:v>
                </c:pt>
                <c:pt idx="735">
                  <c:v>117.88</c:v>
                </c:pt>
                <c:pt idx="736">
                  <c:v>116.76</c:v>
                </c:pt>
                <c:pt idx="737">
                  <c:v>118.09</c:v>
                </c:pt>
                <c:pt idx="738">
                  <c:v>118</c:v>
                </c:pt>
                <c:pt idx="739">
                  <c:v>117.82</c:v>
                </c:pt>
                <c:pt idx="740">
                  <c:v>118.9</c:v>
                </c:pt>
                <c:pt idx="741">
                  <c:v>118.73</c:v>
                </c:pt>
                <c:pt idx="742">
                  <c:v>118.84</c:v>
                </c:pt>
                <c:pt idx="743">
                  <c:v>119.42</c:v>
                </c:pt>
                <c:pt idx="744">
                  <c:v>119.21</c:v>
                </c:pt>
                <c:pt idx="745">
                  <c:v>119.28</c:v>
                </c:pt>
                <c:pt idx="746">
                  <c:v>119.39</c:v>
                </c:pt>
                <c:pt idx="747">
                  <c:v>118.98</c:v>
                </c:pt>
                <c:pt idx="748">
                  <c:v>119.23</c:v>
                </c:pt>
                <c:pt idx="749">
                  <c:v>119.64</c:v>
                </c:pt>
                <c:pt idx="750">
                  <c:v>118.77</c:v>
                </c:pt>
                <c:pt idx="751">
                  <c:v>118.4</c:v>
                </c:pt>
                <c:pt idx="752">
                  <c:v>118.74</c:v>
                </c:pt>
                <c:pt idx="753">
                  <c:v>119</c:v>
                </c:pt>
                <c:pt idx="754">
                  <c:v>118.41</c:v>
                </c:pt>
                <c:pt idx="755">
                  <c:v>118.54</c:v>
                </c:pt>
                <c:pt idx="756">
                  <c:v>118.71</c:v>
                </c:pt>
                <c:pt idx="757">
                  <c:v>119.78</c:v>
                </c:pt>
                <c:pt idx="758">
                  <c:v>119.59</c:v>
                </c:pt>
                <c:pt idx="759">
                  <c:v>119.98</c:v>
                </c:pt>
                <c:pt idx="760">
                  <c:v>120.11</c:v>
                </c:pt>
                <c:pt idx="761">
                  <c:v>120.14</c:v>
                </c:pt>
                <c:pt idx="762">
                  <c:v>119.77</c:v>
                </c:pt>
                <c:pt idx="763">
                  <c:v>120.21</c:v>
                </c:pt>
                <c:pt idx="764">
                  <c:v>119.97</c:v>
                </c:pt>
                <c:pt idx="765">
                  <c:v>120.22</c:v>
                </c:pt>
                <c:pt idx="766">
                  <c:v>120.58</c:v>
                </c:pt>
                <c:pt idx="767">
                  <c:v>120.3</c:v>
                </c:pt>
                <c:pt idx="768">
                  <c:v>120.88</c:v>
                </c:pt>
                <c:pt idx="769">
                  <c:v>121.44</c:v>
                </c:pt>
                <c:pt idx="770">
                  <c:v>121.28</c:v>
                </c:pt>
                <c:pt idx="771">
                  <c:v>121.46</c:v>
                </c:pt>
                <c:pt idx="772">
                  <c:v>121.7</c:v>
                </c:pt>
                <c:pt idx="773">
                  <c:v>121.62</c:v>
                </c:pt>
                <c:pt idx="774">
                  <c:v>121.19</c:v>
                </c:pt>
                <c:pt idx="775">
                  <c:v>121.68</c:v>
                </c:pt>
                <c:pt idx="776">
                  <c:v>121.76</c:v>
                </c:pt>
                <c:pt idx="777">
                  <c:v>121.61</c:v>
                </c:pt>
                <c:pt idx="778">
                  <c:v>121.67</c:v>
                </c:pt>
                <c:pt idx="779">
                  <c:v>121.83</c:v>
                </c:pt>
                <c:pt idx="780">
                  <c:v>122.07</c:v>
                </c:pt>
                <c:pt idx="781">
                  <c:v>121.79</c:v>
                </c:pt>
                <c:pt idx="782">
                  <c:v>121.02</c:v>
                </c:pt>
                <c:pt idx="783">
                  <c:v>121.33</c:v>
                </c:pt>
                <c:pt idx="784">
                  <c:v>121.68</c:v>
                </c:pt>
                <c:pt idx="785">
                  <c:v>121.75</c:v>
                </c:pt>
                <c:pt idx="786">
                  <c:v>121.7</c:v>
                </c:pt>
                <c:pt idx="787">
                  <c:v>122.8</c:v>
                </c:pt>
                <c:pt idx="788">
                  <c:v>123.15</c:v>
                </c:pt>
                <c:pt idx="789">
                  <c:v>123.54</c:v>
                </c:pt>
                <c:pt idx="790">
                  <c:v>123.72</c:v>
                </c:pt>
                <c:pt idx="791">
                  <c:v>123.45</c:v>
                </c:pt>
                <c:pt idx="792">
                  <c:v>123.68</c:v>
                </c:pt>
                <c:pt idx="793">
                  <c:v>123.95</c:v>
                </c:pt>
                <c:pt idx="794">
                  <c:v>123.92</c:v>
                </c:pt>
                <c:pt idx="795">
                  <c:v>123.43</c:v>
                </c:pt>
                <c:pt idx="796">
                  <c:v>123.04</c:v>
                </c:pt>
                <c:pt idx="797">
                  <c:v>123.09</c:v>
                </c:pt>
                <c:pt idx="798">
                  <c:v>123.27</c:v>
                </c:pt>
                <c:pt idx="799">
                  <c:v>123.31</c:v>
                </c:pt>
                <c:pt idx="800">
                  <c:v>122.48</c:v>
                </c:pt>
                <c:pt idx="801">
                  <c:v>122.46</c:v>
                </c:pt>
                <c:pt idx="802">
                  <c:v>122.87</c:v>
                </c:pt>
                <c:pt idx="803">
                  <c:v>123.03</c:v>
                </c:pt>
                <c:pt idx="804">
                  <c:v>123.51</c:v>
                </c:pt>
                <c:pt idx="805">
                  <c:v>123.29</c:v>
                </c:pt>
                <c:pt idx="806">
                  <c:v>121.8</c:v>
                </c:pt>
                <c:pt idx="807">
                  <c:v>122.37</c:v>
                </c:pt>
                <c:pt idx="808">
                  <c:v>122.68</c:v>
                </c:pt>
                <c:pt idx="809">
                  <c:v>122.04</c:v>
                </c:pt>
                <c:pt idx="810">
                  <c:v>122.01</c:v>
                </c:pt>
                <c:pt idx="811">
                  <c:v>122.05</c:v>
                </c:pt>
                <c:pt idx="812">
                  <c:v>122.3</c:v>
                </c:pt>
                <c:pt idx="813">
                  <c:v>121.18</c:v>
                </c:pt>
                <c:pt idx="814">
                  <c:v>120.65</c:v>
                </c:pt>
                <c:pt idx="815">
                  <c:v>119.99</c:v>
                </c:pt>
                <c:pt idx="816">
                  <c:v>120.71</c:v>
                </c:pt>
                <c:pt idx="817">
                  <c:v>118.97</c:v>
                </c:pt>
                <c:pt idx="818">
                  <c:v>118.54</c:v>
                </c:pt>
                <c:pt idx="819">
                  <c:v>118.92</c:v>
                </c:pt>
                <c:pt idx="820">
                  <c:v>118.59</c:v>
                </c:pt>
                <c:pt idx="821">
                  <c:v>118.86</c:v>
                </c:pt>
                <c:pt idx="822">
                  <c:v>119.34</c:v>
                </c:pt>
                <c:pt idx="823">
                  <c:v>117.61</c:v>
                </c:pt>
                <c:pt idx="824">
                  <c:v>118.74</c:v>
                </c:pt>
                <c:pt idx="825">
                  <c:v>118.99</c:v>
                </c:pt>
                <c:pt idx="826">
                  <c:v>119.79</c:v>
                </c:pt>
                <c:pt idx="827">
                  <c:v>117.96</c:v>
                </c:pt>
                <c:pt idx="828">
                  <c:v>118.28</c:v>
                </c:pt>
                <c:pt idx="829">
                  <c:v>117.99</c:v>
                </c:pt>
                <c:pt idx="830">
                  <c:v>117.44</c:v>
                </c:pt>
                <c:pt idx="831">
                  <c:v>116.58</c:v>
                </c:pt>
                <c:pt idx="832">
                  <c:v>113.89</c:v>
                </c:pt>
                <c:pt idx="833">
                  <c:v>114.49</c:v>
                </c:pt>
                <c:pt idx="834">
                  <c:v>114.71</c:v>
                </c:pt>
                <c:pt idx="835">
                  <c:v>114.47</c:v>
                </c:pt>
                <c:pt idx="836">
                  <c:v>116.12</c:v>
                </c:pt>
                <c:pt idx="837">
                  <c:v>116.3</c:v>
                </c:pt>
                <c:pt idx="838">
                  <c:v>116.61</c:v>
                </c:pt>
                <c:pt idx="839">
                  <c:v>115.5</c:v>
                </c:pt>
                <c:pt idx="840">
                  <c:v>114.07</c:v>
                </c:pt>
                <c:pt idx="841">
                  <c:v>115.75</c:v>
                </c:pt>
                <c:pt idx="842">
                  <c:v>116.07</c:v>
                </c:pt>
                <c:pt idx="843">
                  <c:v>115.73</c:v>
                </c:pt>
                <c:pt idx="844">
                  <c:v>116</c:v>
                </c:pt>
                <c:pt idx="845">
                  <c:v>116.32</c:v>
                </c:pt>
                <c:pt idx="846">
                  <c:v>115.13</c:v>
                </c:pt>
                <c:pt idx="847">
                  <c:v>115.45</c:v>
                </c:pt>
                <c:pt idx="848">
                  <c:v>112.76</c:v>
                </c:pt>
                <c:pt idx="849">
                  <c:v>113.57</c:v>
                </c:pt>
                <c:pt idx="850">
                  <c:v>114.21</c:v>
                </c:pt>
                <c:pt idx="851">
                  <c:v>114.44</c:v>
                </c:pt>
                <c:pt idx="852">
                  <c:v>115.08</c:v>
                </c:pt>
                <c:pt idx="853">
                  <c:v>115.03</c:v>
                </c:pt>
                <c:pt idx="854">
                  <c:v>115.91</c:v>
                </c:pt>
                <c:pt idx="855">
                  <c:v>116.02</c:v>
                </c:pt>
                <c:pt idx="856">
                  <c:v>115.11</c:v>
                </c:pt>
                <c:pt idx="857">
                  <c:v>114.69</c:v>
                </c:pt>
                <c:pt idx="858">
                  <c:v>114.68</c:v>
                </c:pt>
                <c:pt idx="859">
                  <c:v>115.5</c:v>
                </c:pt>
                <c:pt idx="860">
                  <c:v>115.43</c:v>
                </c:pt>
                <c:pt idx="861">
                  <c:v>114.93</c:v>
                </c:pt>
                <c:pt idx="862">
                  <c:v>115.76</c:v>
                </c:pt>
                <c:pt idx="863">
                  <c:v>115.7</c:v>
                </c:pt>
                <c:pt idx="864">
                  <c:v>116.84</c:v>
                </c:pt>
                <c:pt idx="865">
                  <c:v>116.55</c:v>
                </c:pt>
                <c:pt idx="866">
                  <c:v>117.36</c:v>
                </c:pt>
                <c:pt idx="867">
                  <c:v>117.3</c:v>
                </c:pt>
                <c:pt idx="868">
                  <c:v>117.17</c:v>
                </c:pt>
                <c:pt idx="869">
                  <c:v>117.46</c:v>
                </c:pt>
                <c:pt idx="870">
                  <c:v>117.73</c:v>
                </c:pt>
                <c:pt idx="871">
                  <c:v>117.25</c:v>
                </c:pt>
                <c:pt idx="872">
                  <c:v>116.74</c:v>
                </c:pt>
                <c:pt idx="873">
                  <c:v>116.59</c:v>
                </c:pt>
                <c:pt idx="874">
                  <c:v>115.38</c:v>
                </c:pt>
                <c:pt idx="875">
                  <c:v>113.88</c:v>
                </c:pt>
                <c:pt idx="876">
                  <c:v>114.41</c:v>
                </c:pt>
                <c:pt idx="877">
                  <c:v>114.77</c:v>
                </c:pt>
                <c:pt idx="878">
                  <c:v>114.08</c:v>
                </c:pt>
                <c:pt idx="879">
                  <c:v>114.22</c:v>
                </c:pt>
                <c:pt idx="880">
                  <c:v>114.19</c:v>
                </c:pt>
                <c:pt idx="881">
                  <c:v>114.55</c:v>
                </c:pt>
                <c:pt idx="882">
                  <c:v>114.77</c:v>
                </c:pt>
                <c:pt idx="883">
                  <c:v>115.52</c:v>
                </c:pt>
                <c:pt idx="884">
                  <c:v>114.72</c:v>
                </c:pt>
                <c:pt idx="885">
                  <c:v>114.64</c:v>
                </c:pt>
                <c:pt idx="886">
                  <c:v>114.48</c:v>
                </c:pt>
                <c:pt idx="887">
                  <c:v>114.78</c:v>
                </c:pt>
                <c:pt idx="888">
                  <c:v>112.91</c:v>
                </c:pt>
                <c:pt idx="889">
                  <c:v>112.88</c:v>
                </c:pt>
                <c:pt idx="890">
                  <c:v>110.52</c:v>
                </c:pt>
                <c:pt idx="891">
                  <c:v>109.98</c:v>
                </c:pt>
                <c:pt idx="892">
                  <c:v>111.28</c:v>
                </c:pt>
                <c:pt idx="893">
                  <c:v>111.51</c:v>
                </c:pt>
                <c:pt idx="894">
                  <c:v>110.63</c:v>
                </c:pt>
                <c:pt idx="895">
                  <c:v>111.03</c:v>
                </c:pt>
                <c:pt idx="896">
                  <c:v>110.04</c:v>
                </c:pt>
                <c:pt idx="897">
                  <c:v>109.85</c:v>
                </c:pt>
                <c:pt idx="898">
                  <c:v>108.54</c:v>
                </c:pt>
                <c:pt idx="899">
                  <c:v>108.68</c:v>
                </c:pt>
                <c:pt idx="900">
                  <c:v>107.37</c:v>
                </c:pt>
                <c:pt idx="901">
                  <c:v>108.5</c:v>
                </c:pt>
                <c:pt idx="902">
                  <c:v>110.06</c:v>
                </c:pt>
                <c:pt idx="903">
                  <c:v>110.14</c:v>
                </c:pt>
                <c:pt idx="904">
                  <c:v>110.91</c:v>
                </c:pt>
                <c:pt idx="905">
                  <c:v>110.4</c:v>
                </c:pt>
                <c:pt idx="906">
                  <c:v>109.98</c:v>
                </c:pt>
                <c:pt idx="907">
                  <c:v>111.02</c:v>
                </c:pt>
                <c:pt idx="908">
                  <c:v>111.52</c:v>
                </c:pt>
                <c:pt idx="909">
                  <c:v>111.62</c:v>
                </c:pt>
                <c:pt idx="910">
                  <c:v>111.92</c:v>
                </c:pt>
                <c:pt idx="911">
                  <c:v>110.92</c:v>
                </c:pt>
                <c:pt idx="912">
                  <c:v>111.99</c:v>
                </c:pt>
                <c:pt idx="913">
                  <c:v>112.6</c:v>
                </c:pt>
                <c:pt idx="914">
                  <c:v>113.34</c:v>
                </c:pt>
                <c:pt idx="915">
                  <c:v>113.03</c:v>
                </c:pt>
                <c:pt idx="916">
                  <c:v>113.36</c:v>
                </c:pt>
                <c:pt idx="917">
                  <c:v>113.38</c:v>
                </c:pt>
                <c:pt idx="918">
                  <c:v>113.12</c:v>
                </c:pt>
                <c:pt idx="919">
                  <c:v>114.13</c:v>
                </c:pt>
                <c:pt idx="920">
                  <c:v>114.19</c:v>
                </c:pt>
                <c:pt idx="921">
                  <c:v>114.48</c:v>
                </c:pt>
                <c:pt idx="922">
                  <c:v>114.15</c:v>
                </c:pt>
                <c:pt idx="923">
                  <c:v>109.3</c:v>
                </c:pt>
                <c:pt idx="924">
                  <c:v>108.91</c:v>
                </c:pt>
                <c:pt idx="925">
                  <c:v>109.21</c:v>
                </c:pt>
                <c:pt idx="926">
                  <c:v>109.08</c:v>
                </c:pt>
                <c:pt idx="927">
                  <c:v>110.13</c:v>
                </c:pt>
                <c:pt idx="928">
                  <c:v>109.77</c:v>
                </c:pt>
                <c:pt idx="929">
                  <c:v>108.06</c:v>
                </c:pt>
                <c:pt idx="930">
                  <c:v>106.7</c:v>
                </c:pt>
                <c:pt idx="931">
                  <c:v>107.13</c:v>
                </c:pt>
                <c:pt idx="932">
                  <c:v>106.79</c:v>
                </c:pt>
                <c:pt idx="933">
                  <c:v>106.97</c:v>
                </c:pt>
                <c:pt idx="934">
                  <c:v>105.93</c:v>
                </c:pt>
                <c:pt idx="935">
                  <c:v>106.91</c:v>
                </c:pt>
                <c:pt idx="936">
                  <c:v>106.9</c:v>
                </c:pt>
                <c:pt idx="937">
                  <c:v>107.16</c:v>
                </c:pt>
                <c:pt idx="938">
                  <c:v>106.84</c:v>
                </c:pt>
                <c:pt idx="939">
                  <c:v>106.75</c:v>
                </c:pt>
                <c:pt idx="940">
                  <c:v>106.94</c:v>
                </c:pt>
                <c:pt idx="941">
                  <c:v>106.41</c:v>
                </c:pt>
                <c:pt idx="942">
                  <c:v>106.59</c:v>
                </c:pt>
                <c:pt idx="943">
                  <c:v>106.83</c:v>
                </c:pt>
                <c:pt idx="944">
                  <c:v>106.77</c:v>
                </c:pt>
                <c:pt idx="945">
                  <c:v>106.66</c:v>
                </c:pt>
                <c:pt idx="946">
                  <c:v>106.46</c:v>
                </c:pt>
                <c:pt idx="947">
                  <c:v>107.25</c:v>
                </c:pt>
                <c:pt idx="948">
                  <c:v>106.95</c:v>
                </c:pt>
                <c:pt idx="949">
                  <c:v>107.38</c:v>
                </c:pt>
                <c:pt idx="950">
                  <c:v>108.27</c:v>
                </c:pt>
                <c:pt idx="951">
                  <c:v>107.99</c:v>
                </c:pt>
                <c:pt idx="952">
                  <c:v>107.9</c:v>
                </c:pt>
                <c:pt idx="953">
                  <c:v>108.23</c:v>
                </c:pt>
                <c:pt idx="954">
                  <c:v>107.95</c:v>
                </c:pt>
                <c:pt idx="955">
                  <c:v>108.12</c:v>
                </c:pt>
                <c:pt idx="956">
                  <c:v>107.57</c:v>
                </c:pt>
                <c:pt idx="957">
                  <c:v>107.45</c:v>
                </c:pt>
                <c:pt idx="958">
                  <c:v>108.04</c:v>
                </c:pt>
                <c:pt idx="959">
                  <c:v>107.3</c:v>
                </c:pt>
                <c:pt idx="960">
                  <c:v>106.31</c:v>
                </c:pt>
                <c:pt idx="961">
                  <c:v>104.77</c:v>
                </c:pt>
                <c:pt idx="962">
                  <c:v>103.09</c:v>
                </c:pt>
                <c:pt idx="963">
                  <c:v>103.33</c:v>
                </c:pt>
                <c:pt idx="964">
                  <c:v>103.43</c:v>
                </c:pt>
                <c:pt idx="965">
                  <c:v>103.79</c:v>
                </c:pt>
                <c:pt idx="966">
                  <c:v>102.88</c:v>
                </c:pt>
                <c:pt idx="967">
                  <c:v>102.32</c:v>
                </c:pt>
                <c:pt idx="968">
                  <c:v>101.66</c:v>
                </c:pt>
                <c:pt idx="969">
                  <c:v>103.09</c:v>
                </c:pt>
                <c:pt idx="970">
                  <c:v>101.71</c:v>
                </c:pt>
                <c:pt idx="971">
                  <c:v>101.07</c:v>
                </c:pt>
                <c:pt idx="972">
                  <c:v>97.53</c:v>
                </c:pt>
                <c:pt idx="973">
                  <c:v>97.04</c:v>
                </c:pt>
                <c:pt idx="974">
                  <c:v>99.72</c:v>
                </c:pt>
                <c:pt idx="975">
                  <c:v>99.56</c:v>
                </c:pt>
                <c:pt idx="976">
                  <c:v>99.86</c:v>
                </c:pt>
                <c:pt idx="977">
                  <c:v>100.72</c:v>
                </c:pt>
                <c:pt idx="978">
                  <c:v>99.86</c:v>
                </c:pt>
                <c:pt idx="979">
                  <c:v>98.83</c:v>
                </c:pt>
                <c:pt idx="980">
                  <c:v>99.4</c:v>
                </c:pt>
                <c:pt idx="981">
                  <c:v>100.2</c:v>
                </c:pt>
                <c:pt idx="982">
                  <c:v>99.85</c:v>
                </c:pt>
                <c:pt idx="983">
                  <c:v>101.92</c:v>
                </c:pt>
                <c:pt idx="984">
                  <c:v>102.32</c:v>
                </c:pt>
                <c:pt idx="985">
                  <c:v>102.54</c:v>
                </c:pt>
                <c:pt idx="986">
                  <c:v>102.12</c:v>
                </c:pt>
                <c:pt idx="987">
                  <c:v>102.42</c:v>
                </c:pt>
                <c:pt idx="988">
                  <c:v>102.64</c:v>
                </c:pt>
                <c:pt idx="989">
                  <c:v>101.41</c:v>
                </c:pt>
                <c:pt idx="990">
                  <c:v>101.94</c:v>
                </c:pt>
                <c:pt idx="991">
                  <c:v>101.46</c:v>
                </c:pt>
                <c:pt idx="992">
                  <c:v>101.15</c:v>
                </c:pt>
                <c:pt idx="993">
                  <c:v>101.88</c:v>
                </c:pt>
                <c:pt idx="994">
                  <c:v>101.93</c:v>
                </c:pt>
                <c:pt idx="995">
                  <c:v>102.59</c:v>
                </c:pt>
                <c:pt idx="996">
                  <c:v>104</c:v>
                </c:pt>
                <c:pt idx="997">
                  <c:v>103.14</c:v>
                </c:pt>
                <c:pt idx="998">
                  <c:v>103.03</c:v>
                </c:pt>
                <c:pt idx="999">
                  <c:v>103.38</c:v>
                </c:pt>
                <c:pt idx="1000">
                  <c:v>104.38</c:v>
                </c:pt>
                <c:pt idx="1001">
                  <c:v>104.74</c:v>
                </c:pt>
                <c:pt idx="1002">
                  <c:v>104.15</c:v>
                </c:pt>
                <c:pt idx="1003">
                  <c:v>103.89</c:v>
                </c:pt>
                <c:pt idx="1004">
                  <c:v>104.7</c:v>
                </c:pt>
                <c:pt idx="1005">
                  <c:v>104.88</c:v>
                </c:pt>
                <c:pt idx="1006">
                  <c:v>104.86</c:v>
                </c:pt>
                <c:pt idx="1007">
                  <c:v>103.83</c:v>
                </c:pt>
                <c:pt idx="1008">
                  <c:v>102.91</c:v>
                </c:pt>
                <c:pt idx="1009">
                  <c:v>103.93</c:v>
                </c:pt>
                <c:pt idx="1010">
                  <c:v>104.86</c:v>
                </c:pt>
                <c:pt idx="1011">
                  <c:v>105.32</c:v>
                </c:pt>
                <c:pt idx="1012">
                  <c:v>104.78</c:v>
                </c:pt>
                <c:pt idx="1013">
                  <c:v>104.14</c:v>
                </c:pt>
                <c:pt idx="1014">
                  <c:v>104.31</c:v>
                </c:pt>
                <c:pt idx="1015">
                  <c:v>103.53</c:v>
                </c:pt>
                <c:pt idx="1016">
                  <c:v>102.88</c:v>
                </c:pt>
                <c:pt idx="1017">
                  <c:v>104.17</c:v>
                </c:pt>
                <c:pt idx="1018">
                  <c:v>103.19</c:v>
                </c:pt>
                <c:pt idx="1019">
                  <c:v>103.39</c:v>
                </c:pt>
                <c:pt idx="1020">
                  <c:v>104.16</c:v>
                </c:pt>
                <c:pt idx="1021">
                  <c:v>104.81</c:v>
                </c:pt>
                <c:pt idx="1022">
                  <c:v>105.75</c:v>
                </c:pt>
                <c:pt idx="1023">
                  <c:v>105.31</c:v>
                </c:pt>
                <c:pt idx="1024">
                  <c:v>104.42</c:v>
                </c:pt>
                <c:pt idx="1025">
                  <c:v>105.17</c:v>
                </c:pt>
                <c:pt idx="1026">
                  <c:v>105.43</c:v>
                </c:pt>
                <c:pt idx="1027">
                  <c:v>106.07</c:v>
                </c:pt>
                <c:pt idx="1028">
                  <c:v>105.1</c:v>
                </c:pt>
                <c:pt idx="1029">
                  <c:v>106.78</c:v>
                </c:pt>
                <c:pt idx="1030">
                  <c:v>107.45</c:v>
                </c:pt>
                <c:pt idx="1031">
                  <c:v>107.06</c:v>
                </c:pt>
                <c:pt idx="1032">
                  <c:v>107.95</c:v>
                </c:pt>
                <c:pt idx="1033">
                  <c:v>108.29</c:v>
                </c:pt>
                <c:pt idx="1034">
                  <c:v>108.3</c:v>
                </c:pt>
                <c:pt idx="1035">
                  <c:v>107.92</c:v>
                </c:pt>
                <c:pt idx="1036">
                  <c:v>107.75</c:v>
                </c:pt>
                <c:pt idx="1037">
                  <c:v>108.03</c:v>
                </c:pt>
                <c:pt idx="1038">
                  <c:v>107.37</c:v>
                </c:pt>
                <c:pt idx="1039">
                  <c:v>108</c:v>
                </c:pt>
                <c:pt idx="1040">
                  <c:v>107.82</c:v>
                </c:pt>
                <c:pt idx="1041">
                  <c:v>108.01</c:v>
                </c:pt>
                <c:pt idx="1042">
                  <c:v>106.96</c:v>
                </c:pt>
                <c:pt idx="1043">
                  <c:v>106.42</c:v>
                </c:pt>
                <c:pt idx="1044">
                  <c:v>106.26</c:v>
                </c:pt>
                <c:pt idx="1045">
                  <c:v>106.05</c:v>
                </c:pt>
                <c:pt idx="1046">
                  <c:v>106.01</c:v>
                </c:pt>
                <c:pt idx="1047">
                  <c:v>106.71</c:v>
                </c:pt>
                <c:pt idx="1048">
                  <c:v>106.86</c:v>
                </c:pt>
                <c:pt idx="1049">
                  <c:v>107.09</c:v>
                </c:pt>
                <c:pt idx="1050">
                  <c:v>107.46</c:v>
                </c:pt>
                <c:pt idx="1051">
                  <c:v>106.93</c:v>
                </c:pt>
                <c:pt idx="1052">
                  <c:v>107.05</c:v>
                </c:pt>
                <c:pt idx="1053">
                  <c:v>106.7</c:v>
                </c:pt>
                <c:pt idx="1054">
                  <c:v>106.11</c:v>
                </c:pt>
                <c:pt idx="1055">
                  <c:v>104.82</c:v>
                </c:pt>
                <c:pt idx="1056">
                  <c:v>105.09</c:v>
                </c:pt>
                <c:pt idx="1057">
                  <c:v>106.49</c:v>
                </c:pt>
                <c:pt idx="1058">
                  <c:v>106.5</c:v>
                </c:pt>
                <c:pt idx="1059">
                  <c:v>107.35</c:v>
                </c:pt>
                <c:pt idx="1060">
                  <c:v>107.92</c:v>
                </c:pt>
                <c:pt idx="1061">
                  <c:v>107.34</c:v>
                </c:pt>
                <c:pt idx="1062">
                  <c:v>108.02</c:v>
                </c:pt>
                <c:pt idx="1063">
                  <c:v>107.42</c:v>
                </c:pt>
                <c:pt idx="1064">
                  <c:v>108.1</c:v>
                </c:pt>
                <c:pt idx="1065">
                  <c:v>108.12</c:v>
                </c:pt>
                <c:pt idx="1066">
                  <c:v>107.82</c:v>
                </c:pt>
                <c:pt idx="1067">
                  <c:v>107.61</c:v>
                </c:pt>
                <c:pt idx="1068">
                  <c:v>108.26</c:v>
                </c:pt>
                <c:pt idx="1069">
                  <c:v>108.44</c:v>
                </c:pt>
                <c:pt idx="1070">
                  <c:v>109.41</c:v>
                </c:pt>
                <c:pt idx="1071">
                  <c:v>109.59</c:v>
                </c:pt>
                <c:pt idx="1072">
                  <c:v>109.95</c:v>
                </c:pt>
                <c:pt idx="1073">
                  <c:v>110.18</c:v>
                </c:pt>
                <c:pt idx="1074">
                  <c:v>109.04</c:v>
                </c:pt>
                <c:pt idx="1075">
                  <c:v>109.44</c:v>
                </c:pt>
                <c:pt idx="1076">
                  <c:v>109.94</c:v>
                </c:pt>
                <c:pt idx="1077">
                  <c:v>110.19</c:v>
                </c:pt>
                <c:pt idx="1078">
                  <c:v>110.01</c:v>
                </c:pt>
                <c:pt idx="1079">
                  <c:v>109.9</c:v>
                </c:pt>
                <c:pt idx="1080">
                  <c:v>109.68</c:v>
                </c:pt>
                <c:pt idx="1081">
                  <c:v>108.69</c:v>
                </c:pt>
                <c:pt idx="1082">
                  <c:v>110.28</c:v>
                </c:pt>
                <c:pt idx="1083">
                  <c:v>109.46</c:v>
                </c:pt>
                <c:pt idx="1084">
                  <c:v>109.31</c:v>
                </c:pt>
                <c:pt idx="1085">
                  <c:v>109.54</c:v>
                </c:pt>
                <c:pt idx="1086">
                  <c:v>109.35</c:v>
                </c:pt>
                <c:pt idx="1087">
                  <c:v>108.64</c:v>
                </c:pt>
                <c:pt idx="1088">
                  <c:v>108.56</c:v>
                </c:pt>
                <c:pt idx="1089">
                  <c:v>108.9</c:v>
                </c:pt>
                <c:pt idx="1090">
                  <c:v>108.33</c:v>
                </c:pt>
                <c:pt idx="1091">
                  <c:v>106.79</c:v>
                </c:pt>
                <c:pt idx="1092">
                  <c:v>108.51</c:v>
                </c:pt>
                <c:pt idx="1093">
                  <c:v>107.77</c:v>
                </c:pt>
                <c:pt idx="1094">
                  <c:v>107.16</c:v>
                </c:pt>
                <c:pt idx="1095">
                  <c:v>107.53</c:v>
                </c:pt>
                <c:pt idx="1096">
                  <c:v>107.2</c:v>
                </c:pt>
                <c:pt idx="1097">
                  <c:v>104.39</c:v>
                </c:pt>
                <c:pt idx="1098">
                  <c:v>106.5</c:v>
                </c:pt>
                <c:pt idx="1099">
                  <c:v>104.89</c:v>
                </c:pt>
                <c:pt idx="1100">
                  <c:v>106.2</c:v>
                </c:pt>
                <c:pt idx="1101">
                  <c:v>106.96</c:v>
                </c:pt>
                <c:pt idx="1102">
                  <c:v>105.46</c:v>
                </c:pt>
                <c:pt idx="1103">
                  <c:v>106.07</c:v>
                </c:pt>
                <c:pt idx="1104">
                  <c:v>106.13</c:v>
                </c:pt>
                <c:pt idx="1105">
                  <c:v>106.91</c:v>
                </c:pt>
                <c:pt idx="1106">
                  <c:v>103.63</c:v>
                </c:pt>
                <c:pt idx="1107">
                  <c:v>106.52</c:v>
                </c:pt>
                <c:pt idx="1108">
                  <c:v>106.28</c:v>
                </c:pt>
                <c:pt idx="1109">
                  <c:v>105.07</c:v>
                </c:pt>
                <c:pt idx="1110">
                  <c:v>104.42</c:v>
                </c:pt>
                <c:pt idx="1111">
                  <c:v>101.65</c:v>
                </c:pt>
                <c:pt idx="1112">
                  <c:v>101.64</c:v>
                </c:pt>
                <c:pt idx="1113">
                  <c:v>99.99</c:v>
                </c:pt>
                <c:pt idx="1114">
                  <c:v>99.13</c:v>
                </c:pt>
                <c:pt idx="1115">
                  <c:v>102.82</c:v>
                </c:pt>
                <c:pt idx="1116">
                  <c:v>101.65</c:v>
                </c:pt>
                <c:pt idx="1117">
                  <c:v>100.06</c:v>
                </c:pt>
                <c:pt idx="1118">
                  <c:v>101.68</c:v>
                </c:pt>
                <c:pt idx="1119">
                  <c:v>101.86</c:v>
                </c:pt>
                <c:pt idx="1120">
                  <c:v>101.95</c:v>
                </c:pt>
                <c:pt idx="1121">
                  <c:v>100.46</c:v>
                </c:pt>
                <c:pt idx="1122">
                  <c:v>97.67</c:v>
                </c:pt>
                <c:pt idx="1123">
                  <c:v>97.32</c:v>
                </c:pt>
                <c:pt idx="1124">
                  <c:v>94.28</c:v>
                </c:pt>
                <c:pt idx="1125">
                  <c:v>93.31</c:v>
                </c:pt>
                <c:pt idx="1126">
                  <c:v>97.94</c:v>
                </c:pt>
                <c:pt idx="1127">
                  <c:v>98.59</c:v>
                </c:pt>
                <c:pt idx="1128">
                  <c:v>98.41</c:v>
                </c:pt>
                <c:pt idx="1129">
                  <c:v>99.11</c:v>
                </c:pt>
                <c:pt idx="1130">
                  <c:v>99.75</c:v>
                </c:pt>
                <c:pt idx="1131">
                  <c:v>98.16</c:v>
                </c:pt>
                <c:pt idx="1132">
                  <c:v>97.13</c:v>
                </c:pt>
                <c:pt idx="1133">
                  <c:v>99.21</c:v>
                </c:pt>
                <c:pt idx="1134">
                  <c:v>97.49</c:v>
                </c:pt>
                <c:pt idx="1135">
                  <c:v>97.57</c:v>
                </c:pt>
                <c:pt idx="1136">
                  <c:v>95.65</c:v>
                </c:pt>
                <c:pt idx="1137">
                  <c:v>97.17</c:v>
                </c:pt>
                <c:pt idx="1138">
                  <c:v>96.55</c:v>
                </c:pt>
                <c:pt idx="1139">
                  <c:v>96.46</c:v>
                </c:pt>
                <c:pt idx="1140">
                  <c:v>96.53</c:v>
                </c:pt>
                <c:pt idx="1141">
                  <c:v>95.85</c:v>
                </c:pt>
                <c:pt idx="1142">
                  <c:v>94.21</c:v>
                </c:pt>
                <c:pt idx="1143">
                  <c:v>96.66</c:v>
                </c:pt>
                <c:pt idx="1144">
                  <c:v>95.01</c:v>
                </c:pt>
                <c:pt idx="1145">
                  <c:v>95.34</c:v>
                </c:pt>
                <c:pt idx="1146">
                  <c:v>95.56</c:v>
                </c:pt>
                <c:pt idx="1147">
                  <c:v>95.3</c:v>
                </c:pt>
                <c:pt idx="1148">
                  <c:v>93.72</c:v>
                </c:pt>
                <c:pt idx="1149">
                  <c:v>92.98</c:v>
                </c:pt>
                <c:pt idx="1150">
                  <c:v>93.23</c:v>
                </c:pt>
                <c:pt idx="1151">
                  <c:v>92.55</c:v>
                </c:pt>
                <c:pt idx="1152">
                  <c:v>92.72</c:v>
                </c:pt>
                <c:pt idx="1153">
                  <c:v>92.95</c:v>
                </c:pt>
                <c:pt idx="1154">
                  <c:v>92.64</c:v>
                </c:pt>
                <c:pt idx="1155">
                  <c:v>92.68</c:v>
                </c:pt>
                <c:pt idx="1156">
                  <c:v>91.58</c:v>
                </c:pt>
                <c:pt idx="1157">
                  <c:v>91.17</c:v>
                </c:pt>
                <c:pt idx="1158">
                  <c:v>90.48</c:v>
                </c:pt>
                <c:pt idx="1159">
                  <c:v>89.03</c:v>
                </c:pt>
                <c:pt idx="1160">
                  <c:v>87.47</c:v>
                </c:pt>
                <c:pt idx="1161">
                  <c:v>89.87</c:v>
                </c:pt>
                <c:pt idx="1162">
                  <c:v>90.01</c:v>
                </c:pt>
                <c:pt idx="1163">
                  <c:v>90.71</c:v>
                </c:pt>
                <c:pt idx="1164">
                  <c:v>90.43</c:v>
                </c:pt>
                <c:pt idx="1165">
                  <c:v>90.84</c:v>
                </c:pt>
                <c:pt idx="1166">
                  <c:v>90.75</c:v>
                </c:pt>
                <c:pt idx="1167">
                  <c:v>91.01</c:v>
                </c:pt>
                <c:pt idx="1168">
                  <c:v>92.03</c:v>
                </c:pt>
                <c:pt idx="1169">
                  <c:v>93.11</c:v>
                </c:pt>
                <c:pt idx="1170">
                  <c:v>93.84</c:v>
                </c:pt>
                <c:pt idx="1171">
                  <c:v>92.83</c:v>
                </c:pt>
                <c:pt idx="1172">
                  <c:v>91.41</c:v>
                </c:pt>
                <c:pt idx="1173">
                  <c:v>89.49</c:v>
                </c:pt>
                <c:pt idx="1174">
                  <c:v>89.3</c:v>
                </c:pt>
                <c:pt idx="1175">
                  <c:v>89.25</c:v>
                </c:pt>
                <c:pt idx="1176">
                  <c:v>90.07</c:v>
                </c:pt>
                <c:pt idx="1177">
                  <c:v>91.05</c:v>
                </c:pt>
                <c:pt idx="1178">
                  <c:v>90.39</c:v>
                </c:pt>
                <c:pt idx="1179">
                  <c:v>89.94</c:v>
                </c:pt>
                <c:pt idx="1180">
                  <c:v>88.9</c:v>
                </c:pt>
                <c:pt idx="1181">
                  <c:v>89.17</c:v>
                </c:pt>
                <c:pt idx="1182">
                  <c:v>88.9</c:v>
                </c:pt>
                <c:pt idx="1183">
                  <c:v>89.33</c:v>
                </c:pt>
                <c:pt idx="1184">
                  <c:v>89.01</c:v>
                </c:pt>
                <c:pt idx="1185">
                  <c:v>90.46</c:v>
                </c:pt>
                <c:pt idx="1186">
                  <c:v>89.6</c:v>
                </c:pt>
                <c:pt idx="1187">
                  <c:v>89.78</c:v>
                </c:pt>
                <c:pt idx="1188">
                  <c:v>89.41</c:v>
                </c:pt>
                <c:pt idx="1189">
                  <c:v>89.44</c:v>
                </c:pt>
                <c:pt idx="1190">
                  <c:v>89.42</c:v>
                </c:pt>
                <c:pt idx="1191">
                  <c:v>90.94</c:v>
                </c:pt>
                <c:pt idx="1192">
                  <c:v>91.87</c:v>
                </c:pt>
                <c:pt idx="1193">
                  <c:v>91.29</c:v>
                </c:pt>
                <c:pt idx="1194">
                  <c:v>90.3</c:v>
                </c:pt>
                <c:pt idx="1195">
                  <c:v>90.76</c:v>
                </c:pt>
                <c:pt idx="1196">
                  <c:v>91.65</c:v>
                </c:pt>
                <c:pt idx="1197">
                  <c:v>91.87</c:v>
                </c:pt>
                <c:pt idx="1198">
                  <c:v>92.28</c:v>
                </c:pt>
                <c:pt idx="1199">
                  <c:v>93.79</c:v>
                </c:pt>
                <c:pt idx="1200">
                  <c:v>94.16</c:v>
                </c:pt>
                <c:pt idx="1201">
                  <c:v>93.14</c:v>
                </c:pt>
                <c:pt idx="1202">
                  <c:v>94.33</c:v>
                </c:pt>
                <c:pt idx="1203">
                  <c:v>96.75</c:v>
                </c:pt>
                <c:pt idx="1204">
                  <c:v>97.54</c:v>
                </c:pt>
                <c:pt idx="1205">
                  <c:v>97.79</c:v>
                </c:pt>
                <c:pt idx="1206">
                  <c:v>97.15</c:v>
                </c:pt>
                <c:pt idx="1207">
                  <c:v>97.24</c:v>
                </c:pt>
                <c:pt idx="1208">
                  <c:v>98.4</c:v>
                </c:pt>
                <c:pt idx="1209">
                  <c:v>99.3</c:v>
                </c:pt>
                <c:pt idx="1210">
                  <c:v>98.51</c:v>
                </c:pt>
                <c:pt idx="1211">
                  <c:v>98.12</c:v>
                </c:pt>
                <c:pt idx="1212">
                  <c:v>99.09</c:v>
                </c:pt>
                <c:pt idx="1213">
                  <c:v>98.74</c:v>
                </c:pt>
                <c:pt idx="1214">
                  <c:v>97.2</c:v>
                </c:pt>
                <c:pt idx="1215">
                  <c:v>97.58</c:v>
                </c:pt>
                <c:pt idx="1216">
                  <c:v>98.42</c:v>
                </c:pt>
                <c:pt idx="1217">
                  <c:v>98.5</c:v>
                </c:pt>
                <c:pt idx="1218">
                  <c:v>98.76</c:v>
                </c:pt>
                <c:pt idx="1219">
                  <c:v>96.41</c:v>
                </c:pt>
                <c:pt idx="1220">
                  <c:v>96.15</c:v>
                </c:pt>
                <c:pt idx="1221">
                  <c:v>97.74</c:v>
                </c:pt>
                <c:pt idx="1222">
                  <c:v>97.87</c:v>
                </c:pt>
                <c:pt idx="1223">
                  <c:v>97.68</c:v>
                </c:pt>
                <c:pt idx="1224">
                  <c:v>98.61</c:v>
                </c:pt>
                <c:pt idx="1225">
                  <c:v>98.17</c:v>
                </c:pt>
                <c:pt idx="1226">
                  <c:v>98.26</c:v>
                </c:pt>
                <c:pt idx="1227">
                  <c:v>98.92</c:v>
                </c:pt>
                <c:pt idx="1228">
                  <c:v>98.6</c:v>
                </c:pt>
                <c:pt idx="1229">
                  <c:v>99.89</c:v>
                </c:pt>
                <c:pt idx="1230">
                  <c:v>100.78</c:v>
                </c:pt>
                <c:pt idx="1231">
                  <c:v>100.63</c:v>
                </c:pt>
                <c:pt idx="1232">
                  <c:v>100.67</c:v>
                </c:pt>
                <c:pt idx="1233">
                  <c:v>99.82</c:v>
                </c:pt>
                <c:pt idx="1234">
                  <c:v>100.64</c:v>
                </c:pt>
                <c:pt idx="1235">
                  <c:v>100.33</c:v>
                </c:pt>
                <c:pt idx="1236">
                  <c:v>100.38</c:v>
                </c:pt>
                <c:pt idx="1237">
                  <c:v>98.84</c:v>
                </c:pt>
                <c:pt idx="1238">
                  <c:v>99.43</c:v>
                </c:pt>
                <c:pt idx="1239">
                  <c:v>99.73</c:v>
                </c:pt>
                <c:pt idx="1240">
                  <c:v>99.24</c:v>
                </c:pt>
                <c:pt idx="1241">
                  <c:v>98.08</c:v>
                </c:pt>
                <c:pt idx="1242">
                  <c:v>98.58</c:v>
                </c:pt>
                <c:pt idx="1243">
                  <c:v>97.81</c:v>
                </c:pt>
                <c:pt idx="1244">
                  <c:v>97.81</c:v>
                </c:pt>
                <c:pt idx="1245">
                  <c:v>96.99</c:v>
                </c:pt>
                <c:pt idx="1246">
                  <c:v>96.55</c:v>
                </c:pt>
                <c:pt idx="1247">
                  <c:v>97.76</c:v>
                </c:pt>
                <c:pt idx="1248">
                  <c:v>99.11</c:v>
                </c:pt>
                <c:pt idx="1249">
                  <c:v>98.67</c:v>
                </c:pt>
                <c:pt idx="1250">
                  <c:v>99.33</c:v>
                </c:pt>
                <c:pt idx="1251">
                  <c:v>98.57</c:v>
                </c:pt>
                <c:pt idx="1252">
                  <c:v>97.52</c:v>
                </c:pt>
                <c:pt idx="1253">
                  <c:v>95.91</c:v>
                </c:pt>
                <c:pt idx="1254">
                  <c:v>95.49</c:v>
                </c:pt>
                <c:pt idx="1255">
                  <c:v>96.03</c:v>
                </c:pt>
                <c:pt idx="1256">
                  <c:v>94.88</c:v>
                </c:pt>
                <c:pt idx="1257">
                  <c:v>96.24</c:v>
                </c:pt>
                <c:pt idx="1258">
                  <c:v>95.93</c:v>
                </c:pt>
                <c:pt idx="1259">
                  <c:v>94.5</c:v>
                </c:pt>
                <c:pt idx="1260">
                  <c:v>94.16</c:v>
                </c:pt>
                <c:pt idx="1261">
                  <c:v>94.54</c:v>
                </c:pt>
                <c:pt idx="1262">
                  <c:v>94.86</c:v>
                </c:pt>
                <c:pt idx="1263">
                  <c:v>95.17</c:v>
                </c:pt>
                <c:pt idx="1264">
                  <c:v>95.95</c:v>
                </c:pt>
                <c:pt idx="1265">
                  <c:v>96.47</c:v>
                </c:pt>
                <c:pt idx="1266">
                  <c:v>94.97</c:v>
                </c:pt>
                <c:pt idx="1267">
                  <c:v>96.3</c:v>
                </c:pt>
                <c:pt idx="1268">
                  <c:v>95.66</c:v>
                </c:pt>
                <c:pt idx="1269">
                  <c:v>96.22</c:v>
                </c:pt>
                <c:pt idx="1270">
                  <c:v>96.65</c:v>
                </c:pt>
                <c:pt idx="1271">
                  <c:v>98.61</c:v>
                </c:pt>
                <c:pt idx="1272">
                  <c:v>98.42</c:v>
                </c:pt>
                <c:pt idx="1273">
                  <c:v>97.19</c:v>
                </c:pt>
                <c:pt idx="1274">
                  <c:v>98.22</c:v>
                </c:pt>
                <c:pt idx="1275">
                  <c:v>97.8</c:v>
                </c:pt>
                <c:pt idx="1276">
                  <c:v>98.22</c:v>
                </c:pt>
                <c:pt idx="1277">
                  <c:v>97.36</c:v>
                </c:pt>
                <c:pt idx="1278">
                  <c:v>96.47</c:v>
                </c:pt>
                <c:pt idx="1279">
                  <c:v>95.72</c:v>
                </c:pt>
                <c:pt idx="1280">
                  <c:v>96.68</c:v>
                </c:pt>
                <c:pt idx="1281">
                  <c:v>96.19</c:v>
                </c:pt>
                <c:pt idx="1282">
                  <c:v>95.43</c:v>
                </c:pt>
                <c:pt idx="1283">
                  <c:v>95.42</c:v>
                </c:pt>
                <c:pt idx="1284">
                  <c:v>95.9</c:v>
                </c:pt>
                <c:pt idx="1285">
                  <c:v>95.79</c:v>
                </c:pt>
                <c:pt idx="1286">
                  <c:v>95.31</c:v>
                </c:pt>
                <c:pt idx="1287">
                  <c:v>96.02</c:v>
                </c:pt>
                <c:pt idx="1288">
                  <c:v>96.4</c:v>
                </c:pt>
                <c:pt idx="1289">
                  <c:v>96.6</c:v>
                </c:pt>
                <c:pt idx="1290">
                  <c:v>95.81</c:v>
                </c:pt>
                <c:pt idx="1291">
                  <c:v>95.77</c:v>
                </c:pt>
                <c:pt idx="1292">
                  <c:v>95.33</c:v>
                </c:pt>
                <c:pt idx="1293">
                  <c:v>94.55</c:v>
                </c:pt>
                <c:pt idx="1294">
                  <c:v>92.95</c:v>
                </c:pt>
                <c:pt idx="1295">
                  <c:v>93.06</c:v>
                </c:pt>
                <c:pt idx="1296">
                  <c:v>92.91</c:v>
                </c:pt>
                <c:pt idx="1297">
                  <c:v>93.11</c:v>
                </c:pt>
                <c:pt idx="1298">
                  <c:v>93.65</c:v>
                </c:pt>
                <c:pt idx="1299">
                  <c:v>94.34</c:v>
                </c:pt>
                <c:pt idx="1300">
                  <c:v>93.8</c:v>
                </c:pt>
                <c:pt idx="1301">
                  <c:v>94</c:v>
                </c:pt>
                <c:pt idx="1302">
                  <c:v>93.48</c:v>
                </c:pt>
                <c:pt idx="1303">
                  <c:v>93.73</c:v>
                </c:pt>
                <c:pt idx="1304">
                  <c:v>94.87</c:v>
                </c:pt>
                <c:pt idx="1305">
                  <c:v>94.86</c:v>
                </c:pt>
                <c:pt idx="1306">
                  <c:v>95.02</c:v>
                </c:pt>
                <c:pt idx="1307">
                  <c:v>94.59</c:v>
                </c:pt>
                <c:pt idx="1308">
                  <c:v>95.16</c:v>
                </c:pt>
                <c:pt idx="1309">
                  <c:v>95.48</c:v>
                </c:pt>
                <c:pt idx="1310">
                  <c:v>94.74</c:v>
                </c:pt>
                <c:pt idx="1311">
                  <c:v>95.26</c:v>
                </c:pt>
                <c:pt idx="1312">
                  <c:v>95.25</c:v>
                </c:pt>
                <c:pt idx="1313">
                  <c:v>94.99</c:v>
                </c:pt>
                <c:pt idx="1314">
                  <c:v>95.54</c:v>
                </c:pt>
                <c:pt idx="1315">
                  <c:v>97.21</c:v>
                </c:pt>
                <c:pt idx="1316">
                  <c:v>96.91</c:v>
                </c:pt>
                <c:pt idx="1317">
                  <c:v>96.03</c:v>
                </c:pt>
                <c:pt idx="1318">
                  <c:v>96.14</c:v>
                </c:pt>
                <c:pt idx="1319">
                  <c:v>95.46</c:v>
                </c:pt>
                <c:pt idx="1320">
                  <c:v>94.57</c:v>
                </c:pt>
                <c:pt idx="1321">
                  <c:v>94.75</c:v>
                </c:pt>
                <c:pt idx="1322">
                  <c:v>94.73</c:v>
                </c:pt>
                <c:pt idx="1323">
                  <c:v>94.27</c:v>
                </c:pt>
                <c:pt idx="1324">
                  <c:v>94.02</c:v>
                </c:pt>
                <c:pt idx="1325">
                  <c:v>94.66</c:v>
                </c:pt>
                <c:pt idx="1326">
                  <c:v>94.18</c:v>
                </c:pt>
                <c:pt idx="1327">
                  <c:v>94.03</c:v>
                </c:pt>
                <c:pt idx="1328">
                  <c:v>93.95</c:v>
                </c:pt>
                <c:pt idx="1329">
                  <c:v>93.78</c:v>
                </c:pt>
                <c:pt idx="1330">
                  <c:v>92.69</c:v>
                </c:pt>
                <c:pt idx="1331">
                  <c:v>93.02</c:v>
                </c:pt>
                <c:pt idx="1332">
                  <c:v>92.82</c:v>
                </c:pt>
                <c:pt idx="1333">
                  <c:v>92.14</c:v>
                </c:pt>
                <c:pt idx="1334">
                  <c:v>92.7</c:v>
                </c:pt>
                <c:pt idx="1335">
                  <c:v>93.08</c:v>
                </c:pt>
                <c:pt idx="1336">
                  <c:v>92.96</c:v>
                </c:pt>
                <c:pt idx="1337">
                  <c:v>92.39</c:v>
                </c:pt>
                <c:pt idx="1338">
                  <c:v>92.23</c:v>
                </c:pt>
                <c:pt idx="1339">
                  <c:v>91.68</c:v>
                </c:pt>
                <c:pt idx="1340">
                  <c:v>90.64</c:v>
                </c:pt>
                <c:pt idx="1341">
                  <c:v>91.06</c:v>
                </c:pt>
                <c:pt idx="1342">
                  <c:v>90.9</c:v>
                </c:pt>
                <c:pt idx="1343">
                  <c:v>91.15</c:v>
                </c:pt>
                <c:pt idx="1344">
                  <c:v>91.23</c:v>
                </c:pt>
                <c:pt idx="1345">
                  <c:v>91.24</c:v>
                </c:pt>
                <c:pt idx="1346">
                  <c:v>90.86</c:v>
                </c:pt>
                <c:pt idx="1347">
                  <c:v>88.92</c:v>
                </c:pt>
                <c:pt idx="1348">
                  <c:v>90.21</c:v>
                </c:pt>
                <c:pt idx="1349">
                  <c:v>90.21</c:v>
                </c:pt>
                <c:pt idx="1350">
                  <c:v>89.84</c:v>
                </c:pt>
                <c:pt idx="1351">
                  <c:v>89.57</c:v>
                </c:pt>
                <c:pt idx="1352">
                  <c:v>89.82</c:v>
                </c:pt>
                <c:pt idx="1353">
                  <c:v>89.42</c:v>
                </c:pt>
                <c:pt idx="1354">
                  <c:v>89</c:v>
                </c:pt>
                <c:pt idx="1355">
                  <c:v>88.48</c:v>
                </c:pt>
                <c:pt idx="1356">
                  <c:v>88.79</c:v>
                </c:pt>
                <c:pt idx="1357">
                  <c:v>89.78</c:v>
                </c:pt>
                <c:pt idx="1358">
                  <c:v>89.75</c:v>
                </c:pt>
                <c:pt idx="1359">
                  <c:v>89.64</c:v>
                </c:pt>
                <c:pt idx="1360">
                  <c:v>90.86</c:v>
                </c:pt>
                <c:pt idx="1361">
                  <c:v>90.94</c:v>
                </c:pt>
                <c:pt idx="1362">
                  <c:v>90.68</c:v>
                </c:pt>
                <c:pt idx="1363">
                  <c:v>90.83</c:v>
                </c:pt>
                <c:pt idx="1364">
                  <c:v>91.08</c:v>
                </c:pt>
                <c:pt idx="1365">
                  <c:v>91.51</c:v>
                </c:pt>
                <c:pt idx="1366">
                  <c:v>92.04</c:v>
                </c:pt>
                <c:pt idx="1367">
                  <c:v>92.06</c:v>
                </c:pt>
                <c:pt idx="1368">
                  <c:v>91.56</c:v>
                </c:pt>
                <c:pt idx="1369">
                  <c:v>90.57</c:v>
                </c:pt>
                <c:pt idx="1370">
                  <c:v>91.39</c:v>
                </c:pt>
                <c:pt idx="1371">
                  <c:v>90.01</c:v>
                </c:pt>
                <c:pt idx="1372">
                  <c:v>90.07</c:v>
                </c:pt>
                <c:pt idx="1373">
                  <c:v>90.62</c:v>
                </c:pt>
                <c:pt idx="1374">
                  <c:v>90.69</c:v>
                </c:pt>
                <c:pt idx="1375">
                  <c:v>89.94</c:v>
                </c:pt>
                <c:pt idx="1376">
                  <c:v>90.03</c:v>
                </c:pt>
                <c:pt idx="1377">
                  <c:v>89.54</c:v>
                </c:pt>
                <c:pt idx="1378">
                  <c:v>89.98</c:v>
                </c:pt>
                <c:pt idx="1379">
                  <c:v>90.32</c:v>
                </c:pt>
                <c:pt idx="1380">
                  <c:v>89.41</c:v>
                </c:pt>
                <c:pt idx="1381">
                  <c:v>89.16</c:v>
                </c:pt>
                <c:pt idx="1382">
                  <c:v>89.26</c:v>
                </c:pt>
                <c:pt idx="1383">
                  <c:v>89.33</c:v>
                </c:pt>
                <c:pt idx="1384">
                  <c:v>89.05</c:v>
                </c:pt>
                <c:pt idx="1385">
                  <c:v>88.87</c:v>
                </c:pt>
                <c:pt idx="1386">
                  <c:v>88.48</c:v>
                </c:pt>
                <c:pt idx="1387">
                  <c:v>87.33</c:v>
                </c:pt>
                <c:pt idx="1388">
                  <c:v>86.31</c:v>
                </c:pt>
                <c:pt idx="1389">
                  <c:v>86.76</c:v>
                </c:pt>
                <c:pt idx="1390">
                  <c:v>86.42</c:v>
                </c:pt>
                <c:pt idx="1391">
                  <c:v>86.8</c:v>
                </c:pt>
                <c:pt idx="1392">
                  <c:v>87.79</c:v>
                </c:pt>
                <c:pt idx="1393">
                  <c:v>88.14</c:v>
                </c:pt>
                <c:pt idx="1394">
                  <c:v>90.16</c:v>
                </c:pt>
                <c:pt idx="1395">
                  <c:v>89.18</c:v>
                </c:pt>
                <c:pt idx="1396">
                  <c:v>88.57</c:v>
                </c:pt>
                <c:pt idx="1397">
                  <c:v>88.26</c:v>
                </c:pt>
                <c:pt idx="1398">
                  <c:v>88.48</c:v>
                </c:pt>
                <c:pt idx="1399">
                  <c:v>88.91</c:v>
                </c:pt>
                <c:pt idx="1400">
                  <c:v>88.74</c:v>
                </c:pt>
                <c:pt idx="1401">
                  <c:v>89.69</c:v>
                </c:pt>
                <c:pt idx="1402">
                  <c:v>89.94</c:v>
                </c:pt>
                <c:pt idx="1403">
                  <c:v>89.28</c:v>
                </c:pt>
                <c:pt idx="1404">
                  <c:v>90.6</c:v>
                </c:pt>
                <c:pt idx="1405">
                  <c:v>91.08</c:v>
                </c:pt>
                <c:pt idx="1406">
                  <c:v>91.71</c:v>
                </c:pt>
                <c:pt idx="1407">
                  <c:v>91.6</c:v>
                </c:pt>
                <c:pt idx="1408">
                  <c:v>91.8</c:v>
                </c:pt>
                <c:pt idx="1409">
                  <c:v>91.7</c:v>
                </c:pt>
                <c:pt idx="1410">
                  <c:v>92.07</c:v>
                </c:pt>
                <c:pt idx="1411">
                  <c:v>92.93</c:v>
                </c:pt>
                <c:pt idx="1412">
                  <c:v>92.37</c:v>
                </c:pt>
                <c:pt idx="1413">
                  <c:v>91.6</c:v>
                </c:pt>
                <c:pt idx="1414">
                  <c:v>92.4</c:v>
                </c:pt>
                <c:pt idx="1415">
                  <c:v>93.4</c:v>
                </c:pt>
                <c:pt idx="1416">
                  <c:v>92.3</c:v>
                </c:pt>
                <c:pt idx="1417">
                  <c:v>91.25</c:v>
                </c:pt>
                <c:pt idx="1418">
                  <c:v>91.44</c:v>
                </c:pt>
                <c:pt idx="1419">
                  <c:v>91.3</c:v>
                </c:pt>
                <c:pt idx="1420">
                  <c:v>90.81</c:v>
                </c:pt>
                <c:pt idx="1421">
                  <c:v>90.76</c:v>
                </c:pt>
                <c:pt idx="1422">
                  <c:v>91.14</c:v>
                </c:pt>
                <c:pt idx="1423">
                  <c:v>91.34</c:v>
                </c:pt>
                <c:pt idx="1424">
                  <c:v>90.29</c:v>
                </c:pt>
                <c:pt idx="1425">
                  <c:v>89.96</c:v>
                </c:pt>
                <c:pt idx="1426">
                  <c:v>90.41</c:v>
                </c:pt>
                <c:pt idx="1427">
                  <c:v>89.57</c:v>
                </c:pt>
                <c:pt idx="1428">
                  <c:v>90.26</c:v>
                </c:pt>
                <c:pt idx="1429">
                  <c:v>89.75</c:v>
                </c:pt>
                <c:pt idx="1430">
                  <c:v>90.37</c:v>
                </c:pt>
                <c:pt idx="1431">
                  <c:v>90.91</c:v>
                </c:pt>
                <c:pt idx="1432">
                  <c:v>90.54</c:v>
                </c:pt>
                <c:pt idx="1433">
                  <c:v>90.98</c:v>
                </c:pt>
                <c:pt idx="1434">
                  <c:v>89.63</c:v>
                </c:pt>
                <c:pt idx="1435">
                  <c:v>89.4</c:v>
                </c:pt>
                <c:pt idx="1436">
                  <c:v>89.32</c:v>
                </c:pt>
                <c:pt idx="1437">
                  <c:v>89.95</c:v>
                </c:pt>
                <c:pt idx="1438">
                  <c:v>89.76</c:v>
                </c:pt>
                <c:pt idx="1439">
                  <c:v>90.08</c:v>
                </c:pt>
                <c:pt idx="1440">
                  <c:v>90.05</c:v>
                </c:pt>
                <c:pt idx="1441">
                  <c:v>90.26</c:v>
                </c:pt>
                <c:pt idx="1442">
                  <c:v>91.08</c:v>
                </c:pt>
                <c:pt idx="1443">
                  <c:v>91.85</c:v>
                </c:pt>
                <c:pt idx="1444">
                  <c:v>91.74</c:v>
                </c:pt>
                <c:pt idx="1445">
                  <c:v>91.22</c:v>
                </c:pt>
                <c:pt idx="1446">
                  <c:v>90.26</c:v>
                </c:pt>
                <c:pt idx="1447">
                  <c:v>90.22</c:v>
                </c:pt>
                <c:pt idx="1448">
                  <c:v>89.43</c:v>
                </c:pt>
                <c:pt idx="1449">
                  <c:v>89.02</c:v>
                </c:pt>
                <c:pt idx="1450">
                  <c:v>89.32</c:v>
                </c:pt>
                <c:pt idx="1451">
                  <c:v>88.66</c:v>
                </c:pt>
                <c:pt idx="1452">
                  <c:v>88.54</c:v>
                </c:pt>
                <c:pt idx="1453">
                  <c:v>89.35</c:v>
                </c:pt>
                <c:pt idx="1454">
                  <c:v>90.42</c:v>
                </c:pt>
                <c:pt idx="1455">
                  <c:v>90.18</c:v>
                </c:pt>
                <c:pt idx="1456">
                  <c:v>90.03</c:v>
                </c:pt>
                <c:pt idx="1457">
                  <c:v>90.49</c:v>
                </c:pt>
                <c:pt idx="1458">
                  <c:v>90.65</c:v>
                </c:pt>
                <c:pt idx="1459">
                  <c:v>90.8</c:v>
                </c:pt>
                <c:pt idx="1460">
                  <c:v>90.26</c:v>
                </c:pt>
                <c:pt idx="1461">
                  <c:v>90.45</c:v>
                </c:pt>
                <c:pt idx="1462">
                  <c:v>90.39</c:v>
                </c:pt>
                <c:pt idx="1463">
                  <c:v>90.5</c:v>
                </c:pt>
                <c:pt idx="1464">
                  <c:v>90.29</c:v>
                </c:pt>
                <c:pt idx="1465">
                  <c:v>90.46</c:v>
                </c:pt>
                <c:pt idx="1466">
                  <c:v>91.84</c:v>
                </c:pt>
                <c:pt idx="1467">
                  <c:v>92.45</c:v>
                </c:pt>
                <c:pt idx="1468">
                  <c:v>92.48</c:v>
                </c:pt>
                <c:pt idx="1469">
                  <c:v>92.2</c:v>
                </c:pt>
                <c:pt idx="1470">
                  <c:v>93.04</c:v>
                </c:pt>
                <c:pt idx="1471">
                  <c:v>93.41</c:v>
                </c:pt>
                <c:pt idx="1472">
                  <c:v>93.83</c:v>
                </c:pt>
                <c:pt idx="1473">
                  <c:v>94.42</c:v>
                </c:pt>
                <c:pt idx="1474">
                  <c:v>94.27</c:v>
                </c:pt>
                <c:pt idx="1475">
                  <c:v>93.78</c:v>
                </c:pt>
                <c:pt idx="1476">
                  <c:v>93.4</c:v>
                </c:pt>
                <c:pt idx="1477">
                  <c:v>93.63</c:v>
                </c:pt>
                <c:pt idx="1478">
                  <c:v>93.09</c:v>
                </c:pt>
                <c:pt idx="1479">
                  <c:v>93.02</c:v>
                </c:pt>
                <c:pt idx="1480">
                  <c:v>93.37</c:v>
                </c:pt>
                <c:pt idx="1481">
                  <c:v>93.41</c:v>
                </c:pt>
                <c:pt idx="1482">
                  <c:v>92.92</c:v>
                </c:pt>
                <c:pt idx="1483">
                  <c:v>92.11</c:v>
                </c:pt>
                <c:pt idx="1484">
                  <c:v>92.61</c:v>
                </c:pt>
                <c:pt idx="1485">
                  <c:v>93.08</c:v>
                </c:pt>
                <c:pt idx="1486">
                  <c:v>92.89</c:v>
                </c:pt>
                <c:pt idx="1487">
                  <c:v>93.4</c:v>
                </c:pt>
                <c:pt idx="1488">
                  <c:v>94.21</c:v>
                </c:pt>
                <c:pt idx="1489">
                  <c:v>93.8</c:v>
                </c:pt>
                <c:pt idx="1490">
                  <c:v>93.06</c:v>
                </c:pt>
                <c:pt idx="1491">
                  <c:v>94.07</c:v>
                </c:pt>
                <c:pt idx="1492">
                  <c:v>93.67</c:v>
                </c:pt>
                <c:pt idx="1493">
                  <c:v>91.52</c:v>
                </c:pt>
                <c:pt idx="1494">
                  <c:v>92.35</c:v>
                </c:pt>
                <c:pt idx="1495">
                  <c:v>93</c:v>
                </c:pt>
                <c:pt idx="1496">
                  <c:v>92.82</c:v>
                </c:pt>
                <c:pt idx="1497">
                  <c:v>93.2</c:v>
                </c:pt>
                <c:pt idx="1498">
                  <c:v>92.77</c:v>
                </c:pt>
                <c:pt idx="1499">
                  <c:v>92.25</c:v>
                </c:pt>
                <c:pt idx="1500">
                  <c:v>92.58</c:v>
                </c:pt>
                <c:pt idx="1501">
                  <c:v>91.65</c:v>
                </c:pt>
                <c:pt idx="1502">
                  <c:v>91.87</c:v>
                </c:pt>
                <c:pt idx="1503">
                  <c:v>90</c:v>
                </c:pt>
                <c:pt idx="1504">
                  <c:v>90</c:v>
                </c:pt>
                <c:pt idx="1505">
                  <c:v>90.15</c:v>
                </c:pt>
                <c:pt idx="1506">
                  <c:v>90.21</c:v>
                </c:pt>
                <c:pt idx="1507">
                  <c:v>90.05</c:v>
                </c:pt>
                <c:pt idx="1508">
                  <c:v>91.23</c:v>
                </c:pt>
                <c:pt idx="1509">
                  <c:v>91.31</c:v>
                </c:pt>
                <c:pt idx="1510">
                  <c:v>90.96</c:v>
                </c:pt>
                <c:pt idx="1511">
                  <c:v>91.33</c:v>
                </c:pt>
                <c:pt idx="1512">
                  <c:v>92.14</c:v>
                </c:pt>
                <c:pt idx="1513">
                  <c:v>92.78</c:v>
                </c:pt>
                <c:pt idx="1514">
                  <c:v>91.16</c:v>
                </c:pt>
                <c:pt idx="1515">
                  <c:v>91.65</c:v>
                </c:pt>
                <c:pt idx="1516">
                  <c:v>91.32</c:v>
                </c:pt>
                <c:pt idx="1517">
                  <c:v>91.24</c:v>
                </c:pt>
                <c:pt idx="1518">
                  <c:v>91.67</c:v>
                </c:pt>
                <c:pt idx="1519">
                  <c:v>91.78</c:v>
                </c:pt>
                <c:pt idx="1520">
                  <c:v>91.71</c:v>
                </c:pt>
                <c:pt idx="1521">
                  <c:v>91.67</c:v>
                </c:pt>
                <c:pt idx="1522">
                  <c:v>91.34</c:v>
                </c:pt>
                <c:pt idx="1523">
                  <c:v>90.82</c:v>
                </c:pt>
                <c:pt idx="1524">
                  <c:v>90.55</c:v>
                </c:pt>
                <c:pt idx="1525">
                  <c:v>90.99</c:v>
                </c:pt>
                <c:pt idx="1526">
                  <c:v>90.51</c:v>
                </c:pt>
                <c:pt idx="1527">
                  <c:v>89.94</c:v>
                </c:pt>
                <c:pt idx="1528">
                  <c:v>89.7</c:v>
                </c:pt>
                <c:pt idx="1529">
                  <c:v>89.32</c:v>
                </c:pt>
                <c:pt idx="1530">
                  <c:v>89.36</c:v>
                </c:pt>
                <c:pt idx="1531">
                  <c:v>88.51</c:v>
                </c:pt>
                <c:pt idx="1532">
                  <c:v>88.47</c:v>
                </c:pt>
                <c:pt idx="1533">
                  <c:v>87.89</c:v>
                </c:pt>
                <c:pt idx="1534">
                  <c:v>87.89</c:v>
                </c:pt>
                <c:pt idx="1535">
                  <c:v>87.48</c:v>
                </c:pt>
                <c:pt idx="1536">
                  <c:v>87.6</c:v>
                </c:pt>
                <c:pt idx="1537">
                  <c:v>88.06</c:v>
                </c:pt>
                <c:pt idx="1538">
                  <c:v>88.57</c:v>
                </c:pt>
                <c:pt idx="1539">
                  <c:v>88.99</c:v>
                </c:pt>
                <c:pt idx="1540">
                  <c:v>88.81</c:v>
                </c:pt>
                <c:pt idx="1541">
                  <c:v>88.94</c:v>
                </c:pt>
                <c:pt idx="1542">
                  <c:v>88.22</c:v>
                </c:pt>
                <c:pt idx="1543">
                  <c:v>87.45</c:v>
                </c:pt>
                <c:pt idx="1544">
                  <c:v>86.96</c:v>
                </c:pt>
                <c:pt idx="1545">
                  <c:v>87.24</c:v>
                </c:pt>
                <c:pt idx="1546">
                  <c:v>86.65</c:v>
                </c:pt>
                <c:pt idx="1547">
                  <c:v>87.15</c:v>
                </c:pt>
                <c:pt idx="1548">
                  <c:v>87.7</c:v>
                </c:pt>
                <c:pt idx="1549">
                  <c:v>86.95</c:v>
                </c:pt>
                <c:pt idx="1550">
                  <c:v>87.7</c:v>
                </c:pt>
                <c:pt idx="1551">
                  <c:v>87.34</c:v>
                </c:pt>
                <c:pt idx="1552">
                  <c:v>86.69</c:v>
                </c:pt>
                <c:pt idx="1553">
                  <c:v>86.69</c:v>
                </c:pt>
                <c:pt idx="1554">
                  <c:v>86.56</c:v>
                </c:pt>
                <c:pt idx="1555">
                  <c:v>85.58</c:v>
                </c:pt>
                <c:pt idx="1556">
                  <c:v>86.34</c:v>
                </c:pt>
                <c:pt idx="1557">
                  <c:v>85.95</c:v>
                </c:pt>
                <c:pt idx="1558">
                  <c:v>85.41</c:v>
                </c:pt>
                <c:pt idx="1559">
                  <c:v>86.01</c:v>
                </c:pt>
                <c:pt idx="1560">
                  <c:v>85.37</c:v>
                </c:pt>
                <c:pt idx="1561">
                  <c:v>85.19</c:v>
                </c:pt>
                <c:pt idx="1562">
                  <c:v>86.14</c:v>
                </c:pt>
                <c:pt idx="1563">
                  <c:v>85.84</c:v>
                </c:pt>
                <c:pt idx="1564">
                  <c:v>85.23</c:v>
                </c:pt>
                <c:pt idx="1565">
                  <c:v>85.51</c:v>
                </c:pt>
                <c:pt idx="1566">
                  <c:v>85.64</c:v>
                </c:pt>
                <c:pt idx="1567">
                  <c:v>85.4</c:v>
                </c:pt>
                <c:pt idx="1568">
                  <c:v>85.51</c:v>
                </c:pt>
                <c:pt idx="1569">
                  <c:v>85.13</c:v>
                </c:pt>
                <c:pt idx="1570">
                  <c:v>84.33</c:v>
                </c:pt>
                <c:pt idx="1571">
                  <c:v>84.7</c:v>
                </c:pt>
                <c:pt idx="1572">
                  <c:v>84.38</c:v>
                </c:pt>
                <c:pt idx="1573">
                  <c:v>85.72</c:v>
                </c:pt>
                <c:pt idx="1574">
                  <c:v>84.54</c:v>
                </c:pt>
                <c:pt idx="1575">
                  <c:v>84.31</c:v>
                </c:pt>
                <c:pt idx="1576">
                  <c:v>84.43</c:v>
                </c:pt>
                <c:pt idx="1577">
                  <c:v>84.34</c:v>
                </c:pt>
                <c:pt idx="1578">
                  <c:v>84.4</c:v>
                </c:pt>
                <c:pt idx="1579">
                  <c:v>84.25</c:v>
                </c:pt>
                <c:pt idx="1580">
                  <c:v>83.85</c:v>
                </c:pt>
                <c:pt idx="1581">
                  <c:v>83.94</c:v>
                </c:pt>
                <c:pt idx="1582">
                  <c:v>84.13</c:v>
                </c:pt>
                <c:pt idx="1583">
                  <c:v>84.21</c:v>
                </c:pt>
                <c:pt idx="1584">
                  <c:v>83.43</c:v>
                </c:pt>
                <c:pt idx="1585">
                  <c:v>83.05</c:v>
                </c:pt>
                <c:pt idx="1586">
                  <c:v>85.62</c:v>
                </c:pt>
                <c:pt idx="1587">
                  <c:v>85.85</c:v>
                </c:pt>
                <c:pt idx="1588">
                  <c:v>85.72</c:v>
                </c:pt>
                <c:pt idx="1589">
                  <c:v>84.84</c:v>
                </c:pt>
                <c:pt idx="1590">
                  <c:v>84.55</c:v>
                </c:pt>
                <c:pt idx="1591">
                  <c:v>84.3</c:v>
                </c:pt>
                <c:pt idx="1592">
                  <c:v>84.33</c:v>
                </c:pt>
                <c:pt idx="1593">
                  <c:v>83.95</c:v>
                </c:pt>
                <c:pt idx="1594">
                  <c:v>83.82</c:v>
                </c:pt>
                <c:pt idx="1595">
                  <c:v>83.54</c:v>
                </c:pt>
                <c:pt idx="1596">
                  <c:v>83.43</c:v>
                </c:pt>
                <c:pt idx="1597">
                  <c:v>83.55</c:v>
                </c:pt>
                <c:pt idx="1598">
                  <c:v>83.21</c:v>
                </c:pt>
                <c:pt idx="1599">
                  <c:v>82.97</c:v>
                </c:pt>
                <c:pt idx="1600">
                  <c:v>82.49</c:v>
                </c:pt>
                <c:pt idx="1601">
                  <c:v>82.28</c:v>
                </c:pt>
                <c:pt idx="1602">
                  <c:v>81.8</c:v>
                </c:pt>
                <c:pt idx="1603">
                  <c:v>81.59</c:v>
                </c:pt>
                <c:pt idx="1604">
                  <c:v>81.59</c:v>
                </c:pt>
                <c:pt idx="1605">
                  <c:v>81.3</c:v>
                </c:pt>
                <c:pt idx="1606">
                  <c:v>81.25</c:v>
                </c:pt>
                <c:pt idx="1607">
                  <c:v>81.39</c:v>
                </c:pt>
                <c:pt idx="1608">
                  <c:v>81.11</c:v>
                </c:pt>
                <c:pt idx="1609">
                  <c:v>81.260000000000005</c:v>
                </c:pt>
                <c:pt idx="1610">
                  <c:v>81.17</c:v>
                </c:pt>
                <c:pt idx="1611">
                  <c:v>80.73</c:v>
                </c:pt>
                <c:pt idx="1612">
                  <c:v>81.41</c:v>
                </c:pt>
                <c:pt idx="1613">
                  <c:v>81.7</c:v>
                </c:pt>
                <c:pt idx="1614">
                  <c:v>80.91</c:v>
                </c:pt>
                <c:pt idx="1615">
                  <c:v>80.61</c:v>
                </c:pt>
                <c:pt idx="1616">
                  <c:v>80.66</c:v>
                </c:pt>
                <c:pt idx="1617">
                  <c:v>81.19</c:v>
                </c:pt>
                <c:pt idx="1618">
                  <c:v>81</c:v>
                </c:pt>
                <c:pt idx="1619">
                  <c:v>81.239999999999995</c:v>
                </c:pt>
                <c:pt idx="1620">
                  <c:v>81.2</c:v>
                </c:pt>
                <c:pt idx="1621">
                  <c:v>81.790000000000006</c:v>
                </c:pt>
                <c:pt idx="1622">
                  <c:v>82.2</c:v>
                </c:pt>
                <c:pt idx="1623">
                  <c:v>82.42</c:v>
                </c:pt>
                <c:pt idx="1624">
                  <c:v>82.53</c:v>
                </c:pt>
                <c:pt idx="1625">
                  <c:v>83.19</c:v>
                </c:pt>
                <c:pt idx="1626">
                  <c:v>83.41</c:v>
                </c:pt>
                <c:pt idx="1627">
                  <c:v>83.26</c:v>
                </c:pt>
                <c:pt idx="1628">
                  <c:v>83.66</c:v>
                </c:pt>
                <c:pt idx="1629">
                  <c:v>83.57</c:v>
                </c:pt>
                <c:pt idx="1630">
                  <c:v>83.36</c:v>
                </c:pt>
                <c:pt idx="1631">
                  <c:v>83.42</c:v>
                </c:pt>
                <c:pt idx="1632">
                  <c:v>83.77</c:v>
                </c:pt>
                <c:pt idx="1633">
                  <c:v>84.14</c:v>
                </c:pt>
                <c:pt idx="1634">
                  <c:v>84.27</c:v>
                </c:pt>
                <c:pt idx="1635">
                  <c:v>83.7</c:v>
                </c:pt>
                <c:pt idx="1636">
                  <c:v>84.17</c:v>
                </c:pt>
                <c:pt idx="1637">
                  <c:v>83.78</c:v>
                </c:pt>
                <c:pt idx="1638">
                  <c:v>82.9</c:v>
                </c:pt>
                <c:pt idx="1639">
                  <c:v>82.61</c:v>
                </c:pt>
                <c:pt idx="1640">
                  <c:v>83.62</c:v>
                </c:pt>
                <c:pt idx="1641">
                  <c:v>83.98</c:v>
                </c:pt>
                <c:pt idx="1642">
                  <c:v>83.82</c:v>
                </c:pt>
                <c:pt idx="1643">
                  <c:v>83.95</c:v>
                </c:pt>
                <c:pt idx="1644">
                  <c:v>83.56</c:v>
                </c:pt>
                <c:pt idx="1645">
                  <c:v>83.87</c:v>
                </c:pt>
                <c:pt idx="1646">
                  <c:v>84.25</c:v>
                </c:pt>
                <c:pt idx="1647">
                  <c:v>84.06</c:v>
                </c:pt>
                <c:pt idx="1648">
                  <c:v>84.09</c:v>
                </c:pt>
                <c:pt idx="1649">
                  <c:v>83.74</c:v>
                </c:pt>
                <c:pt idx="1650">
                  <c:v>83.83</c:v>
                </c:pt>
                <c:pt idx="1651">
                  <c:v>83.19</c:v>
                </c:pt>
                <c:pt idx="1652">
                  <c:v>82.97</c:v>
                </c:pt>
                <c:pt idx="1653">
                  <c:v>82.72</c:v>
                </c:pt>
                <c:pt idx="1654">
                  <c:v>82.33</c:v>
                </c:pt>
                <c:pt idx="1655">
                  <c:v>81.44</c:v>
                </c:pt>
                <c:pt idx="1656">
                  <c:v>81.8</c:v>
                </c:pt>
                <c:pt idx="1657">
                  <c:v>82.04</c:v>
                </c:pt>
                <c:pt idx="1658">
                  <c:v>83.38</c:v>
                </c:pt>
                <c:pt idx="1659">
                  <c:v>83.36</c:v>
                </c:pt>
                <c:pt idx="1660">
                  <c:v>82.9</c:v>
                </c:pt>
                <c:pt idx="1661">
                  <c:v>83.32</c:v>
                </c:pt>
                <c:pt idx="1662">
                  <c:v>83.12</c:v>
                </c:pt>
                <c:pt idx="1663">
                  <c:v>82.81</c:v>
                </c:pt>
                <c:pt idx="1664">
                  <c:v>82.93</c:v>
                </c:pt>
                <c:pt idx="1665">
                  <c:v>82.77</c:v>
                </c:pt>
                <c:pt idx="1666">
                  <c:v>82.6</c:v>
                </c:pt>
                <c:pt idx="1667">
                  <c:v>82.17</c:v>
                </c:pt>
                <c:pt idx="1668">
                  <c:v>83.05</c:v>
                </c:pt>
                <c:pt idx="1669">
                  <c:v>82.72</c:v>
                </c:pt>
                <c:pt idx="1670">
                  <c:v>82.63</c:v>
                </c:pt>
                <c:pt idx="1671">
                  <c:v>82.24</c:v>
                </c:pt>
                <c:pt idx="1672">
                  <c:v>82</c:v>
                </c:pt>
                <c:pt idx="1673">
                  <c:v>82.77</c:v>
                </c:pt>
                <c:pt idx="1674">
                  <c:v>82.11</c:v>
                </c:pt>
                <c:pt idx="1675">
                  <c:v>82.04</c:v>
                </c:pt>
                <c:pt idx="1676">
                  <c:v>81.47</c:v>
                </c:pt>
                <c:pt idx="1677">
                  <c:v>81.63</c:v>
                </c:pt>
                <c:pt idx="1678">
                  <c:v>81.67</c:v>
                </c:pt>
                <c:pt idx="1679">
                  <c:v>82.28</c:v>
                </c:pt>
                <c:pt idx="1680">
                  <c:v>82.31</c:v>
                </c:pt>
                <c:pt idx="1681">
                  <c:v>82.31</c:v>
                </c:pt>
                <c:pt idx="1682">
                  <c:v>82.49</c:v>
                </c:pt>
                <c:pt idx="1683">
                  <c:v>83.26</c:v>
                </c:pt>
                <c:pt idx="1684">
                  <c:v>83.32</c:v>
                </c:pt>
                <c:pt idx="1685">
                  <c:v>83.73</c:v>
                </c:pt>
                <c:pt idx="1686">
                  <c:v>83.63</c:v>
                </c:pt>
                <c:pt idx="1687">
                  <c:v>83.37</c:v>
                </c:pt>
                <c:pt idx="1688">
                  <c:v>83.1</c:v>
                </c:pt>
                <c:pt idx="1689">
                  <c:v>82.95</c:v>
                </c:pt>
                <c:pt idx="1690">
                  <c:v>82.87</c:v>
                </c:pt>
                <c:pt idx="1691">
                  <c:v>82.31</c:v>
                </c:pt>
                <c:pt idx="1692">
                  <c:v>81.94</c:v>
                </c:pt>
                <c:pt idx="1693">
                  <c:v>81.7</c:v>
                </c:pt>
                <c:pt idx="1694">
                  <c:v>81.95</c:v>
                </c:pt>
                <c:pt idx="1695">
                  <c:v>81.92</c:v>
                </c:pt>
                <c:pt idx="1696">
                  <c:v>81.849999999999994</c:v>
                </c:pt>
                <c:pt idx="1697">
                  <c:v>82.37</c:v>
                </c:pt>
                <c:pt idx="1698">
                  <c:v>82.39</c:v>
                </c:pt>
                <c:pt idx="1699">
                  <c:v>82.27</c:v>
                </c:pt>
                <c:pt idx="1700">
                  <c:v>82.91</c:v>
                </c:pt>
                <c:pt idx="1701">
                  <c:v>82.83</c:v>
                </c:pt>
                <c:pt idx="1702">
                  <c:v>82.94</c:v>
                </c:pt>
                <c:pt idx="1703">
                  <c:v>82.11</c:v>
                </c:pt>
                <c:pt idx="1704">
                  <c:v>81.87</c:v>
                </c:pt>
                <c:pt idx="1705">
                  <c:v>81.099999999999994</c:v>
                </c:pt>
                <c:pt idx="1706">
                  <c:v>79.34</c:v>
                </c:pt>
                <c:pt idx="1707">
                  <c:v>81.38</c:v>
                </c:pt>
                <c:pt idx="1708">
                  <c:v>81.040000000000006</c:v>
                </c:pt>
                <c:pt idx="1709">
                  <c:v>81.06</c:v>
                </c:pt>
                <c:pt idx="1710">
                  <c:v>80.98</c:v>
                </c:pt>
                <c:pt idx="1711">
                  <c:v>81.03</c:v>
                </c:pt>
                <c:pt idx="1712">
                  <c:v>81.59</c:v>
                </c:pt>
                <c:pt idx="1713">
                  <c:v>81.66</c:v>
                </c:pt>
                <c:pt idx="1714">
                  <c:v>82.48</c:v>
                </c:pt>
                <c:pt idx="1715">
                  <c:v>83.15</c:v>
                </c:pt>
                <c:pt idx="1716">
                  <c:v>83.48</c:v>
                </c:pt>
                <c:pt idx="1717">
                  <c:v>84.13</c:v>
                </c:pt>
                <c:pt idx="1718">
                  <c:v>84.33</c:v>
                </c:pt>
                <c:pt idx="1719">
                  <c:v>85.18</c:v>
                </c:pt>
                <c:pt idx="1720">
                  <c:v>85.47</c:v>
                </c:pt>
                <c:pt idx="1721">
                  <c:v>85.17</c:v>
                </c:pt>
                <c:pt idx="1722">
                  <c:v>85</c:v>
                </c:pt>
                <c:pt idx="1723">
                  <c:v>84.31</c:v>
                </c:pt>
                <c:pt idx="1724">
                  <c:v>84.01</c:v>
                </c:pt>
                <c:pt idx="1725">
                  <c:v>83.73</c:v>
                </c:pt>
                <c:pt idx="1726">
                  <c:v>83.69</c:v>
                </c:pt>
                <c:pt idx="1727">
                  <c:v>83.17</c:v>
                </c:pt>
                <c:pt idx="1728">
                  <c:v>82.69</c:v>
                </c:pt>
                <c:pt idx="1729">
                  <c:v>82.8</c:v>
                </c:pt>
                <c:pt idx="1730">
                  <c:v>82.33</c:v>
                </c:pt>
                <c:pt idx="1731">
                  <c:v>81.83</c:v>
                </c:pt>
                <c:pt idx="1732">
                  <c:v>82.21</c:v>
                </c:pt>
                <c:pt idx="1733">
                  <c:v>81.760000000000005</c:v>
                </c:pt>
                <c:pt idx="1734">
                  <c:v>81.52</c:v>
                </c:pt>
                <c:pt idx="1735">
                  <c:v>82.08</c:v>
                </c:pt>
                <c:pt idx="1736">
                  <c:v>81.19</c:v>
                </c:pt>
                <c:pt idx="1737">
                  <c:v>80.45</c:v>
                </c:pt>
                <c:pt idx="1738">
                  <c:v>80.709999999999994</c:v>
                </c:pt>
                <c:pt idx="1739">
                  <c:v>80.33</c:v>
                </c:pt>
                <c:pt idx="1740">
                  <c:v>80.959999999999994</c:v>
                </c:pt>
                <c:pt idx="1741">
                  <c:v>81.14</c:v>
                </c:pt>
                <c:pt idx="1742">
                  <c:v>81.03</c:v>
                </c:pt>
                <c:pt idx="1743">
                  <c:v>80.91</c:v>
                </c:pt>
                <c:pt idx="1744">
                  <c:v>81.010000000000005</c:v>
                </c:pt>
                <c:pt idx="1745">
                  <c:v>81.41</c:v>
                </c:pt>
                <c:pt idx="1746">
                  <c:v>81.680000000000007</c:v>
                </c:pt>
                <c:pt idx="1747">
                  <c:v>81.78</c:v>
                </c:pt>
                <c:pt idx="1748">
                  <c:v>81.86</c:v>
                </c:pt>
                <c:pt idx="1749">
                  <c:v>81.95</c:v>
                </c:pt>
                <c:pt idx="1750">
                  <c:v>82.13</c:v>
                </c:pt>
                <c:pt idx="1751">
                  <c:v>82.05</c:v>
                </c:pt>
                <c:pt idx="1752">
                  <c:v>81.23</c:v>
                </c:pt>
                <c:pt idx="1753">
                  <c:v>80.87</c:v>
                </c:pt>
                <c:pt idx="1754">
                  <c:v>80.819999999999993</c:v>
                </c:pt>
                <c:pt idx="1755">
                  <c:v>81.45</c:v>
                </c:pt>
                <c:pt idx="1756">
                  <c:v>81.099999999999994</c:v>
                </c:pt>
                <c:pt idx="1757">
                  <c:v>80.849999999999994</c:v>
                </c:pt>
                <c:pt idx="1758">
                  <c:v>80.28</c:v>
                </c:pt>
                <c:pt idx="1759">
                  <c:v>80.239999999999995</c:v>
                </c:pt>
                <c:pt idx="1760">
                  <c:v>80.19</c:v>
                </c:pt>
                <c:pt idx="1761">
                  <c:v>80.06</c:v>
                </c:pt>
                <c:pt idx="1762">
                  <c:v>80.349999999999994</c:v>
                </c:pt>
                <c:pt idx="1763">
                  <c:v>80.459999999999994</c:v>
                </c:pt>
                <c:pt idx="1764">
                  <c:v>80.23</c:v>
                </c:pt>
                <c:pt idx="1765">
                  <c:v>80.59</c:v>
                </c:pt>
                <c:pt idx="1766">
                  <c:v>80.91</c:v>
                </c:pt>
                <c:pt idx="1767">
                  <c:v>80.67</c:v>
                </c:pt>
                <c:pt idx="1768">
                  <c:v>80.22</c:v>
                </c:pt>
                <c:pt idx="1769">
                  <c:v>80.2</c:v>
                </c:pt>
                <c:pt idx="1770">
                  <c:v>80.290000000000006</c:v>
                </c:pt>
                <c:pt idx="1771">
                  <c:v>80.48</c:v>
                </c:pt>
                <c:pt idx="1772">
                  <c:v>80.55</c:v>
                </c:pt>
                <c:pt idx="1773">
                  <c:v>80.83</c:v>
                </c:pt>
                <c:pt idx="1774">
                  <c:v>80.75</c:v>
                </c:pt>
                <c:pt idx="1775">
                  <c:v>81.03</c:v>
                </c:pt>
                <c:pt idx="1776">
                  <c:v>80.73</c:v>
                </c:pt>
                <c:pt idx="1777">
                  <c:v>80.819999999999993</c:v>
                </c:pt>
                <c:pt idx="1778">
                  <c:v>80.75</c:v>
                </c:pt>
                <c:pt idx="1779">
                  <c:v>80.88</c:v>
                </c:pt>
                <c:pt idx="1780">
                  <c:v>80.97</c:v>
                </c:pt>
                <c:pt idx="1781">
                  <c:v>81.010000000000005</c:v>
                </c:pt>
                <c:pt idx="1782">
                  <c:v>81.31</c:v>
                </c:pt>
                <c:pt idx="1783">
                  <c:v>80.7</c:v>
                </c:pt>
                <c:pt idx="1784">
                  <c:v>80.239999999999995</c:v>
                </c:pt>
                <c:pt idx="1785">
                  <c:v>79.55</c:v>
                </c:pt>
                <c:pt idx="1786">
                  <c:v>78.760000000000005</c:v>
                </c:pt>
                <c:pt idx="1787">
                  <c:v>79.150000000000006</c:v>
                </c:pt>
                <c:pt idx="1788">
                  <c:v>79.06</c:v>
                </c:pt>
                <c:pt idx="1789">
                  <c:v>79.27</c:v>
                </c:pt>
                <c:pt idx="1790">
                  <c:v>78.849999999999994</c:v>
                </c:pt>
                <c:pt idx="1791">
                  <c:v>78.67</c:v>
                </c:pt>
                <c:pt idx="1792">
                  <c:v>78.41</c:v>
                </c:pt>
                <c:pt idx="1793">
                  <c:v>78.290000000000006</c:v>
                </c:pt>
                <c:pt idx="1794">
                  <c:v>77.92</c:v>
                </c:pt>
                <c:pt idx="1795">
                  <c:v>77.989999999999995</c:v>
                </c:pt>
                <c:pt idx="1796">
                  <c:v>77.86</c:v>
                </c:pt>
                <c:pt idx="1797">
                  <c:v>77.959999999999994</c:v>
                </c:pt>
                <c:pt idx="1798">
                  <c:v>77.44</c:v>
                </c:pt>
                <c:pt idx="1799">
                  <c:v>77.34</c:v>
                </c:pt>
                <c:pt idx="1800">
                  <c:v>77.180000000000007</c:v>
                </c:pt>
                <c:pt idx="1801">
                  <c:v>79.099999999999994</c:v>
                </c:pt>
                <c:pt idx="1802">
                  <c:v>78.12</c:v>
                </c:pt>
                <c:pt idx="1803">
                  <c:v>77.5</c:v>
                </c:pt>
                <c:pt idx="1804">
                  <c:v>77.13</c:v>
                </c:pt>
                <c:pt idx="1805">
                  <c:v>77.17</c:v>
                </c:pt>
                <c:pt idx="1806">
                  <c:v>76.989999999999995</c:v>
                </c:pt>
                <c:pt idx="1807">
                  <c:v>77.010000000000005</c:v>
                </c:pt>
                <c:pt idx="1808">
                  <c:v>76.91</c:v>
                </c:pt>
                <c:pt idx="1809">
                  <c:v>76.81</c:v>
                </c:pt>
                <c:pt idx="1810">
                  <c:v>76.69</c:v>
                </c:pt>
                <c:pt idx="1811">
                  <c:v>76.930000000000007</c:v>
                </c:pt>
                <c:pt idx="1812">
                  <c:v>76.75</c:v>
                </c:pt>
                <c:pt idx="1813">
                  <c:v>76.83</c:v>
                </c:pt>
                <c:pt idx="1814">
                  <c:v>76.89</c:v>
                </c:pt>
                <c:pt idx="1815">
                  <c:v>77</c:v>
                </c:pt>
                <c:pt idx="1816">
                  <c:v>77.45</c:v>
                </c:pt>
                <c:pt idx="1817">
                  <c:v>76.760000000000005</c:v>
                </c:pt>
                <c:pt idx="1818">
                  <c:v>76.92</c:v>
                </c:pt>
                <c:pt idx="1819">
                  <c:v>76.73</c:v>
                </c:pt>
                <c:pt idx="1820">
                  <c:v>77.010000000000005</c:v>
                </c:pt>
                <c:pt idx="1821">
                  <c:v>76.97</c:v>
                </c:pt>
                <c:pt idx="1822">
                  <c:v>76.819999999999993</c:v>
                </c:pt>
                <c:pt idx="1823">
                  <c:v>76.959999999999994</c:v>
                </c:pt>
                <c:pt idx="1824">
                  <c:v>77.48</c:v>
                </c:pt>
                <c:pt idx="1825">
                  <c:v>77.38</c:v>
                </c:pt>
                <c:pt idx="1826">
                  <c:v>77.569999999999993</c:v>
                </c:pt>
                <c:pt idx="1827">
                  <c:v>77.58</c:v>
                </c:pt>
                <c:pt idx="1828">
                  <c:v>77.16</c:v>
                </c:pt>
                <c:pt idx="1829">
                  <c:v>76.95</c:v>
                </c:pt>
                <c:pt idx="1830">
                  <c:v>76.7</c:v>
                </c:pt>
                <c:pt idx="1831">
                  <c:v>76.819999999999993</c:v>
                </c:pt>
                <c:pt idx="1832">
                  <c:v>76.650000000000006</c:v>
                </c:pt>
                <c:pt idx="1833">
                  <c:v>76.260000000000005</c:v>
                </c:pt>
                <c:pt idx="1834">
                  <c:v>76.75</c:v>
                </c:pt>
                <c:pt idx="1835">
                  <c:v>76.64</c:v>
                </c:pt>
                <c:pt idx="1836">
                  <c:v>76.319999999999993</c:v>
                </c:pt>
                <c:pt idx="1837">
                  <c:v>76.48</c:v>
                </c:pt>
                <c:pt idx="1838">
                  <c:v>76.459999999999994</c:v>
                </c:pt>
                <c:pt idx="1839">
                  <c:v>76.63</c:v>
                </c:pt>
                <c:pt idx="1840">
                  <c:v>77.150000000000006</c:v>
                </c:pt>
                <c:pt idx="1841">
                  <c:v>76.75</c:v>
                </c:pt>
                <c:pt idx="1842">
                  <c:v>76.75</c:v>
                </c:pt>
                <c:pt idx="1843">
                  <c:v>76.8</c:v>
                </c:pt>
                <c:pt idx="1844">
                  <c:v>76.72</c:v>
                </c:pt>
                <c:pt idx="1845">
                  <c:v>76.739999999999995</c:v>
                </c:pt>
                <c:pt idx="1846">
                  <c:v>76.709999999999994</c:v>
                </c:pt>
                <c:pt idx="1847">
                  <c:v>77.180000000000007</c:v>
                </c:pt>
                <c:pt idx="1848">
                  <c:v>76.98</c:v>
                </c:pt>
                <c:pt idx="1849">
                  <c:v>77.3</c:v>
                </c:pt>
                <c:pt idx="1850">
                  <c:v>76.88</c:v>
                </c:pt>
                <c:pt idx="1851">
                  <c:v>76.69</c:v>
                </c:pt>
                <c:pt idx="1852">
                  <c:v>76.87</c:v>
                </c:pt>
                <c:pt idx="1853">
                  <c:v>76.86</c:v>
                </c:pt>
                <c:pt idx="1854">
                  <c:v>76.38</c:v>
                </c:pt>
                <c:pt idx="1855">
                  <c:v>76.25</c:v>
                </c:pt>
                <c:pt idx="1856">
                  <c:v>76.13</c:v>
                </c:pt>
                <c:pt idx="1857">
                  <c:v>76.28</c:v>
                </c:pt>
                <c:pt idx="1858">
                  <c:v>75.989999999999995</c:v>
                </c:pt>
                <c:pt idx="1859">
                  <c:v>75.760000000000005</c:v>
                </c:pt>
                <c:pt idx="1860">
                  <c:v>78.34</c:v>
                </c:pt>
                <c:pt idx="1861">
                  <c:v>78.3</c:v>
                </c:pt>
                <c:pt idx="1862">
                  <c:v>78.08</c:v>
                </c:pt>
                <c:pt idx="1863">
                  <c:v>78.16</c:v>
                </c:pt>
                <c:pt idx="1864">
                  <c:v>78.09</c:v>
                </c:pt>
                <c:pt idx="1865">
                  <c:v>77.709999999999994</c:v>
                </c:pt>
                <c:pt idx="1866">
                  <c:v>77.849999999999994</c:v>
                </c:pt>
                <c:pt idx="1867">
                  <c:v>77.599999999999994</c:v>
                </c:pt>
                <c:pt idx="1868">
                  <c:v>77.25</c:v>
                </c:pt>
                <c:pt idx="1869">
                  <c:v>77.150000000000006</c:v>
                </c:pt>
                <c:pt idx="1870">
                  <c:v>77.099999999999994</c:v>
                </c:pt>
                <c:pt idx="1871">
                  <c:v>77.06</c:v>
                </c:pt>
                <c:pt idx="1872">
                  <c:v>77.03</c:v>
                </c:pt>
                <c:pt idx="1873">
                  <c:v>76.92</c:v>
                </c:pt>
                <c:pt idx="1874">
                  <c:v>77</c:v>
                </c:pt>
                <c:pt idx="1875">
                  <c:v>77.11</c:v>
                </c:pt>
                <c:pt idx="1876">
                  <c:v>77.37</c:v>
                </c:pt>
                <c:pt idx="1877">
                  <c:v>77.67</c:v>
                </c:pt>
                <c:pt idx="1878">
                  <c:v>78.209999999999994</c:v>
                </c:pt>
                <c:pt idx="1879">
                  <c:v>78.13</c:v>
                </c:pt>
                <c:pt idx="1880">
                  <c:v>77.66</c:v>
                </c:pt>
                <c:pt idx="1881">
                  <c:v>77.760000000000005</c:v>
                </c:pt>
                <c:pt idx="1882">
                  <c:v>78.099999999999994</c:v>
                </c:pt>
                <c:pt idx="1883">
                  <c:v>77.819999999999993</c:v>
                </c:pt>
                <c:pt idx="1884">
                  <c:v>77.7</c:v>
                </c:pt>
                <c:pt idx="1885">
                  <c:v>77.64</c:v>
                </c:pt>
                <c:pt idx="1886">
                  <c:v>77.739999999999995</c:v>
                </c:pt>
                <c:pt idx="1887">
                  <c:v>77.67</c:v>
                </c:pt>
                <c:pt idx="1888">
                  <c:v>77.97</c:v>
                </c:pt>
                <c:pt idx="1889">
                  <c:v>78.02</c:v>
                </c:pt>
                <c:pt idx="1890">
                  <c:v>78.069999999999993</c:v>
                </c:pt>
                <c:pt idx="1891">
                  <c:v>77.849999999999994</c:v>
                </c:pt>
                <c:pt idx="1892">
                  <c:v>77.900000000000006</c:v>
                </c:pt>
                <c:pt idx="1893">
                  <c:v>78.03</c:v>
                </c:pt>
                <c:pt idx="1894">
                  <c:v>77.89</c:v>
                </c:pt>
                <c:pt idx="1895">
                  <c:v>78.13</c:v>
                </c:pt>
                <c:pt idx="1896">
                  <c:v>77.95</c:v>
                </c:pt>
                <c:pt idx="1897">
                  <c:v>78.03</c:v>
                </c:pt>
                <c:pt idx="1898">
                  <c:v>77.83</c:v>
                </c:pt>
                <c:pt idx="1899">
                  <c:v>77.94</c:v>
                </c:pt>
                <c:pt idx="1900">
                  <c:v>77.73</c:v>
                </c:pt>
                <c:pt idx="1901">
                  <c:v>76.66</c:v>
                </c:pt>
                <c:pt idx="1902">
                  <c:v>76.75</c:v>
                </c:pt>
                <c:pt idx="1903">
                  <c:v>77.22</c:v>
                </c:pt>
                <c:pt idx="1904">
                  <c:v>76.89</c:v>
                </c:pt>
                <c:pt idx="1905">
                  <c:v>76.91</c:v>
                </c:pt>
                <c:pt idx="1906">
                  <c:v>76.92</c:v>
                </c:pt>
                <c:pt idx="1907">
                  <c:v>76.81</c:v>
                </c:pt>
                <c:pt idx="1908">
                  <c:v>76.84</c:v>
                </c:pt>
                <c:pt idx="1909">
                  <c:v>76.89</c:v>
                </c:pt>
                <c:pt idx="1910">
                  <c:v>76.78</c:v>
                </c:pt>
                <c:pt idx="1911">
                  <c:v>76.78</c:v>
                </c:pt>
                <c:pt idx="1912">
                  <c:v>77.14</c:v>
                </c:pt>
                <c:pt idx="1913">
                  <c:v>77.03</c:v>
                </c:pt>
                <c:pt idx="1914">
                  <c:v>77.010000000000005</c:v>
                </c:pt>
                <c:pt idx="1915">
                  <c:v>77.8</c:v>
                </c:pt>
                <c:pt idx="1916">
                  <c:v>77.78</c:v>
                </c:pt>
                <c:pt idx="1917">
                  <c:v>77.400000000000006</c:v>
                </c:pt>
                <c:pt idx="1918">
                  <c:v>76.790000000000006</c:v>
                </c:pt>
                <c:pt idx="1919">
                  <c:v>76.38</c:v>
                </c:pt>
                <c:pt idx="1920">
                  <c:v>76.19</c:v>
                </c:pt>
                <c:pt idx="1921">
                  <c:v>76.150000000000006</c:v>
                </c:pt>
                <c:pt idx="1922">
                  <c:v>76.239999999999995</c:v>
                </c:pt>
                <c:pt idx="1923">
                  <c:v>76.53</c:v>
                </c:pt>
                <c:pt idx="1924">
                  <c:v>76.56</c:v>
                </c:pt>
                <c:pt idx="1925">
                  <c:v>76.94</c:v>
                </c:pt>
                <c:pt idx="1926">
                  <c:v>77.12</c:v>
                </c:pt>
                <c:pt idx="1927">
                  <c:v>77.69</c:v>
                </c:pt>
                <c:pt idx="1928">
                  <c:v>77.72</c:v>
                </c:pt>
                <c:pt idx="1929">
                  <c:v>77.55</c:v>
                </c:pt>
                <c:pt idx="1930">
                  <c:v>78.53</c:v>
                </c:pt>
                <c:pt idx="1931">
                  <c:v>78.459999999999994</c:v>
                </c:pt>
                <c:pt idx="1932">
                  <c:v>78.95</c:v>
                </c:pt>
                <c:pt idx="1933">
                  <c:v>79.59</c:v>
                </c:pt>
                <c:pt idx="1934">
                  <c:v>79.75</c:v>
                </c:pt>
                <c:pt idx="1935">
                  <c:v>79.849999999999994</c:v>
                </c:pt>
                <c:pt idx="1936">
                  <c:v>80.349999999999994</c:v>
                </c:pt>
                <c:pt idx="1937">
                  <c:v>80.03</c:v>
                </c:pt>
                <c:pt idx="1938">
                  <c:v>81.260000000000005</c:v>
                </c:pt>
                <c:pt idx="1939">
                  <c:v>80.34</c:v>
                </c:pt>
                <c:pt idx="1940">
                  <c:v>80.680000000000007</c:v>
                </c:pt>
                <c:pt idx="1941">
                  <c:v>81.25</c:v>
                </c:pt>
                <c:pt idx="1942">
                  <c:v>81.3</c:v>
                </c:pt>
                <c:pt idx="1943">
                  <c:v>81.599999999999994</c:v>
                </c:pt>
                <c:pt idx="1944">
                  <c:v>81.55</c:v>
                </c:pt>
                <c:pt idx="1945">
                  <c:v>80.739999999999995</c:v>
                </c:pt>
                <c:pt idx="1946">
                  <c:v>81.28</c:v>
                </c:pt>
                <c:pt idx="1947">
                  <c:v>81.64</c:v>
                </c:pt>
                <c:pt idx="1948">
                  <c:v>82.33</c:v>
                </c:pt>
                <c:pt idx="1949">
                  <c:v>82.39</c:v>
                </c:pt>
                <c:pt idx="1950">
                  <c:v>83.19</c:v>
                </c:pt>
                <c:pt idx="1951">
                  <c:v>84</c:v>
                </c:pt>
                <c:pt idx="1952">
                  <c:v>83.56</c:v>
                </c:pt>
                <c:pt idx="1953">
                  <c:v>83.56</c:v>
                </c:pt>
                <c:pt idx="1954">
                  <c:v>83.65</c:v>
                </c:pt>
                <c:pt idx="1955">
                  <c:v>83.44</c:v>
                </c:pt>
                <c:pt idx="1956">
                  <c:v>82.74</c:v>
                </c:pt>
                <c:pt idx="1957">
                  <c:v>82.74</c:v>
                </c:pt>
                <c:pt idx="1958">
                  <c:v>82.92</c:v>
                </c:pt>
                <c:pt idx="1959">
                  <c:v>83.01</c:v>
                </c:pt>
                <c:pt idx="1960">
                  <c:v>82.75</c:v>
                </c:pt>
                <c:pt idx="1961">
                  <c:v>82.14</c:v>
                </c:pt>
                <c:pt idx="1962">
                  <c:v>83.19</c:v>
                </c:pt>
                <c:pt idx="1963">
                  <c:v>81.8</c:v>
                </c:pt>
                <c:pt idx="1964">
                  <c:v>82.88</c:v>
                </c:pt>
                <c:pt idx="1965">
                  <c:v>82.37</c:v>
                </c:pt>
                <c:pt idx="1966">
                  <c:v>82.38</c:v>
                </c:pt>
                <c:pt idx="1967">
                  <c:v>81.510000000000005</c:v>
                </c:pt>
                <c:pt idx="1968">
                  <c:v>81.83</c:v>
                </c:pt>
                <c:pt idx="1969">
                  <c:v>80.760000000000005</c:v>
                </c:pt>
                <c:pt idx="1970">
                  <c:v>81.02</c:v>
                </c:pt>
                <c:pt idx="1971">
                  <c:v>80.98</c:v>
                </c:pt>
                <c:pt idx="1972">
                  <c:v>80.98</c:v>
                </c:pt>
                <c:pt idx="1973">
                  <c:v>80.56</c:v>
                </c:pt>
                <c:pt idx="1974">
                  <c:v>81.069999999999993</c:v>
                </c:pt>
                <c:pt idx="1975">
                  <c:v>81.44</c:v>
                </c:pt>
                <c:pt idx="1976">
                  <c:v>81.66</c:v>
                </c:pt>
                <c:pt idx="1977">
                  <c:v>81.510000000000005</c:v>
                </c:pt>
                <c:pt idx="1978">
                  <c:v>81.17</c:v>
                </c:pt>
                <c:pt idx="1979">
                  <c:v>81.45</c:v>
                </c:pt>
                <c:pt idx="1980">
                  <c:v>81.36</c:v>
                </c:pt>
                <c:pt idx="1981">
                  <c:v>81.19</c:v>
                </c:pt>
                <c:pt idx="1982">
                  <c:v>79.849999999999994</c:v>
                </c:pt>
                <c:pt idx="1983">
                  <c:v>80.260000000000005</c:v>
                </c:pt>
                <c:pt idx="1984">
                  <c:v>79.87</c:v>
                </c:pt>
                <c:pt idx="1985">
                  <c:v>80.02</c:v>
                </c:pt>
                <c:pt idx="1986">
                  <c:v>79.89</c:v>
                </c:pt>
                <c:pt idx="1987">
                  <c:v>79.73</c:v>
                </c:pt>
                <c:pt idx="1988">
                  <c:v>79.94</c:v>
                </c:pt>
                <c:pt idx="1989">
                  <c:v>80.13</c:v>
                </c:pt>
                <c:pt idx="1990">
                  <c:v>79.94</c:v>
                </c:pt>
                <c:pt idx="1991">
                  <c:v>80.400000000000006</c:v>
                </c:pt>
                <c:pt idx="1992">
                  <c:v>80.3</c:v>
                </c:pt>
                <c:pt idx="1993">
                  <c:v>79.44</c:v>
                </c:pt>
                <c:pt idx="1994">
                  <c:v>79.2</c:v>
                </c:pt>
                <c:pt idx="1995">
                  <c:v>79.400000000000006</c:v>
                </c:pt>
                <c:pt idx="1996">
                  <c:v>79.97</c:v>
                </c:pt>
                <c:pt idx="1997">
                  <c:v>79.489999999999995</c:v>
                </c:pt>
                <c:pt idx="1998">
                  <c:v>79.7</c:v>
                </c:pt>
                <c:pt idx="1999">
                  <c:v>79.45</c:v>
                </c:pt>
                <c:pt idx="2000">
                  <c:v>79.599999999999994</c:v>
                </c:pt>
                <c:pt idx="2001">
                  <c:v>79.510000000000005</c:v>
                </c:pt>
                <c:pt idx="2002">
                  <c:v>78.930000000000007</c:v>
                </c:pt>
                <c:pt idx="2003">
                  <c:v>78.69</c:v>
                </c:pt>
                <c:pt idx="2004">
                  <c:v>78.16</c:v>
                </c:pt>
                <c:pt idx="2005">
                  <c:v>78.319999999999993</c:v>
                </c:pt>
                <c:pt idx="2006">
                  <c:v>78.66</c:v>
                </c:pt>
                <c:pt idx="2007">
                  <c:v>79.260000000000005</c:v>
                </c:pt>
                <c:pt idx="2008">
                  <c:v>79.680000000000007</c:v>
                </c:pt>
                <c:pt idx="2009">
                  <c:v>79.62</c:v>
                </c:pt>
                <c:pt idx="2010">
                  <c:v>79.260000000000005</c:v>
                </c:pt>
                <c:pt idx="2011">
                  <c:v>79.59</c:v>
                </c:pt>
                <c:pt idx="2012">
                  <c:v>79.430000000000007</c:v>
                </c:pt>
                <c:pt idx="2013">
                  <c:v>79.48</c:v>
                </c:pt>
                <c:pt idx="2014">
                  <c:v>79.290000000000006</c:v>
                </c:pt>
                <c:pt idx="2015">
                  <c:v>79.05</c:v>
                </c:pt>
                <c:pt idx="2016">
                  <c:v>78.98</c:v>
                </c:pt>
                <c:pt idx="2017">
                  <c:v>79.47</c:v>
                </c:pt>
                <c:pt idx="2018">
                  <c:v>80.13</c:v>
                </c:pt>
                <c:pt idx="2019">
                  <c:v>80.430000000000007</c:v>
                </c:pt>
                <c:pt idx="2020">
                  <c:v>79.67</c:v>
                </c:pt>
                <c:pt idx="2021">
                  <c:v>79.459999999999994</c:v>
                </c:pt>
                <c:pt idx="2022">
                  <c:v>79.52</c:v>
                </c:pt>
                <c:pt idx="2023">
                  <c:v>79.31</c:v>
                </c:pt>
                <c:pt idx="2024">
                  <c:v>79.78</c:v>
                </c:pt>
                <c:pt idx="2025">
                  <c:v>79.540000000000006</c:v>
                </c:pt>
                <c:pt idx="2026">
                  <c:v>79.75</c:v>
                </c:pt>
                <c:pt idx="2027">
                  <c:v>79.95</c:v>
                </c:pt>
                <c:pt idx="2028">
                  <c:v>79.989999999999995</c:v>
                </c:pt>
                <c:pt idx="2029">
                  <c:v>79.52</c:v>
                </c:pt>
                <c:pt idx="2030">
                  <c:v>79.53</c:v>
                </c:pt>
                <c:pt idx="2031">
                  <c:v>79.290000000000006</c:v>
                </c:pt>
                <c:pt idx="2032">
                  <c:v>79.64</c:v>
                </c:pt>
                <c:pt idx="2033">
                  <c:v>79.41</c:v>
                </c:pt>
                <c:pt idx="2034">
                  <c:v>78.92</c:v>
                </c:pt>
                <c:pt idx="2035">
                  <c:v>79.099999999999994</c:v>
                </c:pt>
                <c:pt idx="2036">
                  <c:v>78.72</c:v>
                </c:pt>
                <c:pt idx="2037">
                  <c:v>78.739999999999995</c:v>
                </c:pt>
                <c:pt idx="2038">
                  <c:v>78.41</c:v>
                </c:pt>
                <c:pt idx="2039">
                  <c:v>78.34</c:v>
                </c:pt>
                <c:pt idx="2040">
                  <c:v>78.14</c:v>
                </c:pt>
                <c:pt idx="2041">
                  <c:v>78.08</c:v>
                </c:pt>
                <c:pt idx="2042">
                  <c:v>78.36</c:v>
                </c:pt>
                <c:pt idx="2043">
                  <c:v>78.459999999999994</c:v>
                </c:pt>
                <c:pt idx="2044">
                  <c:v>78.17</c:v>
                </c:pt>
                <c:pt idx="2045">
                  <c:v>78.11</c:v>
                </c:pt>
                <c:pt idx="2046">
                  <c:v>78.459999999999994</c:v>
                </c:pt>
                <c:pt idx="2047">
                  <c:v>78.12</c:v>
                </c:pt>
                <c:pt idx="2048">
                  <c:v>78.55</c:v>
                </c:pt>
                <c:pt idx="2049">
                  <c:v>78.180000000000007</c:v>
                </c:pt>
                <c:pt idx="2050">
                  <c:v>78.59</c:v>
                </c:pt>
                <c:pt idx="2051">
                  <c:v>78.459999999999994</c:v>
                </c:pt>
                <c:pt idx="2052">
                  <c:v>78.61</c:v>
                </c:pt>
                <c:pt idx="2053">
                  <c:v>78.28</c:v>
                </c:pt>
                <c:pt idx="2054">
                  <c:v>78.44</c:v>
                </c:pt>
                <c:pt idx="2055">
                  <c:v>78.87</c:v>
                </c:pt>
                <c:pt idx="2056">
                  <c:v>79.11</c:v>
                </c:pt>
                <c:pt idx="2057">
                  <c:v>79.38</c:v>
                </c:pt>
                <c:pt idx="2058">
                  <c:v>79.58</c:v>
                </c:pt>
                <c:pt idx="2059">
                  <c:v>79.37</c:v>
                </c:pt>
                <c:pt idx="2060">
                  <c:v>79.27</c:v>
                </c:pt>
                <c:pt idx="2061">
                  <c:v>78.569999999999993</c:v>
                </c:pt>
                <c:pt idx="2062">
                  <c:v>78.569999999999993</c:v>
                </c:pt>
                <c:pt idx="2063">
                  <c:v>78.81</c:v>
                </c:pt>
                <c:pt idx="2064">
                  <c:v>78.7</c:v>
                </c:pt>
                <c:pt idx="2065">
                  <c:v>78.61</c:v>
                </c:pt>
                <c:pt idx="2066">
                  <c:v>78.680000000000007</c:v>
                </c:pt>
                <c:pt idx="2067">
                  <c:v>78.599999999999994</c:v>
                </c:pt>
                <c:pt idx="2068">
                  <c:v>78.23</c:v>
                </c:pt>
                <c:pt idx="2069">
                  <c:v>78.38</c:v>
                </c:pt>
                <c:pt idx="2070">
                  <c:v>78.52</c:v>
                </c:pt>
                <c:pt idx="2071">
                  <c:v>78.48</c:v>
                </c:pt>
                <c:pt idx="2072">
                  <c:v>78.89</c:v>
                </c:pt>
                <c:pt idx="2073">
                  <c:v>78.22</c:v>
                </c:pt>
                <c:pt idx="2074">
                  <c:v>78.260000000000005</c:v>
                </c:pt>
                <c:pt idx="2075">
                  <c:v>77.89</c:v>
                </c:pt>
                <c:pt idx="2076">
                  <c:v>77.78</c:v>
                </c:pt>
                <c:pt idx="2077">
                  <c:v>77.67</c:v>
                </c:pt>
                <c:pt idx="2078">
                  <c:v>78.61</c:v>
                </c:pt>
                <c:pt idx="2079">
                  <c:v>78.680000000000007</c:v>
                </c:pt>
                <c:pt idx="2080">
                  <c:v>78.41</c:v>
                </c:pt>
                <c:pt idx="2081">
                  <c:v>78.36</c:v>
                </c:pt>
                <c:pt idx="2082">
                  <c:v>78.150000000000006</c:v>
                </c:pt>
                <c:pt idx="2083">
                  <c:v>77.86</c:v>
                </c:pt>
                <c:pt idx="2084">
                  <c:v>77.78</c:v>
                </c:pt>
                <c:pt idx="2085">
                  <c:v>77.69</c:v>
                </c:pt>
                <c:pt idx="2086">
                  <c:v>77.61</c:v>
                </c:pt>
                <c:pt idx="2087">
                  <c:v>77.94</c:v>
                </c:pt>
                <c:pt idx="2088">
                  <c:v>78.06</c:v>
                </c:pt>
                <c:pt idx="2089">
                  <c:v>78.31</c:v>
                </c:pt>
                <c:pt idx="2090">
                  <c:v>78.53</c:v>
                </c:pt>
                <c:pt idx="2091">
                  <c:v>78.58</c:v>
                </c:pt>
                <c:pt idx="2092">
                  <c:v>78.319999999999993</c:v>
                </c:pt>
                <c:pt idx="2093">
                  <c:v>78.3</c:v>
                </c:pt>
                <c:pt idx="2094">
                  <c:v>78.150000000000006</c:v>
                </c:pt>
                <c:pt idx="2095">
                  <c:v>78.52</c:v>
                </c:pt>
                <c:pt idx="2096">
                  <c:v>78.349999999999994</c:v>
                </c:pt>
                <c:pt idx="2097">
                  <c:v>78.790000000000006</c:v>
                </c:pt>
                <c:pt idx="2098">
                  <c:v>78.75</c:v>
                </c:pt>
                <c:pt idx="2099">
                  <c:v>79.16</c:v>
                </c:pt>
                <c:pt idx="2100">
                  <c:v>79.430000000000007</c:v>
                </c:pt>
                <c:pt idx="2101">
                  <c:v>79.33</c:v>
                </c:pt>
                <c:pt idx="2102">
                  <c:v>79.95</c:v>
                </c:pt>
                <c:pt idx="2103">
                  <c:v>79.86</c:v>
                </c:pt>
                <c:pt idx="2104">
                  <c:v>79.91</c:v>
                </c:pt>
                <c:pt idx="2105">
                  <c:v>80.260000000000005</c:v>
                </c:pt>
                <c:pt idx="2106">
                  <c:v>79.680000000000007</c:v>
                </c:pt>
                <c:pt idx="2107">
                  <c:v>79.88</c:v>
                </c:pt>
                <c:pt idx="2108">
                  <c:v>79.66</c:v>
                </c:pt>
                <c:pt idx="2109">
                  <c:v>79.900000000000006</c:v>
                </c:pt>
                <c:pt idx="2110">
                  <c:v>80.28</c:v>
                </c:pt>
                <c:pt idx="2111">
                  <c:v>80.5</c:v>
                </c:pt>
                <c:pt idx="2112">
                  <c:v>80.209999999999994</c:v>
                </c:pt>
                <c:pt idx="2113">
                  <c:v>80.209999999999994</c:v>
                </c:pt>
                <c:pt idx="2114">
                  <c:v>79.97</c:v>
                </c:pt>
                <c:pt idx="2115">
                  <c:v>79.55</c:v>
                </c:pt>
                <c:pt idx="2116">
                  <c:v>79.53</c:v>
                </c:pt>
                <c:pt idx="2117">
                  <c:v>79.64</c:v>
                </c:pt>
                <c:pt idx="2118">
                  <c:v>79.53</c:v>
                </c:pt>
                <c:pt idx="2119">
                  <c:v>80.239999999999995</c:v>
                </c:pt>
                <c:pt idx="2120">
                  <c:v>81.180000000000007</c:v>
                </c:pt>
                <c:pt idx="2121">
                  <c:v>81.48</c:v>
                </c:pt>
                <c:pt idx="2122">
                  <c:v>81.400000000000006</c:v>
                </c:pt>
                <c:pt idx="2123">
                  <c:v>81.86</c:v>
                </c:pt>
                <c:pt idx="2124">
                  <c:v>82.46</c:v>
                </c:pt>
                <c:pt idx="2125">
                  <c:v>82.64</c:v>
                </c:pt>
                <c:pt idx="2126">
                  <c:v>82.01</c:v>
                </c:pt>
                <c:pt idx="2127">
                  <c:v>82.19</c:v>
                </c:pt>
                <c:pt idx="2128">
                  <c:v>82.04</c:v>
                </c:pt>
                <c:pt idx="2129">
                  <c:v>82.1</c:v>
                </c:pt>
                <c:pt idx="2130">
                  <c:v>82.36</c:v>
                </c:pt>
                <c:pt idx="2131">
                  <c:v>82.11</c:v>
                </c:pt>
                <c:pt idx="2132">
                  <c:v>81.92</c:v>
                </c:pt>
                <c:pt idx="2133">
                  <c:v>82.41</c:v>
                </c:pt>
                <c:pt idx="2134">
                  <c:v>82.51</c:v>
                </c:pt>
                <c:pt idx="2135">
                  <c:v>82.56</c:v>
                </c:pt>
                <c:pt idx="2136">
                  <c:v>82.45</c:v>
                </c:pt>
                <c:pt idx="2137">
                  <c:v>82.56</c:v>
                </c:pt>
                <c:pt idx="2138">
                  <c:v>83.37</c:v>
                </c:pt>
                <c:pt idx="2139">
                  <c:v>83.71</c:v>
                </c:pt>
                <c:pt idx="2140">
                  <c:v>83.99</c:v>
                </c:pt>
                <c:pt idx="2141">
                  <c:v>83.92</c:v>
                </c:pt>
                <c:pt idx="2142">
                  <c:v>84.43</c:v>
                </c:pt>
                <c:pt idx="2143">
                  <c:v>84.26</c:v>
                </c:pt>
                <c:pt idx="2144">
                  <c:v>84.43</c:v>
                </c:pt>
                <c:pt idx="2145">
                  <c:v>84.73</c:v>
                </c:pt>
                <c:pt idx="2146">
                  <c:v>85.34</c:v>
                </c:pt>
                <c:pt idx="2147">
                  <c:v>85.71</c:v>
                </c:pt>
                <c:pt idx="2148">
                  <c:v>86.58</c:v>
                </c:pt>
                <c:pt idx="2149">
                  <c:v>87.64</c:v>
                </c:pt>
                <c:pt idx="2150">
                  <c:v>88.08</c:v>
                </c:pt>
                <c:pt idx="2151">
                  <c:v>87.56</c:v>
                </c:pt>
                <c:pt idx="2152">
                  <c:v>87.17</c:v>
                </c:pt>
                <c:pt idx="2153">
                  <c:v>88.2</c:v>
                </c:pt>
                <c:pt idx="2154">
                  <c:v>89.22</c:v>
                </c:pt>
                <c:pt idx="2155">
                  <c:v>89.59</c:v>
                </c:pt>
                <c:pt idx="2156">
                  <c:v>88.55</c:v>
                </c:pt>
                <c:pt idx="2157">
                  <c:v>88.66</c:v>
                </c:pt>
                <c:pt idx="2158">
                  <c:v>89.92</c:v>
                </c:pt>
                <c:pt idx="2159">
                  <c:v>89.84</c:v>
                </c:pt>
                <c:pt idx="2160">
                  <c:v>89.78</c:v>
                </c:pt>
                <c:pt idx="2161">
                  <c:v>88.73</c:v>
                </c:pt>
                <c:pt idx="2162">
                  <c:v>88.61</c:v>
                </c:pt>
                <c:pt idx="2163">
                  <c:v>90.56</c:v>
                </c:pt>
                <c:pt idx="2164">
                  <c:v>91.03</c:v>
                </c:pt>
                <c:pt idx="2165">
                  <c:v>90.51</c:v>
                </c:pt>
                <c:pt idx="2166">
                  <c:v>90.83</c:v>
                </c:pt>
                <c:pt idx="2167">
                  <c:v>91.14</c:v>
                </c:pt>
                <c:pt idx="2168">
                  <c:v>91.76</c:v>
                </c:pt>
                <c:pt idx="2169">
                  <c:v>92.69</c:v>
                </c:pt>
                <c:pt idx="2170">
                  <c:v>92.29</c:v>
                </c:pt>
                <c:pt idx="2171">
                  <c:v>93.66</c:v>
                </c:pt>
                <c:pt idx="2172">
                  <c:v>93.56</c:v>
                </c:pt>
                <c:pt idx="2173">
                  <c:v>93.71</c:v>
                </c:pt>
                <c:pt idx="2174">
                  <c:v>94.27</c:v>
                </c:pt>
                <c:pt idx="2175">
                  <c:v>93.34</c:v>
                </c:pt>
                <c:pt idx="2176">
                  <c:v>93.33</c:v>
                </c:pt>
                <c:pt idx="2177">
                  <c:v>92.96</c:v>
                </c:pt>
                <c:pt idx="2178">
                  <c:v>93.81</c:v>
                </c:pt>
                <c:pt idx="2179">
                  <c:v>93.82</c:v>
                </c:pt>
                <c:pt idx="2180">
                  <c:v>93.67</c:v>
                </c:pt>
                <c:pt idx="2181">
                  <c:v>93.88</c:v>
                </c:pt>
                <c:pt idx="2182">
                  <c:v>93.31</c:v>
                </c:pt>
                <c:pt idx="2183">
                  <c:v>94.07</c:v>
                </c:pt>
                <c:pt idx="2184">
                  <c:v>92.71</c:v>
                </c:pt>
                <c:pt idx="2185">
                  <c:v>92.09</c:v>
                </c:pt>
                <c:pt idx="2186">
                  <c:v>92.51</c:v>
                </c:pt>
                <c:pt idx="2187">
                  <c:v>92.67</c:v>
                </c:pt>
                <c:pt idx="2188">
                  <c:v>93.66</c:v>
                </c:pt>
                <c:pt idx="2189">
                  <c:v>93.4</c:v>
                </c:pt>
                <c:pt idx="2190">
                  <c:v>93.18</c:v>
                </c:pt>
                <c:pt idx="2191">
                  <c:v>94.12</c:v>
                </c:pt>
                <c:pt idx="2192">
                  <c:v>94.94</c:v>
                </c:pt>
                <c:pt idx="2193">
                  <c:v>96.1</c:v>
                </c:pt>
                <c:pt idx="2194">
                  <c:v>96.47</c:v>
                </c:pt>
                <c:pt idx="2195">
                  <c:v>96.07</c:v>
                </c:pt>
                <c:pt idx="2196">
                  <c:v>95.96</c:v>
                </c:pt>
                <c:pt idx="2197">
                  <c:v>96.15</c:v>
                </c:pt>
                <c:pt idx="2198">
                  <c:v>94.96</c:v>
                </c:pt>
                <c:pt idx="2199">
                  <c:v>95.55</c:v>
                </c:pt>
                <c:pt idx="2200">
                  <c:v>95.91</c:v>
                </c:pt>
                <c:pt idx="2201">
                  <c:v>95.08</c:v>
                </c:pt>
                <c:pt idx="2202">
                  <c:v>94.86</c:v>
                </c:pt>
                <c:pt idx="2203">
                  <c:v>94.08</c:v>
                </c:pt>
                <c:pt idx="2204">
                  <c:v>94.62</c:v>
                </c:pt>
                <c:pt idx="2205">
                  <c:v>94.33</c:v>
                </c:pt>
                <c:pt idx="2206">
                  <c:v>93.99</c:v>
                </c:pt>
                <c:pt idx="2207">
                  <c:v>94.38</c:v>
                </c:pt>
                <c:pt idx="2208">
                  <c:v>93.13</c:v>
                </c:pt>
                <c:pt idx="2209">
                  <c:v>93.67</c:v>
                </c:pt>
                <c:pt idx="2210">
                  <c:v>92.88</c:v>
                </c:pt>
                <c:pt idx="2211">
                  <c:v>96.94</c:v>
                </c:pt>
                <c:pt idx="2212">
                  <c:v>98.53</c:v>
                </c:pt>
                <c:pt idx="2213">
                  <c:v>99.37</c:v>
                </c:pt>
                <c:pt idx="2214">
                  <c:v>99.2</c:v>
                </c:pt>
                <c:pt idx="2215">
                  <c:v>99.67</c:v>
                </c:pt>
                <c:pt idx="2216">
                  <c:v>99.63</c:v>
                </c:pt>
                <c:pt idx="2217">
                  <c:v>98.66</c:v>
                </c:pt>
                <c:pt idx="2218">
                  <c:v>96.85</c:v>
                </c:pt>
                <c:pt idx="2219">
                  <c:v>98</c:v>
                </c:pt>
                <c:pt idx="2220">
                  <c:v>97.86</c:v>
                </c:pt>
                <c:pt idx="2221">
                  <c:v>98.29</c:v>
                </c:pt>
                <c:pt idx="2222">
                  <c:v>99.8</c:v>
                </c:pt>
                <c:pt idx="2223">
                  <c:v>99.29</c:v>
                </c:pt>
                <c:pt idx="2224">
                  <c:v>99.64</c:v>
                </c:pt>
                <c:pt idx="2225">
                  <c:v>99.56</c:v>
                </c:pt>
                <c:pt idx="2226">
                  <c:v>99.14</c:v>
                </c:pt>
                <c:pt idx="2227">
                  <c:v>97.92</c:v>
                </c:pt>
                <c:pt idx="2228">
                  <c:v>97.19</c:v>
                </c:pt>
                <c:pt idx="2229">
                  <c:v>97.22</c:v>
                </c:pt>
                <c:pt idx="2230">
                  <c:v>99.16</c:v>
                </c:pt>
                <c:pt idx="2231">
                  <c:v>98.89</c:v>
                </c:pt>
                <c:pt idx="2232">
                  <c:v>98.9</c:v>
                </c:pt>
                <c:pt idx="2233">
                  <c:v>100.96</c:v>
                </c:pt>
                <c:pt idx="2234">
                  <c:v>101.92</c:v>
                </c:pt>
                <c:pt idx="2235">
                  <c:v>101.48</c:v>
                </c:pt>
                <c:pt idx="2236">
                  <c:v>102.14</c:v>
                </c:pt>
                <c:pt idx="2237">
                  <c:v>102.16</c:v>
                </c:pt>
                <c:pt idx="2238">
                  <c:v>102.29</c:v>
                </c:pt>
                <c:pt idx="2239">
                  <c:v>102.85</c:v>
                </c:pt>
                <c:pt idx="2240">
                  <c:v>102.45</c:v>
                </c:pt>
                <c:pt idx="2241">
                  <c:v>102.62</c:v>
                </c:pt>
                <c:pt idx="2242">
                  <c:v>103.5</c:v>
                </c:pt>
                <c:pt idx="2243">
                  <c:v>102.34</c:v>
                </c:pt>
                <c:pt idx="2244">
                  <c:v>100.88</c:v>
                </c:pt>
                <c:pt idx="2245">
                  <c:v>101.63</c:v>
                </c:pt>
                <c:pt idx="2246">
                  <c:v>102.23</c:v>
                </c:pt>
                <c:pt idx="2247">
                  <c:v>101.18</c:v>
                </c:pt>
                <c:pt idx="2248">
                  <c:v>101.17</c:v>
                </c:pt>
                <c:pt idx="2249">
                  <c:v>100.46</c:v>
                </c:pt>
                <c:pt idx="2250">
                  <c:v>99.46</c:v>
                </c:pt>
                <c:pt idx="2251">
                  <c:v>100.3</c:v>
                </c:pt>
                <c:pt idx="2252">
                  <c:v>99.3</c:v>
                </c:pt>
                <c:pt idx="2253">
                  <c:v>97.44</c:v>
                </c:pt>
                <c:pt idx="2254">
                  <c:v>97.73</c:v>
                </c:pt>
                <c:pt idx="2255">
                  <c:v>98.8</c:v>
                </c:pt>
                <c:pt idx="2256">
                  <c:v>96.44</c:v>
                </c:pt>
                <c:pt idx="2257">
                  <c:v>95.3</c:v>
                </c:pt>
                <c:pt idx="2258">
                  <c:v>94.63</c:v>
                </c:pt>
                <c:pt idx="2259">
                  <c:v>94.68</c:v>
                </c:pt>
                <c:pt idx="2260">
                  <c:v>94.84</c:v>
                </c:pt>
                <c:pt idx="2261">
                  <c:v>95.53</c:v>
                </c:pt>
                <c:pt idx="2262">
                  <c:v>96.45</c:v>
                </c:pt>
                <c:pt idx="2263">
                  <c:v>97.2</c:v>
                </c:pt>
                <c:pt idx="2264">
                  <c:v>98.36</c:v>
                </c:pt>
                <c:pt idx="2265">
                  <c:v>97.74</c:v>
                </c:pt>
                <c:pt idx="2266">
                  <c:v>98.15</c:v>
                </c:pt>
                <c:pt idx="2267">
                  <c:v>97.65</c:v>
                </c:pt>
                <c:pt idx="2268">
                  <c:v>98.63</c:v>
                </c:pt>
                <c:pt idx="2269">
                  <c:v>99.43</c:v>
                </c:pt>
                <c:pt idx="2270">
                  <c:v>99.62</c:v>
                </c:pt>
                <c:pt idx="2271">
                  <c:v>100.72</c:v>
                </c:pt>
                <c:pt idx="2272">
                  <c:v>99.93</c:v>
                </c:pt>
                <c:pt idx="2273">
                  <c:v>100.35</c:v>
                </c:pt>
                <c:pt idx="2274">
                  <c:v>101.37</c:v>
                </c:pt>
                <c:pt idx="2275">
                  <c:v>101.07</c:v>
                </c:pt>
                <c:pt idx="2276">
                  <c:v>101.17</c:v>
                </c:pt>
                <c:pt idx="2277">
                  <c:v>99.61</c:v>
                </c:pt>
                <c:pt idx="2278">
                  <c:v>99.07</c:v>
                </c:pt>
                <c:pt idx="2279">
                  <c:v>100.05</c:v>
                </c:pt>
                <c:pt idx="2280">
                  <c:v>99.36</c:v>
                </c:pt>
                <c:pt idx="2281">
                  <c:v>99.71</c:v>
                </c:pt>
                <c:pt idx="2282">
                  <c:v>100.86</c:v>
                </c:pt>
                <c:pt idx="2283">
                  <c:v>100.02</c:v>
                </c:pt>
                <c:pt idx="2284">
                  <c:v>99.46</c:v>
                </c:pt>
                <c:pt idx="2285">
                  <c:v>99.51</c:v>
                </c:pt>
                <c:pt idx="2286">
                  <c:v>100.31</c:v>
                </c:pt>
                <c:pt idx="2287">
                  <c:v>99.31</c:v>
                </c:pt>
                <c:pt idx="2288">
                  <c:v>97.99</c:v>
                </c:pt>
                <c:pt idx="2289">
                  <c:v>98.05</c:v>
                </c:pt>
                <c:pt idx="2290">
                  <c:v>98.09</c:v>
                </c:pt>
                <c:pt idx="2291">
                  <c:v>97.85</c:v>
                </c:pt>
                <c:pt idx="2292">
                  <c:v>99.54</c:v>
                </c:pt>
                <c:pt idx="2293">
                  <c:v>99.16</c:v>
                </c:pt>
                <c:pt idx="2294">
                  <c:v>98.03</c:v>
                </c:pt>
                <c:pt idx="2295">
                  <c:v>97.42</c:v>
                </c:pt>
                <c:pt idx="2296">
                  <c:v>96.73</c:v>
                </c:pt>
                <c:pt idx="2297">
                  <c:v>96.89</c:v>
                </c:pt>
                <c:pt idx="2298">
                  <c:v>96.24</c:v>
                </c:pt>
                <c:pt idx="2299">
                  <c:v>97.42</c:v>
                </c:pt>
                <c:pt idx="2300">
                  <c:v>98.31</c:v>
                </c:pt>
                <c:pt idx="2301">
                  <c:v>97.96</c:v>
                </c:pt>
                <c:pt idx="2302">
                  <c:v>97.23</c:v>
                </c:pt>
                <c:pt idx="2303">
                  <c:v>97.65</c:v>
                </c:pt>
                <c:pt idx="2304">
                  <c:v>97.71</c:v>
                </c:pt>
                <c:pt idx="2305">
                  <c:v>97.51</c:v>
                </c:pt>
                <c:pt idx="2306">
                  <c:v>97.91</c:v>
                </c:pt>
                <c:pt idx="2307">
                  <c:v>98.98</c:v>
                </c:pt>
                <c:pt idx="2308">
                  <c:v>98.72</c:v>
                </c:pt>
                <c:pt idx="2309">
                  <c:v>98.14</c:v>
                </c:pt>
                <c:pt idx="2310">
                  <c:v>97.21</c:v>
                </c:pt>
                <c:pt idx="2311">
                  <c:v>97.85</c:v>
                </c:pt>
                <c:pt idx="2312">
                  <c:v>98.36</c:v>
                </c:pt>
                <c:pt idx="2313">
                  <c:v>98.54</c:v>
                </c:pt>
                <c:pt idx="2314">
                  <c:v>99.68</c:v>
                </c:pt>
                <c:pt idx="2315">
                  <c:v>99.61</c:v>
                </c:pt>
                <c:pt idx="2316">
                  <c:v>99.71</c:v>
                </c:pt>
                <c:pt idx="2317">
                  <c:v>99.98</c:v>
                </c:pt>
                <c:pt idx="2318">
                  <c:v>99.69</c:v>
                </c:pt>
                <c:pt idx="2319">
                  <c:v>99.71</c:v>
                </c:pt>
                <c:pt idx="2320">
                  <c:v>100.33</c:v>
                </c:pt>
                <c:pt idx="2321">
                  <c:v>99.71</c:v>
                </c:pt>
                <c:pt idx="2322">
                  <c:v>99.72</c:v>
                </c:pt>
                <c:pt idx="2323">
                  <c:v>99.17</c:v>
                </c:pt>
                <c:pt idx="2324">
                  <c:v>99.24</c:v>
                </c:pt>
                <c:pt idx="2325">
                  <c:v>98.19</c:v>
                </c:pt>
                <c:pt idx="2326">
                  <c:v>99.55</c:v>
                </c:pt>
                <c:pt idx="2327">
                  <c:v>98.78</c:v>
                </c:pt>
                <c:pt idx="2328">
                  <c:v>98.76</c:v>
                </c:pt>
                <c:pt idx="2329">
                  <c:v>98.34</c:v>
                </c:pt>
                <c:pt idx="2330">
                  <c:v>98.96</c:v>
                </c:pt>
                <c:pt idx="2331">
                  <c:v>97.75</c:v>
                </c:pt>
                <c:pt idx="2332">
                  <c:v>98.4</c:v>
                </c:pt>
                <c:pt idx="2333">
                  <c:v>98.04</c:v>
                </c:pt>
                <c:pt idx="2334">
                  <c:v>97.38</c:v>
                </c:pt>
                <c:pt idx="2335">
                  <c:v>97.3</c:v>
                </c:pt>
                <c:pt idx="2336">
                  <c:v>97.26</c:v>
                </c:pt>
                <c:pt idx="2337">
                  <c:v>96.78</c:v>
                </c:pt>
                <c:pt idx="2338">
                  <c:v>97.16</c:v>
                </c:pt>
                <c:pt idx="2339">
                  <c:v>97.61</c:v>
                </c:pt>
                <c:pt idx="2340">
                  <c:v>98.31</c:v>
                </c:pt>
                <c:pt idx="2341">
                  <c:v>98.54</c:v>
                </c:pt>
                <c:pt idx="2342">
                  <c:v>98.5</c:v>
                </c:pt>
                <c:pt idx="2343">
                  <c:v>98.83</c:v>
                </c:pt>
                <c:pt idx="2344">
                  <c:v>98.13</c:v>
                </c:pt>
                <c:pt idx="2345">
                  <c:v>98.07</c:v>
                </c:pt>
                <c:pt idx="2346">
                  <c:v>98.19</c:v>
                </c:pt>
                <c:pt idx="2347">
                  <c:v>98.08</c:v>
                </c:pt>
                <c:pt idx="2348">
                  <c:v>97.47</c:v>
                </c:pt>
                <c:pt idx="2349">
                  <c:v>97.26</c:v>
                </c:pt>
                <c:pt idx="2350">
                  <c:v>97.57</c:v>
                </c:pt>
                <c:pt idx="2351">
                  <c:v>97.55</c:v>
                </c:pt>
                <c:pt idx="2352">
                  <c:v>98.21</c:v>
                </c:pt>
                <c:pt idx="2353">
                  <c:v>98.51</c:v>
                </c:pt>
                <c:pt idx="2354">
                  <c:v>98.23</c:v>
                </c:pt>
                <c:pt idx="2355">
                  <c:v>98.57</c:v>
                </c:pt>
                <c:pt idx="2356">
                  <c:v>98.56</c:v>
                </c:pt>
                <c:pt idx="2357">
                  <c:v>98.72</c:v>
                </c:pt>
                <c:pt idx="2358">
                  <c:v>98.26</c:v>
                </c:pt>
                <c:pt idx="2359">
                  <c:v>98.97</c:v>
                </c:pt>
                <c:pt idx="2360">
                  <c:v>99.29</c:v>
                </c:pt>
                <c:pt idx="2361">
                  <c:v>99.67</c:v>
                </c:pt>
                <c:pt idx="2362">
                  <c:v>99.31</c:v>
                </c:pt>
                <c:pt idx="2363">
                  <c:v>100.27</c:v>
                </c:pt>
                <c:pt idx="2364">
                  <c:v>100.29</c:v>
                </c:pt>
                <c:pt idx="2365">
                  <c:v>99.89</c:v>
                </c:pt>
                <c:pt idx="2366">
                  <c:v>100.19</c:v>
                </c:pt>
                <c:pt idx="2367">
                  <c:v>100.47</c:v>
                </c:pt>
                <c:pt idx="2368">
                  <c:v>101.24</c:v>
                </c:pt>
                <c:pt idx="2369">
                  <c:v>101.47</c:v>
                </c:pt>
                <c:pt idx="2370">
                  <c:v>101.46</c:v>
                </c:pt>
                <c:pt idx="2371">
                  <c:v>101.39</c:v>
                </c:pt>
                <c:pt idx="2372">
                  <c:v>101.95</c:v>
                </c:pt>
                <c:pt idx="2373">
                  <c:v>102.42</c:v>
                </c:pt>
                <c:pt idx="2374">
                  <c:v>102.49</c:v>
                </c:pt>
                <c:pt idx="2375">
                  <c:v>102.91</c:v>
                </c:pt>
                <c:pt idx="2376">
                  <c:v>102.63</c:v>
                </c:pt>
                <c:pt idx="2377">
                  <c:v>102.45</c:v>
                </c:pt>
                <c:pt idx="2378">
                  <c:v>101.98</c:v>
                </c:pt>
                <c:pt idx="2379">
                  <c:v>103.11</c:v>
                </c:pt>
                <c:pt idx="2380">
                  <c:v>103.36</c:v>
                </c:pt>
                <c:pt idx="2381">
                  <c:v>102.92</c:v>
                </c:pt>
                <c:pt idx="2382">
                  <c:v>102.68</c:v>
                </c:pt>
                <c:pt idx="2383">
                  <c:v>103.63</c:v>
                </c:pt>
                <c:pt idx="2384">
                  <c:v>103.19</c:v>
                </c:pt>
                <c:pt idx="2385">
                  <c:v>103.12</c:v>
                </c:pt>
                <c:pt idx="2386">
                  <c:v>102.84</c:v>
                </c:pt>
                <c:pt idx="2387">
                  <c:v>104.15</c:v>
                </c:pt>
                <c:pt idx="2388">
                  <c:v>104.4</c:v>
                </c:pt>
                <c:pt idx="2389">
                  <c:v>104.26</c:v>
                </c:pt>
                <c:pt idx="2390">
                  <c:v>104.32</c:v>
                </c:pt>
                <c:pt idx="2391">
                  <c:v>104.85</c:v>
                </c:pt>
                <c:pt idx="2392">
                  <c:v>105.02</c:v>
                </c:pt>
                <c:pt idx="2393">
                  <c:v>105.4</c:v>
                </c:pt>
                <c:pt idx="2394">
                  <c:v>104.66</c:v>
                </c:pt>
                <c:pt idx="2395">
                  <c:v>104.46</c:v>
                </c:pt>
                <c:pt idx="2396">
                  <c:v>104.78</c:v>
                </c:pt>
                <c:pt idx="2397">
                  <c:v>104.86</c:v>
                </c:pt>
                <c:pt idx="2398">
                  <c:v>104.95</c:v>
                </c:pt>
                <c:pt idx="2399">
                  <c:v>103.32</c:v>
                </c:pt>
                <c:pt idx="2400">
                  <c:v>104.13</c:v>
                </c:pt>
                <c:pt idx="2401">
                  <c:v>104.87</c:v>
                </c:pt>
                <c:pt idx="2402">
                  <c:v>104.39</c:v>
                </c:pt>
                <c:pt idx="2403">
                  <c:v>104.03</c:v>
                </c:pt>
                <c:pt idx="2404">
                  <c:v>104.46</c:v>
                </c:pt>
                <c:pt idx="2405">
                  <c:v>104.26</c:v>
                </c:pt>
                <c:pt idx="2406">
                  <c:v>104.74</c:v>
                </c:pt>
                <c:pt idx="2407">
                  <c:v>103.5</c:v>
                </c:pt>
                <c:pt idx="2408">
                  <c:v>102.33</c:v>
                </c:pt>
                <c:pt idx="2409">
                  <c:v>102.68</c:v>
                </c:pt>
                <c:pt idx="2410">
                  <c:v>103.15</c:v>
                </c:pt>
                <c:pt idx="2411">
                  <c:v>102.2</c:v>
                </c:pt>
                <c:pt idx="2412">
                  <c:v>102.86</c:v>
                </c:pt>
                <c:pt idx="2413">
                  <c:v>102.28</c:v>
                </c:pt>
                <c:pt idx="2414">
                  <c:v>101.24</c:v>
                </c:pt>
                <c:pt idx="2415">
                  <c:v>101.59</c:v>
                </c:pt>
                <c:pt idx="2416">
                  <c:v>101.59</c:v>
                </c:pt>
                <c:pt idx="2417">
                  <c:v>102.04</c:v>
                </c:pt>
                <c:pt idx="2418">
                  <c:v>102.5</c:v>
                </c:pt>
                <c:pt idx="2419">
                  <c:v>102.5</c:v>
                </c:pt>
                <c:pt idx="2420">
                  <c:v>102.51</c:v>
                </c:pt>
                <c:pt idx="2421">
                  <c:v>102.28</c:v>
                </c:pt>
                <c:pt idx="2422">
                  <c:v>101.44</c:v>
                </c:pt>
                <c:pt idx="2423">
                  <c:v>102.18</c:v>
                </c:pt>
                <c:pt idx="2424">
                  <c:v>102.33</c:v>
                </c:pt>
                <c:pt idx="2425">
                  <c:v>102.25</c:v>
                </c:pt>
                <c:pt idx="2426">
                  <c:v>102.53</c:v>
                </c:pt>
                <c:pt idx="2427">
                  <c:v>102.59</c:v>
                </c:pt>
                <c:pt idx="2428">
                  <c:v>102.55</c:v>
                </c:pt>
                <c:pt idx="2429">
                  <c:v>102.2</c:v>
                </c:pt>
                <c:pt idx="2430">
                  <c:v>102.37</c:v>
                </c:pt>
                <c:pt idx="2431">
                  <c:v>101.9</c:v>
                </c:pt>
                <c:pt idx="2432">
                  <c:v>101.31</c:v>
                </c:pt>
                <c:pt idx="2433">
                  <c:v>101.55</c:v>
                </c:pt>
                <c:pt idx="2434">
                  <c:v>102.26</c:v>
                </c:pt>
                <c:pt idx="2435">
                  <c:v>102.4</c:v>
                </c:pt>
                <c:pt idx="2436">
                  <c:v>103.09</c:v>
                </c:pt>
                <c:pt idx="2437">
                  <c:v>103.23</c:v>
                </c:pt>
                <c:pt idx="2438">
                  <c:v>103.29</c:v>
                </c:pt>
                <c:pt idx="2439">
                  <c:v>102.95</c:v>
                </c:pt>
                <c:pt idx="2440">
                  <c:v>102.78</c:v>
                </c:pt>
                <c:pt idx="2441">
                  <c:v>101.83</c:v>
                </c:pt>
                <c:pt idx="2442">
                  <c:v>101.43</c:v>
                </c:pt>
                <c:pt idx="2443">
                  <c:v>101.84</c:v>
                </c:pt>
                <c:pt idx="2444">
                  <c:v>101.44</c:v>
                </c:pt>
                <c:pt idx="2445">
                  <c:v>102.32</c:v>
                </c:pt>
                <c:pt idx="2446">
                  <c:v>102.35</c:v>
                </c:pt>
                <c:pt idx="2447">
                  <c:v>102.2</c:v>
                </c:pt>
                <c:pt idx="2448">
                  <c:v>102.36</c:v>
                </c:pt>
                <c:pt idx="2449">
                  <c:v>101.86</c:v>
                </c:pt>
                <c:pt idx="2450">
                  <c:v>102.06</c:v>
                </c:pt>
                <c:pt idx="2451">
                  <c:v>102.92</c:v>
                </c:pt>
                <c:pt idx="2452">
                  <c:v>103.2</c:v>
                </c:pt>
                <c:pt idx="2453">
                  <c:v>103.73</c:v>
                </c:pt>
                <c:pt idx="2454">
                  <c:v>103.86</c:v>
                </c:pt>
                <c:pt idx="2455">
                  <c:v>103.9</c:v>
                </c:pt>
                <c:pt idx="2456">
                  <c:v>103.24</c:v>
                </c:pt>
                <c:pt idx="2457">
                  <c:v>102.95</c:v>
                </c:pt>
                <c:pt idx="2458">
                  <c:v>101.99</c:v>
                </c:pt>
                <c:pt idx="2459">
                  <c:v>102.06</c:v>
                </c:pt>
                <c:pt idx="2460">
                  <c:v>101.54</c:v>
                </c:pt>
                <c:pt idx="2461">
                  <c:v>101.44</c:v>
                </c:pt>
                <c:pt idx="2462">
                  <c:v>101.88</c:v>
                </c:pt>
                <c:pt idx="2463">
                  <c:v>102.12</c:v>
                </c:pt>
                <c:pt idx="2464">
                  <c:v>102.14</c:v>
                </c:pt>
                <c:pt idx="2465">
                  <c:v>102.55</c:v>
                </c:pt>
                <c:pt idx="2466">
                  <c:v>102.61</c:v>
                </c:pt>
                <c:pt idx="2467">
                  <c:v>102.66</c:v>
                </c:pt>
                <c:pt idx="2468">
                  <c:v>102.65</c:v>
                </c:pt>
                <c:pt idx="2469">
                  <c:v>102.47</c:v>
                </c:pt>
                <c:pt idx="2470">
                  <c:v>102.39</c:v>
                </c:pt>
                <c:pt idx="2471">
                  <c:v>102.12</c:v>
                </c:pt>
                <c:pt idx="2472">
                  <c:v>102.61</c:v>
                </c:pt>
                <c:pt idx="2473">
                  <c:v>102.26</c:v>
                </c:pt>
                <c:pt idx="2474">
                  <c:v>102.37</c:v>
                </c:pt>
                <c:pt idx="2475">
                  <c:v>101.63</c:v>
                </c:pt>
                <c:pt idx="2476">
                  <c:v>101.95</c:v>
                </c:pt>
                <c:pt idx="2477">
                  <c:v>101.68</c:v>
                </c:pt>
                <c:pt idx="2478">
                  <c:v>102.02</c:v>
                </c:pt>
                <c:pt idx="2479">
                  <c:v>102.21</c:v>
                </c:pt>
                <c:pt idx="2480">
                  <c:v>102.19</c:v>
                </c:pt>
                <c:pt idx="2481">
                  <c:v>101.83</c:v>
                </c:pt>
                <c:pt idx="2482">
                  <c:v>101.63</c:v>
                </c:pt>
                <c:pt idx="2483">
                  <c:v>101.58</c:v>
                </c:pt>
                <c:pt idx="2484">
                  <c:v>101.47</c:v>
                </c:pt>
                <c:pt idx="2485">
                  <c:v>101.31</c:v>
                </c:pt>
                <c:pt idx="2486">
                  <c:v>101.43</c:v>
                </c:pt>
                <c:pt idx="2487">
                  <c:v>101.84</c:v>
                </c:pt>
                <c:pt idx="2488">
                  <c:v>101.98</c:v>
                </c:pt>
                <c:pt idx="2489">
                  <c:v>101.93</c:v>
                </c:pt>
                <c:pt idx="2490">
                  <c:v>101.97</c:v>
                </c:pt>
                <c:pt idx="2491">
                  <c:v>101.75</c:v>
                </c:pt>
                <c:pt idx="2492">
                  <c:v>101.65</c:v>
                </c:pt>
                <c:pt idx="2493">
                  <c:v>101.98</c:v>
                </c:pt>
                <c:pt idx="2494">
                  <c:v>102.41</c:v>
                </c:pt>
                <c:pt idx="2495">
                  <c:v>102.63</c:v>
                </c:pt>
                <c:pt idx="2496">
                  <c:v>102.65</c:v>
                </c:pt>
                <c:pt idx="2497">
                  <c:v>102.37</c:v>
                </c:pt>
                <c:pt idx="2498">
                  <c:v>102.57</c:v>
                </c:pt>
                <c:pt idx="2499">
                  <c:v>102.48</c:v>
                </c:pt>
                <c:pt idx="2500">
                  <c:v>102.35</c:v>
                </c:pt>
                <c:pt idx="2501">
                  <c:v>102.04</c:v>
                </c:pt>
                <c:pt idx="2502">
                  <c:v>101.8</c:v>
                </c:pt>
                <c:pt idx="2503">
                  <c:v>101.98</c:v>
                </c:pt>
                <c:pt idx="2504">
                  <c:v>101.95</c:v>
                </c:pt>
                <c:pt idx="2505">
                  <c:v>102.18</c:v>
                </c:pt>
                <c:pt idx="2506">
                  <c:v>102.01</c:v>
                </c:pt>
                <c:pt idx="2507">
                  <c:v>101.9</c:v>
                </c:pt>
                <c:pt idx="2508">
                  <c:v>102.1</c:v>
                </c:pt>
                <c:pt idx="2509">
                  <c:v>101.83</c:v>
                </c:pt>
                <c:pt idx="2510">
                  <c:v>101.96</c:v>
                </c:pt>
                <c:pt idx="2511">
                  <c:v>101.7</c:v>
                </c:pt>
                <c:pt idx="2512">
                  <c:v>101.51</c:v>
                </c:pt>
                <c:pt idx="2513">
                  <c:v>101.3</c:v>
                </c:pt>
                <c:pt idx="2514">
                  <c:v>101.45</c:v>
                </c:pt>
                <c:pt idx="2515">
                  <c:v>101.59</c:v>
                </c:pt>
                <c:pt idx="2516">
                  <c:v>101.87</c:v>
                </c:pt>
                <c:pt idx="2517">
                  <c:v>102.16</c:v>
                </c:pt>
                <c:pt idx="2518">
                  <c:v>102.2</c:v>
                </c:pt>
                <c:pt idx="2519">
                  <c:v>101.74</c:v>
                </c:pt>
                <c:pt idx="2520">
                  <c:v>101.56</c:v>
                </c:pt>
                <c:pt idx="2521">
                  <c:v>101.55</c:v>
                </c:pt>
                <c:pt idx="2522">
                  <c:v>101.38</c:v>
                </c:pt>
                <c:pt idx="2523">
                  <c:v>101.39</c:v>
                </c:pt>
                <c:pt idx="2524">
                  <c:v>101.65</c:v>
                </c:pt>
                <c:pt idx="2525">
                  <c:v>101.74</c:v>
                </c:pt>
                <c:pt idx="2526">
                  <c:v>101.66</c:v>
                </c:pt>
                <c:pt idx="2527">
                  <c:v>101.26</c:v>
                </c:pt>
                <c:pt idx="2528">
                  <c:v>101.48</c:v>
                </c:pt>
                <c:pt idx="2529">
                  <c:v>101.52</c:v>
                </c:pt>
                <c:pt idx="2530">
                  <c:v>101.54</c:v>
                </c:pt>
                <c:pt idx="2531">
                  <c:v>101.8</c:v>
                </c:pt>
                <c:pt idx="2532">
                  <c:v>101.81</c:v>
                </c:pt>
                <c:pt idx="2533">
                  <c:v>101.86</c:v>
                </c:pt>
                <c:pt idx="2534">
                  <c:v>102.1</c:v>
                </c:pt>
                <c:pt idx="2535">
                  <c:v>102.85</c:v>
                </c:pt>
                <c:pt idx="2536">
                  <c:v>102.84</c:v>
                </c:pt>
                <c:pt idx="2537">
                  <c:v>102.57</c:v>
                </c:pt>
                <c:pt idx="2538">
                  <c:v>102.63</c:v>
                </c:pt>
                <c:pt idx="2539">
                  <c:v>102.61</c:v>
                </c:pt>
                <c:pt idx="2540">
                  <c:v>102.17</c:v>
                </c:pt>
                <c:pt idx="2541">
                  <c:v>102.11</c:v>
                </c:pt>
                <c:pt idx="2542">
                  <c:v>102.16</c:v>
                </c:pt>
                <c:pt idx="2543">
                  <c:v>102.31</c:v>
                </c:pt>
                <c:pt idx="2544">
                  <c:v>102.26</c:v>
                </c:pt>
                <c:pt idx="2545">
                  <c:v>102.5</c:v>
                </c:pt>
                <c:pt idx="2546">
                  <c:v>102.51</c:v>
                </c:pt>
                <c:pt idx="2547">
                  <c:v>102.39</c:v>
                </c:pt>
                <c:pt idx="2548">
                  <c:v>102.63</c:v>
                </c:pt>
                <c:pt idx="2549">
                  <c:v>102.99</c:v>
                </c:pt>
                <c:pt idx="2550">
                  <c:v>103.82</c:v>
                </c:pt>
                <c:pt idx="2551">
                  <c:v>103.96</c:v>
                </c:pt>
                <c:pt idx="2552">
                  <c:v>104.19</c:v>
                </c:pt>
                <c:pt idx="2553">
                  <c:v>104.1</c:v>
                </c:pt>
                <c:pt idx="2554">
                  <c:v>104.12</c:v>
                </c:pt>
                <c:pt idx="2555">
                  <c:v>103.76</c:v>
                </c:pt>
                <c:pt idx="2556">
                  <c:v>103.74</c:v>
                </c:pt>
                <c:pt idx="2557">
                  <c:v>104.14</c:v>
                </c:pt>
                <c:pt idx="2558">
                  <c:v>104.4</c:v>
                </c:pt>
                <c:pt idx="2559">
                  <c:v>105.22</c:v>
                </c:pt>
                <c:pt idx="2560">
                  <c:v>104.93</c:v>
                </c:pt>
                <c:pt idx="2561">
                  <c:v>105.57</c:v>
                </c:pt>
                <c:pt idx="2562">
                  <c:v>105.13</c:v>
                </c:pt>
                <c:pt idx="2563">
                  <c:v>106.06</c:v>
                </c:pt>
                <c:pt idx="2564">
                  <c:v>106.12</c:v>
                </c:pt>
                <c:pt idx="2565">
                  <c:v>106.8</c:v>
                </c:pt>
                <c:pt idx="2566">
                  <c:v>107.22</c:v>
                </c:pt>
                <c:pt idx="2567">
                  <c:v>107.17</c:v>
                </c:pt>
                <c:pt idx="2568">
                  <c:v>107.27</c:v>
                </c:pt>
                <c:pt idx="2569">
                  <c:v>108.53</c:v>
                </c:pt>
                <c:pt idx="2570">
                  <c:v>108.86</c:v>
                </c:pt>
                <c:pt idx="2571">
                  <c:v>108.98</c:v>
                </c:pt>
                <c:pt idx="2572">
                  <c:v>108.68</c:v>
                </c:pt>
                <c:pt idx="2573">
                  <c:v>109.24</c:v>
                </c:pt>
                <c:pt idx="2574">
                  <c:v>108.55</c:v>
                </c:pt>
                <c:pt idx="2575">
                  <c:v>109.37</c:v>
                </c:pt>
                <c:pt idx="2576">
                  <c:v>109.45</c:v>
                </c:pt>
                <c:pt idx="2577">
                  <c:v>109.76</c:v>
                </c:pt>
                <c:pt idx="2578">
                  <c:v>109.09</c:v>
                </c:pt>
                <c:pt idx="2579">
                  <c:v>108.77</c:v>
                </c:pt>
                <c:pt idx="2580">
                  <c:v>109.69</c:v>
                </c:pt>
                <c:pt idx="2581">
                  <c:v>108.95</c:v>
                </c:pt>
                <c:pt idx="2582">
                  <c:v>108.26</c:v>
                </c:pt>
                <c:pt idx="2583">
                  <c:v>108.29</c:v>
                </c:pt>
                <c:pt idx="2584">
                  <c:v>107.78</c:v>
                </c:pt>
                <c:pt idx="2585">
                  <c:v>107.15</c:v>
                </c:pt>
                <c:pt idx="2586">
                  <c:v>107.27</c:v>
                </c:pt>
                <c:pt idx="2587">
                  <c:v>105.92</c:v>
                </c:pt>
                <c:pt idx="2588">
                  <c:v>106.35</c:v>
                </c:pt>
                <c:pt idx="2589">
                  <c:v>107.14</c:v>
                </c:pt>
                <c:pt idx="2590">
                  <c:v>106.86</c:v>
                </c:pt>
                <c:pt idx="2591">
                  <c:v>107.05</c:v>
                </c:pt>
                <c:pt idx="2592">
                  <c:v>107.16</c:v>
                </c:pt>
                <c:pt idx="2593">
                  <c:v>108.01</c:v>
                </c:pt>
                <c:pt idx="2594">
                  <c:v>107.97</c:v>
                </c:pt>
                <c:pt idx="2595">
                  <c:v>107.98</c:v>
                </c:pt>
                <c:pt idx="2596">
                  <c:v>108.14</c:v>
                </c:pt>
                <c:pt idx="2597">
                  <c:v>109.01</c:v>
                </c:pt>
                <c:pt idx="2598">
                  <c:v>109.34</c:v>
                </c:pt>
                <c:pt idx="2599">
                  <c:v>113.79</c:v>
                </c:pt>
                <c:pt idx="2600">
                  <c:v>113.73</c:v>
                </c:pt>
                <c:pt idx="2601">
                  <c:v>114.69</c:v>
                </c:pt>
                <c:pt idx="2602">
                  <c:v>115.15</c:v>
                </c:pt>
                <c:pt idx="2603">
                  <c:v>114.4</c:v>
                </c:pt>
                <c:pt idx="2604">
                  <c:v>114.75</c:v>
                </c:pt>
                <c:pt idx="2605">
                  <c:v>115.83</c:v>
                </c:pt>
                <c:pt idx="2606">
                  <c:v>115.58</c:v>
                </c:pt>
                <c:pt idx="2607">
                  <c:v>116.15</c:v>
                </c:pt>
                <c:pt idx="2608">
                  <c:v>116.44</c:v>
                </c:pt>
                <c:pt idx="2609">
                  <c:v>116.58</c:v>
                </c:pt>
                <c:pt idx="2610">
                  <c:v>117.06</c:v>
                </c:pt>
                <c:pt idx="2611">
                  <c:v>118.21</c:v>
                </c:pt>
                <c:pt idx="2612">
                  <c:v>118.09</c:v>
                </c:pt>
                <c:pt idx="2613">
                  <c:v>118.08</c:v>
                </c:pt>
                <c:pt idx="2614">
                  <c:v>117.77</c:v>
                </c:pt>
                <c:pt idx="2615">
                  <c:v>117.52</c:v>
                </c:pt>
                <c:pt idx="2616">
                  <c:v>118.23</c:v>
                </c:pt>
                <c:pt idx="2617">
                  <c:v>118.94</c:v>
                </c:pt>
                <c:pt idx="2618">
                  <c:v>118.37</c:v>
                </c:pt>
                <c:pt idx="2619">
                  <c:v>119.33</c:v>
                </c:pt>
                <c:pt idx="2620">
                  <c:v>119.87</c:v>
                </c:pt>
                <c:pt idx="2621">
                  <c:v>119.86</c:v>
                </c:pt>
                <c:pt idx="2622">
                  <c:v>121.6</c:v>
                </c:pt>
                <c:pt idx="2623">
                  <c:v>120.98</c:v>
                </c:pt>
                <c:pt idx="2624">
                  <c:v>119.52</c:v>
                </c:pt>
                <c:pt idx="2625">
                  <c:v>117.68</c:v>
                </c:pt>
                <c:pt idx="2626">
                  <c:v>118.89</c:v>
                </c:pt>
                <c:pt idx="2627">
                  <c:v>118.61</c:v>
                </c:pt>
                <c:pt idx="2628">
                  <c:v>117.76</c:v>
                </c:pt>
                <c:pt idx="2629">
                  <c:v>116.93</c:v>
                </c:pt>
                <c:pt idx="2630">
                  <c:v>118.81</c:v>
                </c:pt>
                <c:pt idx="2631">
                  <c:v>119</c:v>
                </c:pt>
                <c:pt idx="2632">
                  <c:v>119.52</c:v>
                </c:pt>
                <c:pt idx="2633">
                  <c:v>120.56</c:v>
                </c:pt>
                <c:pt idx="2634">
                  <c:v>120.24</c:v>
                </c:pt>
                <c:pt idx="2635">
                  <c:v>120.31</c:v>
                </c:pt>
                <c:pt idx="2636">
                  <c:v>120.51</c:v>
                </c:pt>
                <c:pt idx="2637">
                  <c:v>120.53</c:v>
                </c:pt>
                <c:pt idx="2638">
                  <c:v>120.34</c:v>
                </c:pt>
                <c:pt idx="2639">
                  <c:v>119.38</c:v>
                </c:pt>
                <c:pt idx="2640">
                  <c:v>118.84</c:v>
                </c:pt>
                <c:pt idx="2641">
                  <c:v>119.47</c:v>
                </c:pt>
                <c:pt idx="2642">
                  <c:v>119.87</c:v>
                </c:pt>
                <c:pt idx="2643">
                  <c:v>118.02</c:v>
                </c:pt>
                <c:pt idx="2644">
                  <c:v>117.65</c:v>
                </c:pt>
                <c:pt idx="2645">
                  <c:v>117.71</c:v>
                </c:pt>
                <c:pt idx="2646">
                  <c:v>116.44</c:v>
                </c:pt>
                <c:pt idx="2647">
                  <c:v>117.39</c:v>
                </c:pt>
                <c:pt idx="2648">
                  <c:v>117.9</c:v>
                </c:pt>
                <c:pt idx="2649">
                  <c:v>118.63</c:v>
                </c:pt>
                <c:pt idx="2650">
                  <c:v>118.14</c:v>
                </c:pt>
                <c:pt idx="2651">
                  <c:v>118.53</c:v>
                </c:pt>
                <c:pt idx="2652">
                  <c:v>117.71</c:v>
                </c:pt>
                <c:pt idx="2653">
                  <c:v>118.6</c:v>
                </c:pt>
                <c:pt idx="2654">
                  <c:v>117.83</c:v>
                </c:pt>
                <c:pt idx="2655">
                  <c:v>117.71</c:v>
                </c:pt>
                <c:pt idx="2656">
                  <c:v>118.25</c:v>
                </c:pt>
                <c:pt idx="2657">
                  <c:v>117.47</c:v>
                </c:pt>
                <c:pt idx="2658">
                  <c:v>117.35</c:v>
                </c:pt>
                <c:pt idx="2659">
                  <c:v>117.83</c:v>
                </c:pt>
                <c:pt idx="2660">
                  <c:v>117.3</c:v>
                </c:pt>
                <c:pt idx="2661">
                  <c:v>117.5</c:v>
                </c:pt>
                <c:pt idx="2662">
                  <c:v>118.93</c:v>
                </c:pt>
                <c:pt idx="2663">
                  <c:v>118.5</c:v>
                </c:pt>
                <c:pt idx="2664">
                  <c:v>120.2</c:v>
                </c:pt>
                <c:pt idx="2665">
                  <c:v>119.02</c:v>
                </c:pt>
                <c:pt idx="2666">
                  <c:v>118.59</c:v>
                </c:pt>
                <c:pt idx="2667">
                  <c:v>118.35</c:v>
                </c:pt>
                <c:pt idx="2668">
                  <c:v>119.26</c:v>
                </c:pt>
                <c:pt idx="2669">
                  <c:v>118.77</c:v>
                </c:pt>
                <c:pt idx="2670">
                  <c:v>119.1</c:v>
                </c:pt>
                <c:pt idx="2671">
                  <c:v>119.07</c:v>
                </c:pt>
                <c:pt idx="2672">
                  <c:v>118.92</c:v>
                </c:pt>
                <c:pt idx="2673">
                  <c:v>118.82</c:v>
                </c:pt>
                <c:pt idx="2674">
                  <c:v>119.04</c:v>
                </c:pt>
                <c:pt idx="2675">
                  <c:v>119.26</c:v>
                </c:pt>
                <c:pt idx="2676">
                  <c:v>119.89</c:v>
                </c:pt>
                <c:pt idx="2677">
                  <c:v>120.09</c:v>
                </c:pt>
                <c:pt idx="2678">
                  <c:v>119.59</c:v>
                </c:pt>
                <c:pt idx="2679">
                  <c:v>119.82</c:v>
                </c:pt>
                <c:pt idx="2680">
                  <c:v>120.08</c:v>
                </c:pt>
                <c:pt idx="2681">
                  <c:v>120.78</c:v>
                </c:pt>
                <c:pt idx="2682">
                  <c:v>121.47</c:v>
                </c:pt>
                <c:pt idx="2683">
                  <c:v>121.23</c:v>
                </c:pt>
                <c:pt idx="2684">
                  <c:v>121.54</c:v>
                </c:pt>
                <c:pt idx="2685">
                  <c:v>121.44</c:v>
                </c:pt>
                <c:pt idx="2686">
                  <c:v>121.41</c:v>
                </c:pt>
                <c:pt idx="2687">
                  <c:v>121.45</c:v>
                </c:pt>
                <c:pt idx="2688">
                  <c:v>121.34</c:v>
                </c:pt>
                <c:pt idx="2689">
                  <c:v>119.81</c:v>
                </c:pt>
                <c:pt idx="2690">
                  <c:v>120.72</c:v>
                </c:pt>
                <c:pt idx="2691">
                  <c:v>119.97</c:v>
                </c:pt>
                <c:pt idx="2692">
                  <c:v>119.8</c:v>
                </c:pt>
                <c:pt idx="2693">
                  <c:v>119.81</c:v>
                </c:pt>
                <c:pt idx="2694">
                  <c:v>119.4</c:v>
                </c:pt>
                <c:pt idx="2695">
                  <c:v>119.2</c:v>
                </c:pt>
                <c:pt idx="2696">
                  <c:v>119.29</c:v>
                </c:pt>
                <c:pt idx="2697">
                  <c:v>120.27</c:v>
                </c:pt>
                <c:pt idx="2698">
                  <c:v>119.92</c:v>
                </c:pt>
                <c:pt idx="2699">
                  <c:v>119.69</c:v>
                </c:pt>
                <c:pt idx="2700">
                  <c:v>119.7</c:v>
                </c:pt>
                <c:pt idx="2701">
                  <c:v>119.07</c:v>
                </c:pt>
                <c:pt idx="2702">
                  <c:v>119.55</c:v>
                </c:pt>
                <c:pt idx="2703">
                  <c:v>120.25</c:v>
                </c:pt>
                <c:pt idx="2704">
                  <c:v>120.27</c:v>
                </c:pt>
                <c:pt idx="2705">
                  <c:v>120.48</c:v>
                </c:pt>
                <c:pt idx="2706">
                  <c:v>120.23</c:v>
                </c:pt>
                <c:pt idx="2707">
                  <c:v>119.79</c:v>
                </c:pt>
                <c:pt idx="2708">
                  <c:v>119.62</c:v>
                </c:pt>
                <c:pt idx="2709">
                  <c:v>118.97</c:v>
                </c:pt>
                <c:pt idx="2710">
                  <c:v>119.05</c:v>
                </c:pt>
                <c:pt idx="2711">
                  <c:v>118.94</c:v>
                </c:pt>
                <c:pt idx="2712">
                  <c:v>119.36</c:v>
                </c:pt>
                <c:pt idx="2713">
                  <c:v>119.67</c:v>
                </c:pt>
                <c:pt idx="2714">
                  <c:v>120.04</c:v>
                </c:pt>
                <c:pt idx="2715">
                  <c:v>119.54</c:v>
                </c:pt>
                <c:pt idx="2716">
                  <c:v>118.96</c:v>
                </c:pt>
                <c:pt idx="2717">
                  <c:v>119.16</c:v>
                </c:pt>
                <c:pt idx="2718">
                  <c:v>118.99</c:v>
                </c:pt>
                <c:pt idx="2719">
                  <c:v>119.68</c:v>
                </c:pt>
                <c:pt idx="2720">
                  <c:v>119.37</c:v>
                </c:pt>
                <c:pt idx="2721">
                  <c:v>119.86</c:v>
                </c:pt>
                <c:pt idx="2722">
                  <c:v>119.76</c:v>
                </c:pt>
                <c:pt idx="2723">
                  <c:v>120.16</c:v>
                </c:pt>
                <c:pt idx="2724">
                  <c:v>119.79</c:v>
                </c:pt>
                <c:pt idx="2725">
                  <c:v>119.27</c:v>
                </c:pt>
                <c:pt idx="2726">
                  <c:v>119.39</c:v>
                </c:pt>
                <c:pt idx="2727">
                  <c:v>119.64</c:v>
                </c:pt>
                <c:pt idx="2728">
                  <c:v>119.9</c:v>
                </c:pt>
                <c:pt idx="2729">
                  <c:v>120.94</c:v>
                </c:pt>
                <c:pt idx="2730">
                  <c:v>121.06</c:v>
                </c:pt>
                <c:pt idx="2731">
                  <c:v>121.07</c:v>
                </c:pt>
                <c:pt idx="2732">
                  <c:v>121.63</c:v>
                </c:pt>
                <c:pt idx="2733">
                  <c:v>121.76</c:v>
                </c:pt>
                <c:pt idx="2734">
                  <c:v>123</c:v>
                </c:pt>
                <c:pt idx="2735">
                  <c:v>123.65</c:v>
                </c:pt>
                <c:pt idx="2736">
                  <c:v>123.75</c:v>
                </c:pt>
                <c:pt idx="2737">
                  <c:v>124.3</c:v>
                </c:pt>
                <c:pt idx="2738">
                  <c:v>124.82</c:v>
                </c:pt>
                <c:pt idx="2739">
                  <c:v>124.16</c:v>
                </c:pt>
                <c:pt idx="2740">
                  <c:v>124.36</c:v>
                </c:pt>
                <c:pt idx="2741">
                  <c:v>124.51</c:v>
                </c:pt>
                <c:pt idx="2742">
                  <c:v>125.5</c:v>
                </c:pt>
                <c:pt idx="2743">
                  <c:v>124.64</c:v>
                </c:pt>
                <c:pt idx="2744">
                  <c:v>124.47</c:v>
                </c:pt>
                <c:pt idx="2745">
                  <c:v>122.97</c:v>
                </c:pt>
                <c:pt idx="2746">
                  <c:v>123.47</c:v>
                </c:pt>
                <c:pt idx="2747">
                  <c:v>123.48</c:v>
                </c:pt>
                <c:pt idx="2748">
                  <c:v>123.47</c:v>
                </c:pt>
                <c:pt idx="2749">
                  <c:v>123.44</c:v>
                </c:pt>
                <c:pt idx="2750">
                  <c:v>123.39</c:v>
                </c:pt>
                <c:pt idx="2751">
                  <c:v>122.98</c:v>
                </c:pt>
                <c:pt idx="2752">
                  <c:v>122.7</c:v>
                </c:pt>
                <c:pt idx="2753">
                  <c:v>123.44</c:v>
                </c:pt>
                <c:pt idx="2754">
                  <c:v>123.88</c:v>
                </c:pt>
                <c:pt idx="2755">
                  <c:v>123.89</c:v>
                </c:pt>
                <c:pt idx="2756">
                  <c:v>123.56</c:v>
                </c:pt>
                <c:pt idx="2757">
                  <c:v>122.96</c:v>
                </c:pt>
                <c:pt idx="2758">
                  <c:v>122.48</c:v>
                </c:pt>
                <c:pt idx="2759">
                  <c:v>122.62</c:v>
                </c:pt>
                <c:pt idx="2760">
                  <c:v>123.39</c:v>
                </c:pt>
                <c:pt idx="2761">
                  <c:v>123</c:v>
                </c:pt>
                <c:pt idx="2762">
                  <c:v>122.57</c:v>
                </c:pt>
                <c:pt idx="2763">
                  <c:v>122.72</c:v>
                </c:pt>
                <c:pt idx="2764">
                  <c:v>122.4</c:v>
                </c:pt>
                <c:pt idx="2765">
                  <c:v>120.8</c:v>
                </c:pt>
                <c:pt idx="2766">
                  <c:v>121.65</c:v>
                </c:pt>
                <c:pt idx="2767">
                  <c:v>122.52</c:v>
                </c:pt>
                <c:pt idx="2768">
                  <c:v>123.64</c:v>
                </c:pt>
                <c:pt idx="2769">
                  <c:v>123.39</c:v>
                </c:pt>
                <c:pt idx="2770">
                  <c:v>123.85</c:v>
                </c:pt>
                <c:pt idx="2771">
                  <c:v>124.24</c:v>
                </c:pt>
                <c:pt idx="2772">
                  <c:v>124.36</c:v>
                </c:pt>
                <c:pt idx="2773">
                  <c:v>123.77</c:v>
                </c:pt>
                <c:pt idx="2774">
                  <c:v>124.1</c:v>
                </c:pt>
                <c:pt idx="2775">
                  <c:v>124.02</c:v>
                </c:pt>
                <c:pt idx="2776">
                  <c:v>123.64</c:v>
                </c:pt>
                <c:pt idx="2777">
                  <c:v>123.17</c:v>
                </c:pt>
                <c:pt idx="2778">
                  <c:v>123.54</c:v>
                </c:pt>
                <c:pt idx="2779">
                  <c:v>124.09</c:v>
                </c:pt>
                <c:pt idx="2780">
                  <c:v>124.02</c:v>
                </c:pt>
                <c:pt idx="2781">
                  <c:v>124.08</c:v>
                </c:pt>
                <c:pt idx="2782">
                  <c:v>124.06</c:v>
                </c:pt>
                <c:pt idx="2783">
                  <c:v>124.33</c:v>
                </c:pt>
                <c:pt idx="2784">
                  <c:v>124.83</c:v>
                </c:pt>
                <c:pt idx="2785">
                  <c:v>124.75</c:v>
                </c:pt>
                <c:pt idx="2786">
                  <c:v>124.42</c:v>
                </c:pt>
                <c:pt idx="2787">
                  <c:v>124.64</c:v>
                </c:pt>
                <c:pt idx="2788">
                  <c:v>125.13</c:v>
                </c:pt>
                <c:pt idx="2789">
                  <c:v>124.29</c:v>
                </c:pt>
                <c:pt idx="2790">
                  <c:v>124.43</c:v>
                </c:pt>
                <c:pt idx="2791">
                  <c:v>124.43</c:v>
                </c:pt>
                <c:pt idx="2792">
                  <c:v>124.45</c:v>
                </c:pt>
                <c:pt idx="2793">
                  <c:v>124.37</c:v>
                </c:pt>
                <c:pt idx="2794">
                  <c:v>123.83</c:v>
                </c:pt>
                <c:pt idx="2795">
                  <c:v>123.49</c:v>
                </c:pt>
                <c:pt idx="2796">
                  <c:v>121.73</c:v>
                </c:pt>
                <c:pt idx="2797">
                  <c:v>118.9</c:v>
                </c:pt>
                <c:pt idx="2798">
                  <c:v>119.09</c:v>
                </c:pt>
                <c:pt idx="2799">
                  <c:v>120.07</c:v>
                </c:pt>
                <c:pt idx="2800">
                  <c:v>121.12</c:v>
                </c:pt>
                <c:pt idx="2801">
                  <c:v>121.18</c:v>
                </c:pt>
                <c:pt idx="2802">
                  <c:v>121.02</c:v>
                </c:pt>
                <c:pt idx="2803">
                  <c:v>120.29</c:v>
                </c:pt>
                <c:pt idx="2804">
                  <c:v>120.67</c:v>
                </c:pt>
                <c:pt idx="2805">
                  <c:v>119.96</c:v>
                </c:pt>
                <c:pt idx="2806">
                  <c:v>119.07</c:v>
                </c:pt>
                <c:pt idx="2807">
                  <c:v>119.42</c:v>
                </c:pt>
                <c:pt idx="2808">
                  <c:v>120.27</c:v>
                </c:pt>
                <c:pt idx="2809">
                  <c:v>120.24</c:v>
                </c:pt>
                <c:pt idx="2810">
                  <c:v>120.82</c:v>
                </c:pt>
                <c:pt idx="2811">
                  <c:v>120.65</c:v>
                </c:pt>
                <c:pt idx="2812">
                  <c:v>120.64</c:v>
                </c:pt>
                <c:pt idx="2813">
                  <c:v>120.35</c:v>
                </c:pt>
                <c:pt idx="2814">
                  <c:v>120.6</c:v>
                </c:pt>
                <c:pt idx="2815">
                  <c:v>119.83</c:v>
                </c:pt>
                <c:pt idx="2816">
                  <c:v>120.2</c:v>
                </c:pt>
                <c:pt idx="2817">
                  <c:v>120.37</c:v>
                </c:pt>
                <c:pt idx="2818">
                  <c:v>120.46</c:v>
                </c:pt>
                <c:pt idx="2819">
                  <c:v>119.77</c:v>
                </c:pt>
                <c:pt idx="2820">
                  <c:v>119.97</c:v>
                </c:pt>
                <c:pt idx="2821">
                  <c:v>119.87</c:v>
                </c:pt>
                <c:pt idx="2822">
                  <c:v>119.91</c:v>
                </c:pt>
                <c:pt idx="2823">
                  <c:v>120.04</c:v>
                </c:pt>
                <c:pt idx="2824">
                  <c:v>120.48</c:v>
                </c:pt>
                <c:pt idx="2825">
                  <c:v>120.36</c:v>
                </c:pt>
                <c:pt idx="2826">
                  <c:v>120.04</c:v>
                </c:pt>
                <c:pt idx="2827">
                  <c:v>119.99</c:v>
                </c:pt>
                <c:pt idx="2828">
                  <c:v>119.94</c:v>
                </c:pt>
                <c:pt idx="2829">
                  <c:v>119.57</c:v>
                </c:pt>
                <c:pt idx="2830">
                  <c:v>118.99</c:v>
                </c:pt>
                <c:pt idx="2831">
                  <c:v>119.06</c:v>
                </c:pt>
                <c:pt idx="2832">
                  <c:v>119.33</c:v>
                </c:pt>
                <c:pt idx="2833">
                  <c:v>119.54</c:v>
                </c:pt>
                <c:pt idx="2834">
                  <c:v>119.93</c:v>
                </c:pt>
                <c:pt idx="2835">
                  <c:v>119.87</c:v>
                </c:pt>
                <c:pt idx="2836">
                  <c:v>120.95</c:v>
                </c:pt>
                <c:pt idx="2837">
                  <c:v>121.14</c:v>
                </c:pt>
                <c:pt idx="2838">
                  <c:v>120.79</c:v>
                </c:pt>
                <c:pt idx="2839">
                  <c:v>120.4</c:v>
                </c:pt>
                <c:pt idx="2840">
                  <c:v>120.66</c:v>
                </c:pt>
                <c:pt idx="2841">
                  <c:v>120.9</c:v>
                </c:pt>
                <c:pt idx="2842">
                  <c:v>120.58</c:v>
                </c:pt>
                <c:pt idx="2843">
                  <c:v>121.15</c:v>
                </c:pt>
                <c:pt idx="2844">
                  <c:v>121.57</c:v>
                </c:pt>
                <c:pt idx="2845">
                  <c:v>121.74</c:v>
                </c:pt>
                <c:pt idx="2846">
                  <c:v>123.33</c:v>
                </c:pt>
                <c:pt idx="2847">
                  <c:v>123.2</c:v>
                </c:pt>
                <c:pt idx="2848">
                  <c:v>123.03</c:v>
                </c:pt>
                <c:pt idx="2849">
                  <c:v>122.86</c:v>
                </c:pt>
                <c:pt idx="2850">
                  <c:v>122.53</c:v>
                </c:pt>
                <c:pt idx="2851">
                  <c:v>122.55</c:v>
                </c:pt>
                <c:pt idx="2852">
                  <c:v>123.28</c:v>
                </c:pt>
                <c:pt idx="2853">
                  <c:v>123.41</c:v>
                </c:pt>
                <c:pt idx="2854">
                  <c:v>123.56</c:v>
                </c:pt>
                <c:pt idx="2855">
                  <c:v>122.96</c:v>
                </c:pt>
                <c:pt idx="2856">
                  <c:v>122.88</c:v>
                </c:pt>
                <c:pt idx="2857">
                  <c:v>122.44</c:v>
                </c:pt>
                <c:pt idx="2858">
                  <c:v>122.61</c:v>
                </c:pt>
                <c:pt idx="2859">
                  <c:v>122.74</c:v>
                </c:pt>
                <c:pt idx="2860">
                  <c:v>122.82</c:v>
                </c:pt>
                <c:pt idx="2861">
                  <c:v>123.1</c:v>
                </c:pt>
                <c:pt idx="2862">
                  <c:v>122.89</c:v>
                </c:pt>
                <c:pt idx="2863">
                  <c:v>123.31</c:v>
                </c:pt>
                <c:pt idx="2864">
                  <c:v>122.71</c:v>
                </c:pt>
                <c:pt idx="2865">
                  <c:v>123.24</c:v>
                </c:pt>
                <c:pt idx="2866">
                  <c:v>123.27</c:v>
                </c:pt>
                <c:pt idx="2867">
                  <c:v>122.99</c:v>
                </c:pt>
                <c:pt idx="2868">
                  <c:v>121.55</c:v>
                </c:pt>
                <c:pt idx="2869">
                  <c:v>121.95</c:v>
                </c:pt>
                <c:pt idx="2870">
                  <c:v>120.83</c:v>
                </c:pt>
                <c:pt idx="2871">
                  <c:v>121.16</c:v>
                </c:pt>
                <c:pt idx="2872">
                  <c:v>121.8</c:v>
                </c:pt>
                <c:pt idx="2873">
                  <c:v>122.52</c:v>
                </c:pt>
                <c:pt idx="2874">
                  <c:v>122.51</c:v>
                </c:pt>
                <c:pt idx="2875">
                  <c:v>121.3</c:v>
                </c:pt>
                <c:pt idx="2876">
                  <c:v>121.23</c:v>
                </c:pt>
                <c:pt idx="2877">
                  <c:v>120.96</c:v>
                </c:pt>
                <c:pt idx="2878">
                  <c:v>120.15</c:v>
                </c:pt>
                <c:pt idx="2879">
                  <c:v>120.54</c:v>
                </c:pt>
                <c:pt idx="2880">
                  <c:v>120.39</c:v>
                </c:pt>
                <c:pt idx="2881">
                  <c:v>120.54</c:v>
                </c:pt>
                <c:pt idx="2882">
                  <c:v>120.4</c:v>
                </c:pt>
                <c:pt idx="2883">
                  <c:v>119.27</c:v>
                </c:pt>
                <c:pt idx="2884">
                  <c:v>119.04</c:v>
                </c:pt>
                <c:pt idx="2885">
                  <c:v>118.66</c:v>
                </c:pt>
                <c:pt idx="2886">
                  <c:v>117.86</c:v>
                </c:pt>
                <c:pt idx="2887">
                  <c:v>117.81</c:v>
                </c:pt>
                <c:pt idx="2888">
                  <c:v>117.92</c:v>
                </c:pt>
                <c:pt idx="2889">
                  <c:v>117.55</c:v>
                </c:pt>
                <c:pt idx="2890">
                  <c:v>118.16</c:v>
                </c:pt>
                <c:pt idx="2891">
                  <c:v>117.09</c:v>
                </c:pt>
                <c:pt idx="2892">
                  <c:v>117.6</c:v>
                </c:pt>
                <c:pt idx="2893">
                  <c:v>117.54</c:v>
                </c:pt>
                <c:pt idx="2894">
                  <c:v>117.35</c:v>
                </c:pt>
                <c:pt idx="2895">
                  <c:v>117.82</c:v>
                </c:pt>
                <c:pt idx="2896">
                  <c:v>118.63</c:v>
                </c:pt>
                <c:pt idx="2897">
                  <c:v>118.14</c:v>
                </c:pt>
                <c:pt idx="2898">
                  <c:v>118.31</c:v>
                </c:pt>
                <c:pt idx="2899">
                  <c:v>118.61</c:v>
                </c:pt>
                <c:pt idx="2900">
                  <c:v>118.87</c:v>
                </c:pt>
                <c:pt idx="2901">
                  <c:v>121.19</c:v>
                </c:pt>
                <c:pt idx="2902">
                  <c:v>120.9</c:v>
                </c:pt>
                <c:pt idx="2903">
                  <c:v>119.72</c:v>
                </c:pt>
                <c:pt idx="2904">
                  <c:v>117.77</c:v>
                </c:pt>
                <c:pt idx="2905">
                  <c:v>116.99</c:v>
                </c:pt>
                <c:pt idx="2906">
                  <c:v>116.97</c:v>
                </c:pt>
                <c:pt idx="2907">
                  <c:v>115.36</c:v>
                </c:pt>
                <c:pt idx="2908">
                  <c:v>114.79</c:v>
                </c:pt>
                <c:pt idx="2909">
                  <c:v>112.41</c:v>
                </c:pt>
                <c:pt idx="2910">
                  <c:v>113.33</c:v>
                </c:pt>
                <c:pt idx="2911">
                  <c:v>114.66</c:v>
                </c:pt>
                <c:pt idx="2912">
                  <c:v>114.34</c:v>
                </c:pt>
                <c:pt idx="2913">
                  <c:v>113.97</c:v>
                </c:pt>
                <c:pt idx="2914">
                  <c:v>112.97</c:v>
                </c:pt>
                <c:pt idx="2915">
                  <c:v>112.82</c:v>
                </c:pt>
                <c:pt idx="2916">
                  <c:v>112.62</c:v>
                </c:pt>
                <c:pt idx="2917">
                  <c:v>111.95</c:v>
                </c:pt>
                <c:pt idx="2918">
                  <c:v>112.18</c:v>
                </c:pt>
                <c:pt idx="2919">
                  <c:v>113.02</c:v>
                </c:pt>
                <c:pt idx="2920">
                  <c:v>113.64</c:v>
                </c:pt>
                <c:pt idx="2921">
                  <c:v>112.46</c:v>
                </c:pt>
                <c:pt idx="2922">
                  <c:v>113.96</c:v>
                </c:pt>
                <c:pt idx="2923">
                  <c:v>113.71</c:v>
                </c:pt>
                <c:pt idx="2924">
                  <c:v>113.65</c:v>
                </c:pt>
                <c:pt idx="2925">
                  <c:v>113.7</c:v>
                </c:pt>
                <c:pt idx="2926">
                  <c:v>113.01</c:v>
                </c:pt>
                <c:pt idx="2927">
                  <c:v>112.49</c:v>
                </c:pt>
                <c:pt idx="2928">
                  <c:v>113.31</c:v>
                </c:pt>
                <c:pt idx="2929">
                  <c:v>113.3</c:v>
                </c:pt>
                <c:pt idx="2930">
                  <c:v>113.89</c:v>
                </c:pt>
                <c:pt idx="2931">
                  <c:v>113.9</c:v>
                </c:pt>
                <c:pt idx="2932">
                  <c:v>113.32</c:v>
                </c:pt>
                <c:pt idx="2933">
                  <c:v>112.88</c:v>
                </c:pt>
                <c:pt idx="2934">
                  <c:v>111.16</c:v>
                </c:pt>
                <c:pt idx="2935">
                  <c:v>111.93</c:v>
                </c:pt>
                <c:pt idx="2936">
                  <c:v>112.25</c:v>
                </c:pt>
                <c:pt idx="2937">
                  <c:v>112.47</c:v>
                </c:pt>
                <c:pt idx="2938">
                  <c:v>113.19</c:v>
                </c:pt>
                <c:pt idx="2939">
                  <c:v>113.45</c:v>
                </c:pt>
                <c:pt idx="2940">
                  <c:v>113.28</c:v>
                </c:pt>
                <c:pt idx="2941">
                  <c:v>112.66</c:v>
                </c:pt>
                <c:pt idx="2942">
                  <c:v>112.69</c:v>
                </c:pt>
                <c:pt idx="2943">
                  <c:v>112.34</c:v>
                </c:pt>
                <c:pt idx="2944">
                  <c:v>111.47</c:v>
                </c:pt>
                <c:pt idx="2945">
                  <c:v>111.02</c:v>
                </c:pt>
                <c:pt idx="2946">
                  <c:v>110.42</c:v>
                </c:pt>
                <c:pt idx="2947">
                  <c:v>109.65</c:v>
                </c:pt>
                <c:pt idx="2948">
                  <c:v>108.86</c:v>
                </c:pt>
                <c:pt idx="2949">
                  <c:v>108.08</c:v>
                </c:pt>
                <c:pt idx="2950">
                  <c:v>108.09</c:v>
                </c:pt>
                <c:pt idx="2951">
                  <c:v>108.69</c:v>
                </c:pt>
                <c:pt idx="2952">
                  <c:v>109.38</c:v>
                </c:pt>
                <c:pt idx="2953">
                  <c:v>109.74</c:v>
                </c:pt>
                <c:pt idx="2954">
                  <c:v>107.99</c:v>
                </c:pt>
                <c:pt idx="2955">
                  <c:v>109.08</c:v>
                </c:pt>
                <c:pt idx="2956">
                  <c:v>109.2</c:v>
                </c:pt>
                <c:pt idx="2957">
                  <c:v>109.72</c:v>
                </c:pt>
                <c:pt idx="2958">
                  <c:v>109.38</c:v>
                </c:pt>
                <c:pt idx="2959">
                  <c:v>111.33</c:v>
                </c:pt>
                <c:pt idx="2960">
                  <c:v>111.03</c:v>
                </c:pt>
                <c:pt idx="2961">
                  <c:v>111.25</c:v>
                </c:pt>
                <c:pt idx="2962">
                  <c:v>111.73</c:v>
                </c:pt>
                <c:pt idx="2963">
                  <c:v>106.46</c:v>
                </c:pt>
                <c:pt idx="2964">
                  <c:v>107.39</c:v>
                </c:pt>
                <c:pt idx="2965">
                  <c:v>107.46</c:v>
                </c:pt>
                <c:pt idx="2966">
                  <c:v>108.48</c:v>
                </c:pt>
                <c:pt idx="2967">
                  <c:v>109.17</c:v>
                </c:pt>
                <c:pt idx="2968">
                  <c:v>108.37</c:v>
                </c:pt>
                <c:pt idx="2969">
                  <c:v>108.94</c:v>
                </c:pt>
                <c:pt idx="2970">
                  <c:v>108.84</c:v>
                </c:pt>
                <c:pt idx="2971">
                  <c:v>108.94</c:v>
                </c:pt>
                <c:pt idx="2972">
                  <c:v>108.83</c:v>
                </c:pt>
                <c:pt idx="2973">
                  <c:v>110.13</c:v>
                </c:pt>
                <c:pt idx="2974">
                  <c:v>110.09</c:v>
                </c:pt>
                <c:pt idx="2975">
                  <c:v>109.81</c:v>
                </c:pt>
                <c:pt idx="2976">
                  <c:v>109.3</c:v>
                </c:pt>
                <c:pt idx="2977">
                  <c:v>110.17</c:v>
                </c:pt>
                <c:pt idx="2978">
                  <c:v>109.45</c:v>
                </c:pt>
                <c:pt idx="2979">
                  <c:v>109.83</c:v>
                </c:pt>
                <c:pt idx="2980">
                  <c:v>110.73</c:v>
                </c:pt>
                <c:pt idx="2981">
                  <c:v>110.94</c:v>
                </c:pt>
                <c:pt idx="2982">
                  <c:v>110.62</c:v>
                </c:pt>
                <c:pt idx="2983">
                  <c:v>109.38</c:v>
                </c:pt>
                <c:pt idx="2984">
                  <c:v>108.87</c:v>
                </c:pt>
                <c:pt idx="2985">
                  <c:v>106.61</c:v>
                </c:pt>
                <c:pt idx="2986">
                  <c:v>107.39</c:v>
                </c:pt>
                <c:pt idx="2987">
                  <c:v>107.12</c:v>
                </c:pt>
                <c:pt idx="2988">
                  <c:v>106.75</c:v>
                </c:pt>
                <c:pt idx="2989">
                  <c:v>107.1</c:v>
                </c:pt>
                <c:pt idx="2990">
                  <c:v>106.46</c:v>
                </c:pt>
                <c:pt idx="2991">
                  <c:v>106.09</c:v>
                </c:pt>
                <c:pt idx="2992">
                  <c:v>106.12</c:v>
                </c:pt>
                <c:pt idx="2993">
                  <c:v>105.65</c:v>
                </c:pt>
                <c:pt idx="2994">
                  <c:v>104.73</c:v>
                </c:pt>
                <c:pt idx="2995">
                  <c:v>104.72</c:v>
                </c:pt>
                <c:pt idx="2996">
                  <c:v>103.83</c:v>
                </c:pt>
                <c:pt idx="2997">
                  <c:v>104.62</c:v>
                </c:pt>
                <c:pt idx="2998">
                  <c:v>104.79</c:v>
                </c:pt>
                <c:pt idx="2999">
                  <c:v>105.81</c:v>
                </c:pt>
                <c:pt idx="3000">
                  <c:v>102.25</c:v>
                </c:pt>
                <c:pt idx="3001">
                  <c:v>101.63</c:v>
                </c:pt>
                <c:pt idx="3002">
                  <c:v>102.4</c:v>
                </c:pt>
                <c:pt idx="3003">
                  <c:v>102.96</c:v>
                </c:pt>
                <c:pt idx="3004">
                  <c:v>102.95</c:v>
                </c:pt>
                <c:pt idx="3005">
                  <c:v>102.55</c:v>
                </c:pt>
                <c:pt idx="3006">
                  <c:v>102.39</c:v>
                </c:pt>
                <c:pt idx="3007">
                  <c:v>101.08</c:v>
                </c:pt>
                <c:pt idx="3008">
                  <c:v>101.01</c:v>
                </c:pt>
                <c:pt idx="3009">
                  <c:v>100.97</c:v>
                </c:pt>
                <c:pt idx="3010">
                  <c:v>100.83</c:v>
                </c:pt>
                <c:pt idx="3011">
                  <c:v>102.7</c:v>
                </c:pt>
                <c:pt idx="3012">
                  <c:v>104.64</c:v>
                </c:pt>
                <c:pt idx="3013">
                  <c:v>104.11</c:v>
                </c:pt>
                <c:pt idx="3014">
                  <c:v>105.66</c:v>
                </c:pt>
                <c:pt idx="3015">
                  <c:v>105.98</c:v>
                </c:pt>
                <c:pt idx="3016">
                  <c:v>106.03</c:v>
                </c:pt>
                <c:pt idx="3017">
                  <c:v>107.28</c:v>
                </c:pt>
                <c:pt idx="3018">
                  <c:v>105.72</c:v>
                </c:pt>
                <c:pt idx="3019">
                  <c:v>106.51</c:v>
                </c:pt>
                <c:pt idx="3020">
                  <c:v>105.01</c:v>
                </c:pt>
                <c:pt idx="3021">
                  <c:v>105.13</c:v>
                </c:pt>
                <c:pt idx="3022">
                  <c:v>104.69</c:v>
                </c:pt>
                <c:pt idx="3023">
                  <c:v>104.47</c:v>
                </c:pt>
                <c:pt idx="3024">
                  <c:v>102.47</c:v>
                </c:pt>
                <c:pt idx="3025">
                  <c:v>102.38</c:v>
                </c:pt>
                <c:pt idx="3026">
                  <c:v>101.15</c:v>
                </c:pt>
                <c:pt idx="3027">
                  <c:v>101.25</c:v>
                </c:pt>
                <c:pt idx="3028">
                  <c:v>101.26</c:v>
                </c:pt>
                <c:pt idx="3029">
                  <c:v>102.13</c:v>
                </c:pt>
                <c:pt idx="3030">
                  <c:v>102.39</c:v>
                </c:pt>
                <c:pt idx="3031">
                  <c:v>101.63</c:v>
                </c:pt>
                <c:pt idx="3032">
                  <c:v>102.21</c:v>
                </c:pt>
                <c:pt idx="3033">
                  <c:v>101.46</c:v>
                </c:pt>
                <c:pt idx="3034">
                  <c:v>101.11</c:v>
                </c:pt>
                <c:pt idx="3035">
                  <c:v>100.69</c:v>
                </c:pt>
                <c:pt idx="3036">
                  <c:v>99.81</c:v>
                </c:pt>
                <c:pt idx="3037">
                  <c:v>100.43</c:v>
                </c:pt>
                <c:pt idx="3038">
                  <c:v>100.62</c:v>
                </c:pt>
                <c:pt idx="3039">
                  <c:v>100.13</c:v>
                </c:pt>
                <c:pt idx="3040">
                  <c:v>100.38</c:v>
                </c:pt>
                <c:pt idx="3041">
                  <c:v>100.51</c:v>
                </c:pt>
                <c:pt idx="3042">
                  <c:v>100.45</c:v>
                </c:pt>
                <c:pt idx="3043">
                  <c:v>101.93</c:v>
                </c:pt>
                <c:pt idx="3044">
                  <c:v>101.92</c:v>
                </c:pt>
                <c:pt idx="3045">
                  <c:v>103.19</c:v>
                </c:pt>
                <c:pt idx="3046">
                  <c:v>103.18</c:v>
                </c:pt>
                <c:pt idx="3047">
                  <c:v>103.28</c:v>
                </c:pt>
                <c:pt idx="3048">
                  <c:v>103.91</c:v>
                </c:pt>
                <c:pt idx="3049">
                  <c:v>103.61</c:v>
                </c:pt>
                <c:pt idx="3050">
                  <c:v>101.36</c:v>
                </c:pt>
                <c:pt idx="3051">
                  <c:v>101.63</c:v>
                </c:pt>
                <c:pt idx="3052">
                  <c:v>102.28</c:v>
                </c:pt>
                <c:pt idx="3053">
                  <c:v>102.66</c:v>
                </c:pt>
                <c:pt idx="3054">
                  <c:v>101.56</c:v>
                </c:pt>
                <c:pt idx="3055">
                  <c:v>102.85</c:v>
                </c:pt>
                <c:pt idx="3056">
                  <c:v>102.5</c:v>
                </c:pt>
                <c:pt idx="3057">
                  <c:v>102</c:v>
                </c:pt>
                <c:pt idx="3058">
                  <c:v>101.94</c:v>
                </c:pt>
                <c:pt idx="3059">
                  <c:v>101.79</c:v>
                </c:pt>
                <c:pt idx="3060">
                  <c:v>101.05</c:v>
                </c:pt>
                <c:pt idx="3061">
                  <c:v>100.8</c:v>
                </c:pt>
                <c:pt idx="3062">
                  <c:v>100.31</c:v>
                </c:pt>
                <c:pt idx="3063">
                  <c:v>100.55</c:v>
                </c:pt>
                <c:pt idx="3064">
                  <c:v>101.19</c:v>
                </c:pt>
                <c:pt idx="3065">
                  <c:v>101.12</c:v>
                </c:pt>
                <c:pt idx="3066">
                  <c:v>101.43</c:v>
                </c:pt>
                <c:pt idx="3067">
                  <c:v>102.05</c:v>
                </c:pt>
                <c:pt idx="3068">
                  <c:v>102.73</c:v>
                </c:pt>
                <c:pt idx="3069">
                  <c:v>103.45</c:v>
                </c:pt>
                <c:pt idx="3070">
                  <c:v>103.76</c:v>
                </c:pt>
                <c:pt idx="3071">
                  <c:v>103.95</c:v>
                </c:pt>
                <c:pt idx="3072">
                  <c:v>103.64</c:v>
                </c:pt>
                <c:pt idx="3073">
                  <c:v>104.54</c:v>
                </c:pt>
                <c:pt idx="3074">
                  <c:v>103.87</c:v>
                </c:pt>
                <c:pt idx="3075">
                  <c:v>104.21</c:v>
                </c:pt>
                <c:pt idx="3076">
                  <c:v>103.75</c:v>
                </c:pt>
                <c:pt idx="3077">
                  <c:v>103.75</c:v>
                </c:pt>
                <c:pt idx="3078">
                  <c:v>103.64</c:v>
                </c:pt>
                <c:pt idx="3079">
                  <c:v>104.14</c:v>
                </c:pt>
                <c:pt idx="3080">
                  <c:v>103.89</c:v>
                </c:pt>
                <c:pt idx="3081">
                  <c:v>104.49</c:v>
                </c:pt>
                <c:pt idx="3082">
                  <c:v>104.17</c:v>
                </c:pt>
                <c:pt idx="3083">
                  <c:v>104.58</c:v>
                </c:pt>
                <c:pt idx="3084">
                  <c:v>105.21</c:v>
                </c:pt>
                <c:pt idx="3085">
                  <c:v>104.81</c:v>
                </c:pt>
                <c:pt idx="3086">
                  <c:v>104.79</c:v>
                </c:pt>
                <c:pt idx="3087">
                  <c:v>104.15</c:v>
                </c:pt>
                <c:pt idx="3088">
                  <c:v>103.01</c:v>
                </c:pt>
                <c:pt idx="3089">
                  <c:v>103.98</c:v>
                </c:pt>
                <c:pt idx="3090">
                  <c:v>104.53</c:v>
                </c:pt>
                <c:pt idx="3091">
                  <c:v>105.11</c:v>
                </c:pt>
                <c:pt idx="3092">
                  <c:v>105.65</c:v>
                </c:pt>
                <c:pt idx="3093">
                  <c:v>106.67</c:v>
                </c:pt>
                <c:pt idx="3094">
                  <c:v>107.38</c:v>
                </c:pt>
                <c:pt idx="3095">
                  <c:v>107.92</c:v>
                </c:pt>
                <c:pt idx="3096">
                  <c:v>109.04</c:v>
                </c:pt>
                <c:pt idx="3097">
                  <c:v>108.73</c:v>
                </c:pt>
                <c:pt idx="3098">
                  <c:v>110.21</c:v>
                </c:pt>
                <c:pt idx="3099">
                  <c:v>110.95</c:v>
                </c:pt>
                <c:pt idx="3100">
                  <c:v>110.53</c:v>
                </c:pt>
                <c:pt idx="3101">
                  <c:v>112.43</c:v>
                </c:pt>
                <c:pt idx="3102">
                  <c:v>113.78</c:v>
                </c:pt>
                <c:pt idx="3103">
                  <c:v>112.28</c:v>
                </c:pt>
                <c:pt idx="3104">
                  <c:v>111.91</c:v>
                </c:pt>
                <c:pt idx="3105">
                  <c:v>112.42</c:v>
                </c:pt>
                <c:pt idx="3106">
                  <c:v>114.38</c:v>
                </c:pt>
                <c:pt idx="3107">
                  <c:v>113.75</c:v>
                </c:pt>
                <c:pt idx="3108">
                  <c:v>113.78</c:v>
                </c:pt>
                <c:pt idx="3109">
                  <c:v>113.62</c:v>
                </c:pt>
                <c:pt idx="3110">
                  <c:v>114.16</c:v>
                </c:pt>
                <c:pt idx="3111">
                  <c:v>113.81</c:v>
                </c:pt>
                <c:pt idx="3112">
                  <c:v>114.27</c:v>
                </c:pt>
                <c:pt idx="3113">
                  <c:v>115.5</c:v>
                </c:pt>
                <c:pt idx="3114">
                  <c:v>115</c:v>
                </c:pt>
                <c:pt idx="3115">
                  <c:v>115.17</c:v>
                </c:pt>
                <c:pt idx="3116">
                  <c:v>117.75</c:v>
                </c:pt>
                <c:pt idx="3117">
                  <c:v>118.14</c:v>
                </c:pt>
                <c:pt idx="3118">
                  <c:v>117.63</c:v>
                </c:pt>
                <c:pt idx="3119">
                  <c:v>117.15</c:v>
                </c:pt>
                <c:pt idx="3120">
                  <c:v>117.96</c:v>
                </c:pt>
                <c:pt idx="3121">
                  <c:v>117.73</c:v>
                </c:pt>
                <c:pt idx="3122">
                  <c:v>117.03</c:v>
                </c:pt>
                <c:pt idx="3123">
                  <c:v>117.46</c:v>
                </c:pt>
                <c:pt idx="3124">
                  <c:v>117.67</c:v>
                </c:pt>
                <c:pt idx="3125">
                  <c:v>117.19</c:v>
                </c:pt>
                <c:pt idx="3126">
                  <c:v>116.53</c:v>
                </c:pt>
                <c:pt idx="3127">
                  <c:v>117.96</c:v>
                </c:pt>
                <c:pt idx="3128">
                  <c:v>116.62</c:v>
                </c:pt>
                <c:pt idx="3129">
                  <c:v>115.75</c:v>
                </c:pt>
                <c:pt idx="3130">
                  <c:v>116.01</c:v>
                </c:pt>
                <c:pt idx="3131">
                  <c:v>115.96</c:v>
                </c:pt>
                <c:pt idx="3132">
                  <c:v>115.22</c:v>
                </c:pt>
                <c:pt idx="3133">
                  <c:v>115.03</c:v>
                </c:pt>
                <c:pt idx="3134">
                  <c:v>114.33</c:v>
                </c:pt>
                <c:pt idx="3135">
                  <c:v>114.16</c:v>
                </c:pt>
                <c:pt idx="3136">
                  <c:v>112.79</c:v>
                </c:pt>
                <c:pt idx="3137">
                  <c:v>114.88</c:v>
                </c:pt>
                <c:pt idx="3138">
                  <c:v>115.16</c:v>
                </c:pt>
                <c:pt idx="3139">
                  <c:v>113.96</c:v>
                </c:pt>
                <c:pt idx="3140">
                  <c:v>112.77</c:v>
                </c:pt>
                <c:pt idx="3141">
                  <c:v>113.74</c:v>
                </c:pt>
                <c:pt idx="3142">
                  <c:v>113.16</c:v>
                </c:pt>
                <c:pt idx="3143">
                  <c:v>114.63</c:v>
                </c:pt>
                <c:pt idx="3144">
                  <c:v>114.7</c:v>
                </c:pt>
                <c:pt idx="3145">
                  <c:v>113.81</c:v>
                </c:pt>
                <c:pt idx="3146">
                  <c:v>113.08</c:v>
                </c:pt>
                <c:pt idx="3147">
                  <c:v>113.07</c:v>
                </c:pt>
                <c:pt idx="3148">
                  <c:v>112.98</c:v>
                </c:pt>
                <c:pt idx="3149">
                  <c:v>112.47</c:v>
                </c:pt>
                <c:pt idx="3150">
                  <c:v>111.77</c:v>
                </c:pt>
                <c:pt idx="3151">
                  <c:v>112.46</c:v>
                </c:pt>
                <c:pt idx="3152">
                  <c:v>112.04</c:v>
                </c:pt>
                <c:pt idx="3153">
                  <c:v>113.74</c:v>
                </c:pt>
                <c:pt idx="3154">
                  <c:v>113.95</c:v>
                </c:pt>
                <c:pt idx="3155">
                  <c:v>113.7</c:v>
                </c:pt>
                <c:pt idx="3156">
                  <c:v>114.51</c:v>
                </c:pt>
                <c:pt idx="3157">
                  <c:v>114.09</c:v>
                </c:pt>
                <c:pt idx="3158">
                  <c:v>113.47</c:v>
                </c:pt>
                <c:pt idx="3159">
                  <c:v>112.87</c:v>
                </c:pt>
                <c:pt idx="3160">
                  <c:v>113.44</c:v>
                </c:pt>
                <c:pt idx="3161">
                  <c:v>113.64</c:v>
                </c:pt>
                <c:pt idx="3162">
                  <c:v>113.38</c:v>
                </c:pt>
                <c:pt idx="3163">
                  <c:v>112.88</c:v>
                </c:pt>
                <c:pt idx="3164">
                  <c:v>112.16</c:v>
                </c:pt>
                <c:pt idx="3165">
                  <c:v>112.44</c:v>
                </c:pt>
                <c:pt idx="3166">
                  <c:v>113.13</c:v>
                </c:pt>
                <c:pt idx="3167">
                  <c:v>113.99</c:v>
                </c:pt>
                <c:pt idx="3168">
                  <c:v>114.32</c:v>
                </c:pt>
                <c:pt idx="3169">
                  <c:v>113.81</c:v>
                </c:pt>
                <c:pt idx="3170">
                  <c:v>114.03</c:v>
                </c:pt>
                <c:pt idx="3171">
                  <c:v>113.89</c:v>
                </c:pt>
                <c:pt idx="3172">
                  <c:v>114.6</c:v>
                </c:pt>
                <c:pt idx="3173">
                  <c:v>115.23</c:v>
                </c:pt>
                <c:pt idx="3174">
                  <c:v>114.84</c:v>
                </c:pt>
                <c:pt idx="3175">
                  <c:v>114.85</c:v>
                </c:pt>
                <c:pt idx="3176">
                  <c:v>114.84</c:v>
                </c:pt>
                <c:pt idx="3177">
                  <c:v>113.28</c:v>
                </c:pt>
                <c:pt idx="3178">
                  <c:v>113.48</c:v>
                </c:pt>
                <c:pt idx="3179">
                  <c:v>112.4</c:v>
                </c:pt>
                <c:pt idx="3180">
                  <c:v>111.72</c:v>
                </c:pt>
                <c:pt idx="3181">
                  <c:v>111.5</c:v>
                </c:pt>
                <c:pt idx="3182">
                  <c:v>111.39</c:v>
                </c:pt>
                <c:pt idx="3183">
                  <c:v>110.45</c:v>
                </c:pt>
                <c:pt idx="3184">
                  <c:v>110.71</c:v>
                </c:pt>
                <c:pt idx="3185">
                  <c:v>111.05</c:v>
                </c:pt>
                <c:pt idx="3186">
                  <c:v>111.39</c:v>
                </c:pt>
                <c:pt idx="3187">
                  <c:v>112.2</c:v>
                </c:pt>
                <c:pt idx="3188">
                  <c:v>111.26</c:v>
                </c:pt>
                <c:pt idx="3189">
                  <c:v>110.59</c:v>
                </c:pt>
                <c:pt idx="3190">
                  <c:v>110.77</c:v>
                </c:pt>
                <c:pt idx="3191">
                  <c:v>110.57</c:v>
                </c:pt>
                <c:pt idx="3192">
                  <c:v>110.99</c:v>
                </c:pt>
                <c:pt idx="3193">
                  <c:v>111.47</c:v>
                </c:pt>
                <c:pt idx="3194">
                  <c:v>110.8</c:v>
                </c:pt>
                <c:pt idx="3195">
                  <c:v>109.58</c:v>
                </c:pt>
                <c:pt idx="3196">
                  <c:v>108.87</c:v>
                </c:pt>
                <c:pt idx="3197">
                  <c:v>109.25</c:v>
                </c:pt>
                <c:pt idx="3198">
                  <c:v>108.32</c:v>
                </c:pt>
                <c:pt idx="3199">
                  <c:v>109.19</c:v>
                </c:pt>
                <c:pt idx="3200">
                  <c:v>108.54</c:v>
                </c:pt>
                <c:pt idx="3201">
                  <c:v>109.05</c:v>
                </c:pt>
                <c:pt idx="3202">
                  <c:v>109.3</c:v>
                </c:pt>
                <c:pt idx="3203">
                  <c:v>109.92</c:v>
                </c:pt>
                <c:pt idx="3204">
                  <c:v>109.93</c:v>
                </c:pt>
                <c:pt idx="3205">
                  <c:v>111.38</c:v>
                </c:pt>
                <c:pt idx="3206">
                  <c:v>111.34</c:v>
                </c:pt>
                <c:pt idx="3207">
                  <c:v>111.29</c:v>
                </c:pt>
                <c:pt idx="3208">
                  <c:v>111.5</c:v>
                </c:pt>
                <c:pt idx="3209">
                  <c:v>111.98</c:v>
                </c:pt>
                <c:pt idx="3210">
                  <c:v>112.77</c:v>
                </c:pt>
                <c:pt idx="3211">
                  <c:v>113.3</c:v>
                </c:pt>
                <c:pt idx="3212">
                  <c:v>113.88</c:v>
                </c:pt>
                <c:pt idx="3213">
                  <c:v>114.24</c:v>
                </c:pt>
                <c:pt idx="3214">
                  <c:v>113.96</c:v>
                </c:pt>
                <c:pt idx="3215">
                  <c:v>113.43</c:v>
                </c:pt>
                <c:pt idx="3216">
                  <c:v>113.77</c:v>
                </c:pt>
                <c:pt idx="3217">
                  <c:v>112.64</c:v>
                </c:pt>
                <c:pt idx="3218">
                  <c:v>111.07</c:v>
                </c:pt>
                <c:pt idx="3219">
                  <c:v>111.35</c:v>
                </c:pt>
                <c:pt idx="3220">
                  <c:v>111.54</c:v>
                </c:pt>
                <c:pt idx="3221">
                  <c:v>111.13</c:v>
                </c:pt>
                <c:pt idx="3222">
                  <c:v>111.82</c:v>
                </c:pt>
                <c:pt idx="3223">
                  <c:v>111.65</c:v>
                </c:pt>
                <c:pt idx="3224">
                  <c:v>111.8</c:v>
                </c:pt>
                <c:pt idx="3225">
                  <c:v>111.34</c:v>
                </c:pt>
                <c:pt idx="3226">
                  <c:v>111.1</c:v>
                </c:pt>
                <c:pt idx="3227">
                  <c:v>110.96</c:v>
                </c:pt>
                <c:pt idx="3228">
                  <c:v>110.94</c:v>
                </c:pt>
                <c:pt idx="3229">
                  <c:v>111.65</c:v>
                </c:pt>
                <c:pt idx="3230">
                  <c:v>110.49</c:v>
                </c:pt>
                <c:pt idx="3231">
                  <c:v>110.2</c:v>
                </c:pt>
                <c:pt idx="3232">
                  <c:v>109.53</c:v>
                </c:pt>
                <c:pt idx="3233">
                  <c:v>109.99</c:v>
                </c:pt>
                <c:pt idx="3234">
                  <c:v>110.09</c:v>
                </c:pt>
                <c:pt idx="3235">
                  <c:v>110.24</c:v>
                </c:pt>
                <c:pt idx="3236">
                  <c:v>109.98</c:v>
                </c:pt>
                <c:pt idx="3237">
                  <c:v>110.07</c:v>
                </c:pt>
                <c:pt idx="3238">
                  <c:v>109.72</c:v>
                </c:pt>
                <c:pt idx="3239">
                  <c:v>111.08</c:v>
                </c:pt>
                <c:pt idx="3240">
                  <c:v>111.03</c:v>
                </c:pt>
                <c:pt idx="3241">
                  <c:v>111.75</c:v>
                </c:pt>
                <c:pt idx="3242">
                  <c:v>111.4</c:v>
                </c:pt>
                <c:pt idx="3243">
                  <c:v>111.14</c:v>
                </c:pt>
                <c:pt idx="3244">
                  <c:v>111.38</c:v>
                </c:pt>
                <c:pt idx="3245">
                  <c:v>111.3</c:v>
                </c:pt>
                <c:pt idx="3246">
                  <c:v>111.95</c:v>
                </c:pt>
                <c:pt idx="3247">
                  <c:v>112.08</c:v>
                </c:pt>
                <c:pt idx="3248">
                  <c:v>112.3</c:v>
                </c:pt>
                <c:pt idx="3249">
                  <c:v>112</c:v>
                </c:pt>
                <c:pt idx="3250">
                  <c:v>112.24</c:v>
                </c:pt>
                <c:pt idx="3251">
                  <c:v>113.21</c:v>
                </c:pt>
                <c:pt idx="3252">
                  <c:v>113.09</c:v>
                </c:pt>
                <c:pt idx="3253">
                  <c:v>113.04</c:v>
                </c:pt>
                <c:pt idx="3254">
                  <c:v>113.31</c:v>
                </c:pt>
                <c:pt idx="3255">
                  <c:v>114.14</c:v>
                </c:pt>
                <c:pt idx="3256">
                  <c:v>114.24</c:v>
                </c:pt>
                <c:pt idx="3257">
                  <c:v>113.72</c:v>
                </c:pt>
                <c:pt idx="3258">
                  <c:v>113.27</c:v>
                </c:pt>
                <c:pt idx="3259">
                  <c:v>113.53</c:v>
                </c:pt>
                <c:pt idx="3260">
                  <c:v>112.43</c:v>
                </c:pt>
                <c:pt idx="3261">
                  <c:v>111.99</c:v>
                </c:pt>
                <c:pt idx="3262">
                  <c:v>111.91</c:v>
                </c:pt>
                <c:pt idx="3263">
                  <c:v>112.04</c:v>
                </c:pt>
                <c:pt idx="3264">
                  <c:v>110.91</c:v>
                </c:pt>
                <c:pt idx="3265">
                  <c:v>111.35</c:v>
                </c:pt>
                <c:pt idx="3266">
                  <c:v>111.91</c:v>
                </c:pt>
                <c:pt idx="3267">
                  <c:v>110.9</c:v>
                </c:pt>
                <c:pt idx="3268">
                  <c:v>111.09</c:v>
                </c:pt>
                <c:pt idx="3269">
                  <c:v>110.36</c:v>
                </c:pt>
                <c:pt idx="3270">
                  <c:v>110.29</c:v>
                </c:pt>
                <c:pt idx="3271">
                  <c:v>110.45</c:v>
                </c:pt>
                <c:pt idx="3272">
                  <c:v>110.77</c:v>
                </c:pt>
                <c:pt idx="3273">
                  <c:v>110.04</c:v>
                </c:pt>
                <c:pt idx="3274">
                  <c:v>110.79</c:v>
                </c:pt>
                <c:pt idx="3275">
                  <c:v>110.77</c:v>
                </c:pt>
                <c:pt idx="3276">
                  <c:v>110.01</c:v>
                </c:pt>
                <c:pt idx="3277">
                  <c:v>110.2</c:v>
                </c:pt>
                <c:pt idx="3278">
                  <c:v>109.43</c:v>
                </c:pt>
                <c:pt idx="3279">
                  <c:v>110.21</c:v>
                </c:pt>
                <c:pt idx="3280">
                  <c:v>110.71</c:v>
                </c:pt>
                <c:pt idx="3281">
                  <c:v>110.01</c:v>
                </c:pt>
                <c:pt idx="3282">
                  <c:v>109.48</c:v>
                </c:pt>
                <c:pt idx="3283">
                  <c:v>109.37</c:v>
                </c:pt>
                <c:pt idx="3284">
                  <c:v>109.14</c:v>
                </c:pt>
                <c:pt idx="3285">
                  <c:v>109.74</c:v>
                </c:pt>
                <c:pt idx="3286">
                  <c:v>109.17</c:v>
                </c:pt>
                <c:pt idx="3287">
                  <c:v>109.82</c:v>
                </c:pt>
                <c:pt idx="3288">
                  <c:v>109.1</c:v>
                </c:pt>
                <c:pt idx="3289">
                  <c:v>108.82</c:v>
                </c:pt>
                <c:pt idx="3290">
                  <c:v>109.86</c:v>
                </c:pt>
                <c:pt idx="3291">
                  <c:v>110.42</c:v>
                </c:pt>
                <c:pt idx="3292">
                  <c:v>110.17</c:v>
                </c:pt>
                <c:pt idx="3293">
                  <c:v>109.83</c:v>
                </c:pt>
                <c:pt idx="3294">
                  <c:v>109.66</c:v>
                </c:pt>
                <c:pt idx="3295">
                  <c:v>108.64</c:v>
                </c:pt>
                <c:pt idx="3296">
                  <c:v>109.19</c:v>
                </c:pt>
                <c:pt idx="3297">
                  <c:v>108.42</c:v>
                </c:pt>
                <c:pt idx="3298">
                  <c:v>108.45</c:v>
                </c:pt>
                <c:pt idx="3299">
                  <c:v>109.52</c:v>
                </c:pt>
                <c:pt idx="3300">
                  <c:v>110.15</c:v>
                </c:pt>
                <c:pt idx="3301">
                  <c:v>110.66</c:v>
                </c:pt>
                <c:pt idx="3302">
                  <c:v>110.22</c:v>
                </c:pt>
                <c:pt idx="3303">
                  <c:v>111.44</c:v>
                </c:pt>
                <c:pt idx="3304">
                  <c:v>111.63</c:v>
                </c:pt>
                <c:pt idx="3305">
                  <c:v>112.5</c:v>
                </c:pt>
                <c:pt idx="3306">
                  <c:v>112.3</c:v>
                </c:pt>
                <c:pt idx="3307">
                  <c:v>112.53</c:v>
                </c:pt>
                <c:pt idx="3308">
                  <c:v>111.62</c:v>
                </c:pt>
                <c:pt idx="3309">
                  <c:v>112.38</c:v>
                </c:pt>
                <c:pt idx="3310">
                  <c:v>112.96</c:v>
                </c:pt>
                <c:pt idx="3311">
                  <c:v>112.74</c:v>
                </c:pt>
                <c:pt idx="3312">
                  <c:v>112.79</c:v>
                </c:pt>
                <c:pt idx="3313">
                  <c:v>112.98</c:v>
                </c:pt>
                <c:pt idx="3314">
                  <c:v>112.61</c:v>
                </c:pt>
                <c:pt idx="3315">
                  <c:v>112.82</c:v>
                </c:pt>
                <c:pt idx="3316">
                  <c:v>112.9</c:v>
                </c:pt>
                <c:pt idx="3317">
                  <c:v>112.79</c:v>
                </c:pt>
                <c:pt idx="3318">
                  <c:v>112.32</c:v>
                </c:pt>
                <c:pt idx="3319">
                  <c:v>112.46</c:v>
                </c:pt>
                <c:pt idx="3320">
                  <c:v>112.29</c:v>
                </c:pt>
                <c:pt idx="3321">
                  <c:v>112.08</c:v>
                </c:pt>
                <c:pt idx="3322">
                  <c:v>112.24</c:v>
                </c:pt>
                <c:pt idx="3323">
                  <c:v>112.24</c:v>
                </c:pt>
                <c:pt idx="3324">
                  <c:v>112.93</c:v>
                </c:pt>
                <c:pt idx="3325">
                  <c:v>112.78</c:v>
                </c:pt>
                <c:pt idx="3326">
                  <c:v>113.88</c:v>
                </c:pt>
                <c:pt idx="3327">
                  <c:v>113.37</c:v>
                </c:pt>
                <c:pt idx="3328">
                  <c:v>113.94</c:v>
                </c:pt>
                <c:pt idx="3329">
                  <c:v>113.55</c:v>
                </c:pt>
                <c:pt idx="3330">
                  <c:v>114.18</c:v>
                </c:pt>
                <c:pt idx="3331">
                  <c:v>113.75</c:v>
                </c:pt>
                <c:pt idx="3332">
                  <c:v>113.16</c:v>
                </c:pt>
                <c:pt idx="3333">
                  <c:v>113.86</c:v>
                </c:pt>
                <c:pt idx="3334">
                  <c:v>114.06</c:v>
                </c:pt>
                <c:pt idx="3335">
                  <c:v>114.38</c:v>
                </c:pt>
                <c:pt idx="3336">
                  <c:v>113.73</c:v>
                </c:pt>
                <c:pt idx="3337">
                  <c:v>113.76</c:v>
                </c:pt>
                <c:pt idx="3338">
                  <c:v>114.06</c:v>
                </c:pt>
                <c:pt idx="3339">
                  <c:v>113.39</c:v>
                </c:pt>
                <c:pt idx="3340">
                  <c:v>113.68</c:v>
                </c:pt>
                <c:pt idx="3341">
                  <c:v>113.66</c:v>
                </c:pt>
                <c:pt idx="3342">
                  <c:v>113.5</c:v>
                </c:pt>
                <c:pt idx="3343">
                  <c:v>113.02</c:v>
                </c:pt>
                <c:pt idx="3344">
                  <c:v>112.97</c:v>
                </c:pt>
                <c:pt idx="3345">
                  <c:v>112.19</c:v>
                </c:pt>
                <c:pt idx="3346">
                  <c:v>112.66</c:v>
                </c:pt>
                <c:pt idx="3347">
                  <c:v>112.38</c:v>
                </c:pt>
                <c:pt idx="3348">
                  <c:v>111.47</c:v>
                </c:pt>
                <c:pt idx="3349">
                  <c:v>111.62</c:v>
                </c:pt>
                <c:pt idx="3350">
                  <c:v>111</c:v>
                </c:pt>
                <c:pt idx="3351">
                  <c:v>111.62</c:v>
                </c:pt>
                <c:pt idx="3352">
                  <c:v>112.07</c:v>
                </c:pt>
                <c:pt idx="3353">
                  <c:v>112.49</c:v>
                </c:pt>
                <c:pt idx="3354">
                  <c:v>112.75</c:v>
                </c:pt>
                <c:pt idx="3355">
                  <c:v>112.47</c:v>
                </c:pt>
                <c:pt idx="3356">
                  <c:v>112.49</c:v>
                </c:pt>
                <c:pt idx="3357">
                  <c:v>112.51</c:v>
                </c:pt>
                <c:pt idx="3358">
                  <c:v>113.29</c:v>
                </c:pt>
                <c:pt idx="3359">
                  <c:v>113.65</c:v>
                </c:pt>
                <c:pt idx="3360">
                  <c:v>113.59</c:v>
                </c:pt>
                <c:pt idx="3361">
                  <c:v>113.47</c:v>
                </c:pt>
                <c:pt idx="3362">
                  <c:v>112.81</c:v>
                </c:pt>
                <c:pt idx="3363">
                  <c:v>112.4</c:v>
                </c:pt>
                <c:pt idx="3364">
                  <c:v>112.83</c:v>
                </c:pt>
                <c:pt idx="3365">
                  <c:v>112.65</c:v>
                </c:pt>
                <c:pt idx="3366">
                  <c:v>112.99</c:v>
                </c:pt>
                <c:pt idx="3367">
                  <c:v>113.28</c:v>
                </c:pt>
                <c:pt idx="3368">
                  <c:v>113.43</c:v>
                </c:pt>
                <c:pt idx="3369">
                  <c:v>113.32</c:v>
                </c:pt>
                <c:pt idx="3370">
                  <c:v>113.4</c:v>
                </c:pt>
                <c:pt idx="3371">
                  <c:v>113.41</c:v>
                </c:pt>
                <c:pt idx="3372">
                  <c:v>113.5</c:v>
                </c:pt>
                <c:pt idx="3373">
                  <c:v>113.05</c:v>
                </c:pt>
                <c:pt idx="3374">
                  <c:v>112.75</c:v>
                </c:pt>
                <c:pt idx="3375">
                  <c:v>112.84</c:v>
                </c:pt>
                <c:pt idx="3376">
                  <c:v>113.15</c:v>
                </c:pt>
                <c:pt idx="3377">
                  <c:v>112.45</c:v>
                </c:pt>
                <c:pt idx="3378">
                  <c:v>111.52</c:v>
                </c:pt>
                <c:pt idx="3379">
                  <c:v>111.23</c:v>
                </c:pt>
                <c:pt idx="3380">
                  <c:v>110.91</c:v>
                </c:pt>
                <c:pt idx="3381">
                  <c:v>110.86</c:v>
                </c:pt>
                <c:pt idx="3382">
                  <c:v>110.37</c:v>
                </c:pt>
                <c:pt idx="3383">
                  <c:v>111.28</c:v>
                </c:pt>
                <c:pt idx="3384">
                  <c:v>111.11</c:v>
                </c:pt>
                <c:pt idx="3385">
                  <c:v>110.77</c:v>
                </c:pt>
                <c:pt idx="3386">
                  <c:v>110.98</c:v>
                </c:pt>
                <c:pt idx="3387">
                  <c:v>110.26</c:v>
                </c:pt>
                <c:pt idx="3388">
                  <c:v>109.51</c:v>
                </c:pt>
                <c:pt idx="3389">
                  <c:v>109.79</c:v>
                </c:pt>
                <c:pt idx="3390">
                  <c:v>108.72</c:v>
                </c:pt>
                <c:pt idx="3391">
                  <c:v>109.02</c:v>
                </c:pt>
                <c:pt idx="3392">
                  <c:v>108.86</c:v>
                </c:pt>
                <c:pt idx="3393">
                  <c:v>109.22</c:v>
                </c:pt>
                <c:pt idx="3394">
                  <c:v>109.46</c:v>
                </c:pt>
                <c:pt idx="3395">
                  <c:v>109.9</c:v>
                </c:pt>
                <c:pt idx="3396">
                  <c:v>109.08</c:v>
                </c:pt>
                <c:pt idx="3397">
                  <c:v>109.44</c:v>
                </c:pt>
                <c:pt idx="3398">
                  <c:v>109.43</c:v>
                </c:pt>
                <c:pt idx="3399">
                  <c:v>108.88</c:v>
                </c:pt>
                <c:pt idx="3400">
                  <c:v>108.69</c:v>
                </c:pt>
                <c:pt idx="3401">
                  <c:v>107.86</c:v>
                </c:pt>
                <c:pt idx="3402">
                  <c:v>106.82</c:v>
                </c:pt>
                <c:pt idx="3403">
                  <c:v>106.29</c:v>
                </c:pt>
                <c:pt idx="3404">
                  <c:v>106.31</c:v>
                </c:pt>
                <c:pt idx="3405">
                  <c:v>106.8</c:v>
                </c:pt>
                <c:pt idx="3406">
                  <c:v>107.53</c:v>
                </c:pt>
                <c:pt idx="3407">
                  <c:v>107.54</c:v>
                </c:pt>
                <c:pt idx="3408">
                  <c:v>107.01</c:v>
                </c:pt>
                <c:pt idx="3409">
                  <c:v>106.98</c:v>
                </c:pt>
                <c:pt idx="3410">
                  <c:v>106.81</c:v>
                </c:pt>
                <c:pt idx="3411">
                  <c:v>107.38</c:v>
                </c:pt>
                <c:pt idx="3412">
                  <c:v>106.75</c:v>
                </c:pt>
                <c:pt idx="3413">
                  <c:v>106.28</c:v>
                </c:pt>
                <c:pt idx="3414">
                  <c:v>105.56</c:v>
                </c:pt>
                <c:pt idx="3415">
                  <c:v>106.28</c:v>
                </c:pt>
                <c:pt idx="3416">
                  <c:v>105.64</c:v>
                </c:pt>
                <c:pt idx="3417">
                  <c:v>106.14</c:v>
                </c:pt>
                <c:pt idx="3418">
                  <c:v>106.74</c:v>
                </c:pt>
                <c:pt idx="3419">
                  <c:v>106.97</c:v>
                </c:pt>
                <c:pt idx="3420">
                  <c:v>106.37</c:v>
                </c:pt>
                <c:pt idx="3421">
                  <c:v>106.7</c:v>
                </c:pt>
                <c:pt idx="3422">
                  <c:v>106.04</c:v>
                </c:pt>
                <c:pt idx="3423">
                  <c:v>106.33</c:v>
                </c:pt>
                <c:pt idx="3424">
                  <c:v>105.96</c:v>
                </c:pt>
                <c:pt idx="3425">
                  <c:v>106.14</c:v>
                </c:pt>
                <c:pt idx="3426">
                  <c:v>105.66</c:v>
                </c:pt>
                <c:pt idx="3427">
                  <c:v>104.94</c:v>
                </c:pt>
                <c:pt idx="3428">
                  <c:v>104.96</c:v>
                </c:pt>
                <c:pt idx="3429">
                  <c:v>105.65</c:v>
                </c:pt>
                <c:pt idx="3430">
                  <c:v>105.51</c:v>
                </c:pt>
                <c:pt idx="3431">
                  <c:v>106.84</c:v>
                </c:pt>
                <c:pt idx="3432">
                  <c:v>106.27</c:v>
                </c:pt>
                <c:pt idx="3433">
                  <c:v>106.32</c:v>
                </c:pt>
                <c:pt idx="3434">
                  <c:v>105.85</c:v>
                </c:pt>
                <c:pt idx="3435">
                  <c:v>106.52</c:v>
                </c:pt>
                <c:pt idx="3436">
                  <c:v>106.86</c:v>
                </c:pt>
                <c:pt idx="3437">
                  <c:v>107.22</c:v>
                </c:pt>
                <c:pt idx="3438">
                  <c:v>106.89</c:v>
                </c:pt>
                <c:pt idx="3439">
                  <c:v>106.76</c:v>
                </c:pt>
                <c:pt idx="3440">
                  <c:v>107.1</c:v>
                </c:pt>
                <c:pt idx="3441">
                  <c:v>106.91</c:v>
                </c:pt>
                <c:pt idx="3442">
                  <c:v>107.41</c:v>
                </c:pt>
                <c:pt idx="3443">
                  <c:v>107.51</c:v>
                </c:pt>
                <c:pt idx="3444">
                  <c:v>107.11</c:v>
                </c:pt>
                <c:pt idx="3445">
                  <c:v>107.21</c:v>
                </c:pt>
                <c:pt idx="3446">
                  <c:v>107.49</c:v>
                </c:pt>
                <c:pt idx="3447">
                  <c:v>107.53</c:v>
                </c:pt>
                <c:pt idx="3448">
                  <c:v>107.82</c:v>
                </c:pt>
                <c:pt idx="3449">
                  <c:v>108.77</c:v>
                </c:pt>
                <c:pt idx="3450">
                  <c:v>108.89</c:v>
                </c:pt>
                <c:pt idx="3451">
                  <c:v>109.37</c:v>
                </c:pt>
                <c:pt idx="3452">
                  <c:v>109.35</c:v>
                </c:pt>
                <c:pt idx="3453">
                  <c:v>109.36</c:v>
                </c:pt>
                <c:pt idx="3454">
                  <c:v>109.9</c:v>
                </c:pt>
                <c:pt idx="3455">
                  <c:v>108.98</c:v>
                </c:pt>
                <c:pt idx="3456">
                  <c:v>108.93</c:v>
                </c:pt>
                <c:pt idx="3457">
                  <c:v>109.32</c:v>
                </c:pt>
                <c:pt idx="3458">
                  <c:v>109.96</c:v>
                </c:pt>
                <c:pt idx="3459">
                  <c:v>109.47</c:v>
                </c:pt>
                <c:pt idx="3460">
                  <c:v>109.33</c:v>
                </c:pt>
                <c:pt idx="3461">
                  <c:v>109.74</c:v>
                </c:pt>
                <c:pt idx="3462">
                  <c:v>110.34</c:v>
                </c:pt>
                <c:pt idx="3463">
                  <c:v>110.36</c:v>
                </c:pt>
                <c:pt idx="3464">
                  <c:v>110.95</c:v>
                </c:pt>
                <c:pt idx="3465">
                  <c:v>111.09</c:v>
                </c:pt>
                <c:pt idx="3466">
                  <c:v>110.98</c:v>
                </c:pt>
                <c:pt idx="3467">
                  <c:v>110.88</c:v>
                </c:pt>
                <c:pt idx="3468">
                  <c:v>109.71</c:v>
                </c:pt>
                <c:pt idx="3469">
                  <c:v>109.58</c:v>
                </c:pt>
                <c:pt idx="3470">
                  <c:v>109.54</c:v>
                </c:pt>
                <c:pt idx="3471">
                  <c:v>109.21</c:v>
                </c:pt>
                <c:pt idx="3472">
                  <c:v>108.41</c:v>
                </c:pt>
                <c:pt idx="3473">
                  <c:v>108.71</c:v>
                </c:pt>
                <c:pt idx="3474">
                  <c:v>108.94</c:v>
                </c:pt>
                <c:pt idx="3475">
                  <c:v>109.7</c:v>
                </c:pt>
                <c:pt idx="3476">
                  <c:v>109.9</c:v>
                </c:pt>
                <c:pt idx="3477">
                  <c:v>109.83</c:v>
                </c:pt>
                <c:pt idx="3478">
                  <c:v>110.16</c:v>
                </c:pt>
                <c:pt idx="3479">
                  <c:v>109.87</c:v>
                </c:pt>
                <c:pt idx="3480">
                  <c:v>109.44</c:v>
                </c:pt>
                <c:pt idx="3481">
                  <c:v>110.32</c:v>
                </c:pt>
                <c:pt idx="3482">
                  <c:v>110.52</c:v>
                </c:pt>
                <c:pt idx="3483">
                  <c:v>110.33</c:v>
                </c:pt>
                <c:pt idx="3484">
                  <c:v>110.67</c:v>
                </c:pt>
                <c:pt idx="3485">
                  <c:v>110.55</c:v>
                </c:pt>
                <c:pt idx="3486">
                  <c:v>110.15</c:v>
                </c:pt>
                <c:pt idx="3487">
                  <c:v>110.03</c:v>
                </c:pt>
                <c:pt idx="3488">
                  <c:v>110.43</c:v>
                </c:pt>
                <c:pt idx="3489">
                  <c:v>110.08</c:v>
                </c:pt>
                <c:pt idx="3490">
                  <c:v>109.69</c:v>
                </c:pt>
                <c:pt idx="3491">
                  <c:v>109.56</c:v>
                </c:pt>
                <c:pt idx="3492">
                  <c:v>109.91</c:v>
                </c:pt>
                <c:pt idx="3493">
                  <c:v>110.01</c:v>
                </c:pt>
                <c:pt idx="3494">
                  <c:v>110.54</c:v>
                </c:pt>
                <c:pt idx="3495">
                  <c:v>110.88</c:v>
                </c:pt>
                <c:pt idx="3496">
                  <c:v>110.94</c:v>
                </c:pt>
                <c:pt idx="3497">
                  <c:v>110.35</c:v>
                </c:pt>
                <c:pt idx="3498">
                  <c:v>110.54</c:v>
                </c:pt>
                <c:pt idx="3499">
                  <c:v>110.73</c:v>
                </c:pt>
                <c:pt idx="3500">
                  <c:v>110.5</c:v>
                </c:pt>
                <c:pt idx="3501">
                  <c:v>111.06</c:v>
                </c:pt>
                <c:pt idx="3502">
                  <c:v>110.93</c:v>
                </c:pt>
                <c:pt idx="3503">
                  <c:v>112.2</c:v>
                </c:pt>
                <c:pt idx="3504">
                  <c:v>112.71</c:v>
                </c:pt>
                <c:pt idx="3505">
                  <c:v>112.46</c:v>
                </c:pt>
                <c:pt idx="3506">
                  <c:v>112.99</c:v>
                </c:pt>
                <c:pt idx="3507">
                  <c:v>112.76</c:v>
                </c:pt>
                <c:pt idx="3508">
                  <c:v>112.61</c:v>
                </c:pt>
                <c:pt idx="3509">
                  <c:v>110.95</c:v>
                </c:pt>
                <c:pt idx="3510">
                  <c:v>111.29</c:v>
                </c:pt>
                <c:pt idx="3511">
                  <c:v>111.31</c:v>
                </c:pt>
                <c:pt idx="3512">
                  <c:v>110.72</c:v>
                </c:pt>
                <c:pt idx="3513">
                  <c:v>111.18</c:v>
                </c:pt>
                <c:pt idx="3514">
                  <c:v>111.1</c:v>
                </c:pt>
                <c:pt idx="3515">
                  <c:v>111.01</c:v>
                </c:pt>
                <c:pt idx="3516">
                  <c:v>111.87</c:v>
                </c:pt>
                <c:pt idx="3517">
                  <c:v>111.73</c:v>
                </c:pt>
                <c:pt idx="3518">
                  <c:v>111.81</c:v>
                </c:pt>
                <c:pt idx="3519">
                  <c:v>111.27</c:v>
                </c:pt>
                <c:pt idx="3520">
                  <c:v>111.32</c:v>
                </c:pt>
                <c:pt idx="3521">
                  <c:v>111.45</c:v>
                </c:pt>
                <c:pt idx="3522">
                  <c:v>110.86</c:v>
                </c:pt>
                <c:pt idx="3523">
                  <c:v>110.93</c:v>
                </c:pt>
                <c:pt idx="3524">
                  <c:v>110.55</c:v>
                </c:pt>
                <c:pt idx="3525">
                  <c:v>110.8</c:v>
                </c:pt>
                <c:pt idx="3526">
                  <c:v>111.4</c:v>
                </c:pt>
                <c:pt idx="3527">
                  <c:v>110.63</c:v>
                </c:pt>
                <c:pt idx="3528">
                  <c:v>110.93</c:v>
                </c:pt>
                <c:pt idx="3529">
                  <c:v>110.55</c:v>
                </c:pt>
                <c:pt idx="3530">
                  <c:v>109.87</c:v>
                </c:pt>
                <c:pt idx="3531">
                  <c:v>110.19</c:v>
                </c:pt>
                <c:pt idx="3532">
                  <c:v>110.78</c:v>
                </c:pt>
                <c:pt idx="3533">
                  <c:v>111.48</c:v>
                </c:pt>
                <c:pt idx="3534">
                  <c:v>111.25</c:v>
                </c:pt>
                <c:pt idx="3535">
                  <c:v>111.23</c:v>
                </c:pt>
                <c:pt idx="3536">
                  <c:v>111.23</c:v>
                </c:pt>
                <c:pt idx="3537">
                  <c:v>111.79</c:v>
                </c:pt>
                <c:pt idx="3538">
                  <c:v>111.06</c:v>
                </c:pt>
                <c:pt idx="3539">
                  <c:v>110.99</c:v>
                </c:pt>
                <c:pt idx="3540">
                  <c:v>111.09</c:v>
                </c:pt>
                <c:pt idx="3541">
                  <c:v>111.52</c:v>
                </c:pt>
                <c:pt idx="3542">
                  <c:v>111.29</c:v>
                </c:pt>
                <c:pt idx="3543">
                  <c:v>110.49</c:v>
                </c:pt>
                <c:pt idx="3544">
                  <c:v>110.97</c:v>
                </c:pt>
                <c:pt idx="3545">
                  <c:v>111.46</c:v>
                </c:pt>
                <c:pt idx="3546">
                  <c:v>111.58</c:v>
                </c:pt>
                <c:pt idx="3547">
                  <c:v>111.43</c:v>
                </c:pt>
                <c:pt idx="3548">
                  <c:v>112.11</c:v>
                </c:pt>
                <c:pt idx="3549">
                  <c:v>111.79</c:v>
                </c:pt>
                <c:pt idx="3550">
                  <c:v>112.31</c:v>
                </c:pt>
                <c:pt idx="3551">
                  <c:v>112.38</c:v>
                </c:pt>
                <c:pt idx="3552">
                  <c:v>112.56</c:v>
                </c:pt>
                <c:pt idx="3553">
                  <c:v>113.01</c:v>
                </c:pt>
                <c:pt idx="3554">
                  <c:v>112.92</c:v>
                </c:pt>
                <c:pt idx="3555">
                  <c:v>112.89</c:v>
                </c:pt>
                <c:pt idx="3556">
                  <c:v>113.58</c:v>
                </c:pt>
                <c:pt idx="3557">
                  <c:v>113.86</c:v>
                </c:pt>
                <c:pt idx="3558">
                  <c:v>114.02</c:v>
                </c:pt>
                <c:pt idx="3559">
                  <c:v>113.63</c:v>
                </c:pt>
                <c:pt idx="3560">
                  <c:v>114.42</c:v>
                </c:pt>
                <c:pt idx="3561">
                  <c:v>114.14</c:v>
                </c:pt>
                <c:pt idx="3562">
                  <c:v>113.06</c:v>
                </c:pt>
                <c:pt idx="3563">
                  <c:v>113.05</c:v>
                </c:pt>
                <c:pt idx="3564">
                  <c:v>112.36</c:v>
                </c:pt>
                <c:pt idx="3565">
                  <c:v>112.22</c:v>
                </c:pt>
                <c:pt idx="3566">
                  <c:v>112</c:v>
                </c:pt>
                <c:pt idx="3567">
                  <c:v>111.88</c:v>
                </c:pt>
                <c:pt idx="3568">
                  <c:v>112.41</c:v>
                </c:pt>
                <c:pt idx="3569">
                  <c:v>112.74</c:v>
                </c:pt>
                <c:pt idx="3570">
                  <c:v>112.37</c:v>
                </c:pt>
                <c:pt idx="3571">
                  <c:v>112.49</c:v>
                </c:pt>
                <c:pt idx="3572">
                  <c:v>112.76</c:v>
                </c:pt>
                <c:pt idx="3573">
                  <c:v>112.45</c:v>
                </c:pt>
                <c:pt idx="3574">
                  <c:v>112.02</c:v>
                </c:pt>
                <c:pt idx="3575">
                  <c:v>112.44</c:v>
                </c:pt>
                <c:pt idx="3576">
                  <c:v>111.95</c:v>
                </c:pt>
                <c:pt idx="3577">
                  <c:v>112.53</c:v>
                </c:pt>
                <c:pt idx="3578">
                  <c:v>113.28</c:v>
                </c:pt>
                <c:pt idx="3579">
                  <c:v>112.8</c:v>
                </c:pt>
                <c:pt idx="3580">
                  <c:v>112.89</c:v>
                </c:pt>
                <c:pt idx="3581">
                  <c:v>113.24</c:v>
                </c:pt>
                <c:pt idx="3582">
                  <c:v>113.3</c:v>
                </c:pt>
                <c:pt idx="3583">
                  <c:v>113.15</c:v>
                </c:pt>
                <c:pt idx="3584">
                  <c:v>113.65</c:v>
                </c:pt>
                <c:pt idx="3585">
                  <c:v>114.05</c:v>
                </c:pt>
                <c:pt idx="3586">
                  <c:v>113.95</c:v>
                </c:pt>
                <c:pt idx="3587">
                  <c:v>113.66</c:v>
                </c:pt>
                <c:pt idx="3588">
                  <c:v>113.95</c:v>
                </c:pt>
                <c:pt idx="3589">
                  <c:v>113.67</c:v>
                </c:pt>
                <c:pt idx="3590">
                  <c:v>113.65</c:v>
                </c:pt>
                <c:pt idx="3591">
                  <c:v>112.76</c:v>
                </c:pt>
                <c:pt idx="3592">
                  <c:v>112.67</c:v>
                </c:pt>
                <c:pt idx="3593">
                  <c:v>112.91</c:v>
                </c:pt>
                <c:pt idx="3594">
                  <c:v>113.13</c:v>
                </c:pt>
                <c:pt idx="3595">
                  <c:v>113.05</c:v>
                </c:pt>
                <c:pt idx="3596">
                  <c:v>113.47</c:v>
                </c:pt>
                <c:pt idx="3597">
                  <c:v>113.78</c:v>
                </c:pt>
                <c:pt idx="3598">
                  <c:v>113.65</c:v>
                </c:pt>
                <c:pt idx="3599">
                  <c:v>113.49</c:v>
                </c:pt>
                <c:pt idx="3600">
                  <c:v>113.65</c:v>
                </c:pt>
                <c:pt idx="3601">
                  <c:v>113.61</c:v>
                </c:pt>
                <c:pt idx="3602">
                  <c:v>112.89</c:v>
                </c:pt>
                <c:pt idx="3603">
                  <c:v>113</c:v>
                </c:pt>
                <c:pt idx="3604">
                  <c:v>112.79</c:v>
                </c:pt>
                <c:pt idx="3605">
                  <c:v>112.6</c:v>
                </c:pt>
                <c:pt idx="3606">
                  <c:v>113.11</c:v>
                </c:pt>
                <c:pt idx="3607">
                  <c:v>113.54</c:v>
                </c:pt>
                <c:pt idx="3608">
                  <c:v>113.41</c:v>
                </c:pt>
                <c:pt idx="3609">
                  <c:v>113.63</c:v>
                </c:pt>
                <c:pt idx="3610">
                  <c:v>113.47</c:v>
                </c:pt>
                <c:pt idx="3611">
                  <c:v>112.74</c:v>
                </c:pt>
                <c:pt idx="3612">
                  <c:v>112.52</c:v>
                </c:pt>
                <c:pt idx="3613">
                  <c:v>112.63</c:v>
                </c:pt>
                <c:pt idx="3614">
                  <c:v>111.35</c:v>
                </c:pt>
                <c:pt idx="3615">
                  <c:v>110.06</c:v>
                </c:pt>
                <c:pt idx="3616">
                  <c:v>110.7</c:v>
                </c:pt>
                <c:pt idx="3617">
                  <c:v>111.13</c:v>
                </c:pt>
                <c:pt idx="3618">
                  <c:v>110.91</c:v>
                </c:pt>
                <c:pt idx="3619">
                  <c:v>107.73</c:v>
                </c:pt>
                <c:pt idx="3620">
                  <c:v>108.49</c:v>
                </c:pt>
                <c:pt idx="3621">
                  <c:v>108.8</c:v>
                </c:pt>
                <c:pt idx="3622">
                  <c:v>108.76</c:v>
                </c:pt>
                <c:pt idx="3623">
                  <c:v>108.2</c:v>
                </c:pt>
                <c:pt idx="3624">
                  <c:v>108.47</c:v>
                </c:pt>
                <c:pt idx="3625">
                  <c:v>108.42</c:v>
                </c:pt>
                <c:pt idx="3626">
                  <c:v>108.49</c:v>
                </c:pt>
                <c:pt idx="3627">
                  <c:v>109</c:v>
                </c:pt>
                <c:pt idx="3628">
                  <c:v>109.36</c:v>
                </c:pt>
                <c:pt idx="3629">
                  <c:v>109.68</c:v>
                </c:pt>
                <c:pt idx="3630">
                  <c:v>109.69</c:v>
                </c:pt>
                <c:pt idx="3631">
                  <c:v>109.47</c:v>
                </c:pt>
                <c:pt idx="3632">
                  <c:v>109.6</c:v>
                </c:pt>
                <c:pt idx="3633">
                  <c:v>109.78</c:v>
                </c:pt>
                <c:pt idx="3634">
                  <c:v>109.32</c:v>
                </c:pt>
                <c:pt idx="3635">
                  <c:v>109.21</c:v>
                </c:pt>
                <c:pt idx="3636">
                  <c:v>109.43</c:v>
                </c:pt>
                <c:pt idx="3637">
                  <c:v>108.98</c:v>
                </c:pt>
                <c:pt idx="3638">
                  <c:v>108.91</c:v>
                </c:pt>
                <c:pt idx="3639">
                  <c:v>109.53</c:v>
                </c:pt>
                <c:pt idx="3640">
                  <c:v>110.03</c:v>
                </c:pt>
                <c:pt idx="3641">
                  <c:v>109.88</c:v>
                </c:pt>
                <c:pt idx="3642">
                  <c:v>109.95</c:v>
                </c:pt>
                <c:pt idx="3643">
                  <c:v>109.87</c:v>
                </c:pt>
                <c:pt idx="3644">
                  <c:v>110.51</c:v>
                </c:pt>
                <c:pt idx="3645">
                  <c:v>110.56</c:v>
                </c:pt>
                <c:pt idx="3646">
                  <c:v>110.99</c:v>
                </c:pt>
                <c:pt idx="3647">
                  <c:v>110.45</c:v>
                </c:pt>
                <c:pt idx="3648">
                  <c:v>110.54</c:v>
                </c:pt>
                <c:pt idx="3649">
                  <c:v>110.58</c:v>
                </c:pt>
                <c:pt idx="3650">
                  <c:v>110.76</c:v>
                </c:pt>
                <c:pt idx="3651">
                  <c:v>110.7</c:v>
                </c:pt>
                <c:pt idx="3652">
                  <c:v>110.78</c:v>
                </c:pt>
                <c:pt idx="3653">
                  <c:v>110.82</c:v>
                </c:pt>
                <c:pt idx="3654">
                  <c:v>111.04</c:v>
                </c:pt>
                <c:pt idx="3655">
                  <c:v>110.58</c:v>
                </c:pt>
                <c:pt idx="3656">
                  <c:v>110.91</c:v>
                </c:pt>
                <c:pt idx="3657">
                  <c:v>111.53</c:v>
                </c:pt>
                <c:pt idx="3658">
                  <c:v>112.01</c:v>
                </c:pt>
                <c:pt idx="3659">
                  <c:v>111.91</c:v>
                </c:pt>
                <c:pt idx="3660">
                  <c:v>111.82</c:v>
                </c:pt>
                <c:pt idx="3661">
                  <c:v>111.7</c:v>
                </c:pt>
                <c:pt idx="3662">
                  <c:v>111.58</c:v>
                </c:pt>
                <c:pt idx="3663">
                  <c:v>110.96</c:v>
                </c:pt>
                <c:pt idx="3664">
                  <c:v>111.47</c:v>
                </c:pt>
                <c:pt idx="3665">
                  <c:v>111.32</c:v>
                </c:pt>
                <c:pt idx="3666">
                  <c:v>111.3</c:v>
                </c:pt>
                <c:pt idx="3667">
                  <c:v>111.94</c:v>
                </c:pt>
                <c:pt idx="3668">
                  <c:v>111.58</c:v>
                </c:pt>
                <c:pt idx="3669">
                  <c:v>111.31</c:v>
                </c:pt>
                <c:pt idx="3670">
                  <c:v>111.66</c:v>
                </c:pt>
                <c:pt idx="3671">
                  <c:v>110.73</c:v>
                </c:pt>
                <c:pt idx="3672">
                  <c:v>109.93</c:v>
                </c:pt>
                <c:pt idx="3673">
                  <c:v>110.21</c:v>
                </c:pt>
                <c:pt idx="3674">
                  <c:v>110.53</c:v>
                </c:pt>
                <c:pt idx="3675">
                  <c:v>110.35</c:v>
                </c:pt>
                <c:pt idx="3676">
                  <c:v>111.01</c:v>
                </c:pt>
                <c:pt idx="3677">
                  <c:v>111.1</c:v>
                </c:pt>
                <c:pt idx="3678">
                  <c:v>111.44</c:v>
                </c:pt>
                <c:pt idx="3679">
                  <c:v>111.53</c:v>
                </c:pt>
                <c:pt idx="3680">
                  <c:v>111.52</c:v>
                </c:pt>
                <c:pt idx="3681">
                  <c:v>111.82</c:v>
                </c:pt>
                <c:pt idx="3682">
                  <c:v>111.48</c:v>
                </c:pt>
                <c:pt idx="3683">
                  <c:v>111.4</c:v>
                </c:pt>
                <c:pt idx="3684">
                  <c:v>111.2</c:v>
                </c:pt>
                <c:pt idx="3685">
                  <c:v>111.11</c:v>
                </c:pt>
                <c:pt idx="3686">
                  <c:v>111.81</c:v>
                </c:pt>
                <c:pt idx="3687">
                  <c:v>112.02</c:v>
                </c:pt>
                <c:pt idx="3688">
                  <c:v>111.99</c:v>
                </c:pt>
                <c:pt idx="3689">
                  <c:v>112.16</c:v>
                </c:pt>
                <c:pt idx="3690">
                  <c:v>112</c:v>
                </c:pt>
                <c:pt idx="3691">
                  <c:v>112.01</c:v>
                </c:pt>
                <c:pt idx="3692">
                  <c:v>112.03</c:v>
                </c:pt>
                <c:pt idx="3693">
                  <c:v>111.87</c:v>
                </c:pt>
                <c:pt idx="3694">
                  <c:v>111.96</c:v>
                </c:pt>
                <c:pt idx="3695">
                  <c:v>112.28</c:v>
                </c:pt>
                <c:pt idx="3696">
                  <c:v>111.87</c:v>
                </c:pt>
                <c:pt idx="3697">
                  <c:v>110.7</c:v>
                </c:pt>
                <c:pt idx="3698">
                  <c:v>110.19</c:v>
                </c:pt>
                <c:pt idx="3699">
                  <c:v>109.99</c:v>
                </c:pt>
                <c:pt idx="3700">
                  <c:v>109.92</c:v>
                </c:pt>
                <c:pt idx="3701">
                  <c:v>109.74</c:v>
                </c:pt>
                <c:pt idx="3702">
                  <c:v>109.43</c:v>
                </c:pt>
                <c:pt idx="3703">
                  <c:v>109.62</c:v>
                </c:pt>
                <c:pt idx="3704">
                  <c:v>109.51</c:v>
                </c:pt>
                <c:pt idx="3705">
                  <c:v>109.99</c:v>
                </c:pt>
                <c:pt idx="3706">
                  <c:v>110.19</c:v>
                </c:pt>
                <c:pt idx="3707">
                  <c:v>110.18</c:v>
                </c:pt>
                <c:pt idx="3708">
                  <c:v>110.51</c:v>
                </c:pt>
                <c:pt idx="3709">
                  <c:v>110.28</c:v>
                </c:pt>
                <c:pt idx="3710">
                  <c:v>109.76</c:v>
                </c:pt>
                <c:pt idx="3711">
                  <c:v>109.49</c:v>
                </c:pt>
                <c:pt idx="3712">
                  <c:v>109.6</c:v>
                </c:pt>
                <c:pt idx="3713">
                  <c:v>109.3</c:v>
                </c:pt>
                <c:pt idx="3714">
                  <c:v>109.58</c:v>
                </c:pt>
                <c:pt idx="3715">
                  <c:v>109.37</c:v>
                </c:pt>
                <c:pt idx="3716">
                  <c:v>108.34</c:v>
                </c:pt>
                <c:pt idx="3717">
                  <c:v>107.92</c:v>
                </c:pt>
                <c:pt idx="3718">
                  <c:v>108.13</c:v>
                </c:pt>
                <c:pt idx="3719">
                  <c:v>108.41</c:v>
                </c:pt>
                <c:pt idx="3720">
                  <c:v>108.53</c:v>
                </c:pt>
                <c:pt idx="3721">
                  <c:v>108.52</c:v>
                </c:pt>
                <c:pt idx="3722">
                  <c:v>108.51</c:v>
                </c:pt>
                <c:pt idx="3723">
                  <c:v>108.56</c:v>
                </c:pt>
                <c:pt idx="3724">
                  <c:v>108.53</c:v>
                </c:pt>
                <c:pt idx="3725">
                  <c:v>108.43</c:v>
                </c:pt>
                <c:pt idx="3726">
                  <c:v>108.66</c:v>
                </c:pt>
                <c:pt idx="3727">
                  <c:v>108.57</c:v>
                </c:pt>
                <c:pt idx="3728">
                  <c:v>108.57</c:v>
                </c:pt>
                <c:pt idx="3729">
                  <c:v>107.8</c:v>
                </c:pt>
                <c:pt idx="3730">
                  <c:v>107.37</c:v>
                </c:pt>
                <c:pt idx="3731">
                  <c:v>107.4</c:v>
                </c:pt>
                <c:pt idx="3732">
                  <c:v>107.34</c:v>
                </c:pt>
                <c:pt idx="3733">
                  <c:v>107.37</c:v>
                </c:pt>
                <c:pt idx="3734">
                  <c:v>107.72</c:v>
                </c:pt>
                <c:pt idx="3735">
                  <c:v>107.75</c:v>
                </c:pt>
                <c:pt idx="3736">
                  <c:v>108.26</c:v>
                </c:pt>
                <c:pt idx="3737">
                  <c:v>108.47</c:v>
                </c:pt>
                <c:pt idx="3738">
                  <c:v>107.71</c:v>
                </c:pt>
                <c:pt idx="3739">
                  <c:v>107.81</c:v>
                </c:pt>
                <c:pt idx="3740">
                  <c:v>107.91</c:v>
                </c:pt>
                <c:pt idx="3741">
                  <c:v>108.55</c:v>
                </c:pt>
                <c:pt idx="3742">
                  <c:v>108.88</c:v>
                </c:pt>
                <c:pt idx="3743">
                  <c:v>109.01</c:v>
                </c:pt>
                <c:pt idx="3744">
                  <c:v>108.2</c:v>
                </c:pt>
                <c:pt idx="3745">
                  <c:v>108.57</c:v>
                </c:pt>
                <c:pt idx="3746">
                  <c:v>107.97</c:v>
                </c:pt>
                <c:pt idx="3747">
                  <c:v>108.31</c:v>
                </c:pt>
                <c:pt idx="3748">
                  <c:v>107.84</c:v>
                </c:pt>
                <c:pt idx="3749">
                  <c:v>107.55</c:v>
                </c:pt>
                <c:pt idx="3750">
                  <c:v>107.99</c:v>
                </c:pt>
                <c:pt idx="3751">
                  <c:v>108.05</c:v>
                </c:pt>
                <c:pt idx="3752">
                  <c:v>108.21</c:v>
                </c:pt>
                <c:pt idx="3753">
                  <c:v>108.22</c:v>
                </c:pt>
                <c:pt idx="3754">
                  <c:v>108.74</c:v>
                </c:pt>
                <c:pt idx="3755">
                  <c:v>108.47</c:v>
                </c:pt>
                <c:pt idx="3756">
                  <c:v>108.89</c:v>
                </c:pt>
                <c:pt idx="3757">
                  <c:v>108.64</c:v>
                </c:pt>
                <c:pt idx="3758">
                  <c:v>109.27</c:v>
                </c:pt>
                <c:pt idx="3759">
                  <c:v>107.17</c:v>
                </c:pt>
                <c:pt idx="3760">
                  <c:v>106.36</c:v>
                </c:pt>
                <c:pt idx="3761">
                  <c:v>105.86</c:v>
                </c:pt>
                <c:pt idx="3762">
                  <c:v>106.15</c:v>
                </c:pt>
                <c:pt idx="3763">
                  <c:v>106.11</c:v>
                </c:pt>
                <c:pt idx="3764">
                  <c:v>106.02</c:v>
                </c:pt>
                <c:pt idx="3765">
                  <c:v>105.43</c:v>
                </c:pt>
                <c:pt idx="3766">
                  <c:v>106.4</c:v>
                </c:pt>
                <c:pt idx="3767">
                  <c:v>106.05</c:v>
                </c:pt>
                <c:pt idx="3768">
                  <c:v>106.15</c:v>
                </c:pt>
                <c:pt idx="3769">
                  <c:v>106.43</c:v>
                </c:pt>
                <c:pt idx="3770">
                  <c:v>106.65</c:v>
                </c:pt>
                <c:pt idx="3771">
                  <c:v>106.37</c:v>
                </c:pt>
                <c:pt idx="3772">
                  <c:v>106.59</c:v>
                </c:pt>
                <c:pt idx="3773">
                  <c:v>106.66</c:v>
                </c:pt>
                <c:pt idx="3774">
                  <c:v>105.1</c:v>
                </c:pt>
                <c:pt idx="3775">
                  <c:v>105.86</c:v>
                </c:pt>
                <c:pt idx="3776">
                  <c:v>105.73</c:v>
                </c:pt>
                <c:pt idx="3777">
                  <c:v>106.04</c:v>
                </c:pt>
                <c:pt idx="3778">
                  <c:v>106.47</c:v>
                </c:pt>
                <c:pt idx="3779">
                  <c:v>106.13</c:v>
                </c:pt>
                <c:pt idx="3780">
                  <c:v>106.32</c:v>
                </c:pt>
                <c:pt idx="3781">
                  <c:v>105.92</c:v>
                </c:pt>
                <c:pt idx="3782">
                  <c:v>106.44</c:v>
                </c:pt>
                <c:pt idx="3783">
                  <c:v>107.1</c:v>
                </c:pt>
                <c:pt idx="3784">
                  <c:v>106.97</c:v>
                </c:pt>
                <c:pt idx="3785">
                  <c:v>107.45</c:v>
                </c:pt>
                <c:pt idx="3786">
                  <c:v>107.66</c:v>
                </c:pt>
                <c:pt idx="3787">
                  <c:v>108.09</c:v>
                </c:pt>
                <c:pt idx="3788">
                  <c:v>108.25</c:v>
                </c:pt>
                <c:pt idx="3789">
                  <c:v>108.22</c:v>
                </c:pt>
                <c:pt idx="3790">
                  <c:v>108.21</c:v>
                </c:pt>
                <c:pt idx="3791">
                  <c:v>108.42</c:v>
                </c:pt>
                <c:pt idx="3792">
                  <c:v>108.06</c:v>
                </c:pt>
                <c:pt idx="3793">
                  <c:v>107.69</c:v>
                </c:pt>
                <c:pt idx="3794">
                  <c:v>107.11</c:v>
                </c:pt>
                <c:pt idx="3795">
                  <c:v>107.74</c:v>
                </c:pt>
                <c:pt idx="3796">
                  <c:v>107.83</c:v>
                </c:pt>
                <c:pt idx="3797">
                  <c:v>107.96</c:v>
                </c:pt>
                <c:pt idx="3798">
                  <c:v>108.16</c:v>
                </c:pt>
                <c:pt idx="3799">
                  <c:v>107.73</c:v>
                </c:pt>
                <c:pt idx="3800">
                  <c:v>107.09</c:v>
                </c:pt>
                <c:pt idx="3801">
                  <c:v>106.86</c:v>
                </c:pt>
                <c:pt idx="3802">
                  <c:v>106.78</c:v>
                </c:pt>
                <c:pt idx="3803">
                  <c:v>107.4</c:v>
                </c:pt>
                <c:pt idx="3804">
                  <c:v>107.1</c:v>
                </c:pt>
                <c:pt idx="3805">
                  <c:v>107.37</c:v>
                </c:pt>
                <c:pt idx="3806">
                  <c:v>108.11</c:v>
                </c:pt>
                <c:pt idx="3807">
                  <c:v>108.41</c:v>
                </c:pt>
                <c:pt idx="3808">
                  <c:v>108.74</c:v>
                </c:pt>
                <c:pt idx="3809">
                  <c:v>108.73</c:v>
                </c:pt>
                <c:pt idx="3810">
                  <c:v>108.72</c:v>
                </c:pt>
                <c:pt idx="3811">
                  <c:v>108.52</c:v>
                </c:pt>
                <c:pt idx="3812">
                  <c:v>108.4</c:v>
                </c:pt>
                <c:pt idx="3813">
                  <c:v>108.69</c:v>
                </c:pt>
                <c:pt idx="3814">
                  <c:v>108.74</c:v>
                </c:pt>
                <c:pt idx="3815">
                  <c:v>108.79</c:v>
                </c:pt>
                <c:pt idx="3816">
                  <c:v>109.02</c:v>
                </c:pt>
                <c:pt idx="3817">
                  <c:v>108.87</c:v>
                </c:pt>
                <c:pt idx="3818">
                  <c:v>108.87</c:v>
                </c:pt>
                <c:pt idx="3819">
                  <c:v>108.01</c:v>
                </c:pt>
                <c:pt idx="3820">
                  <c:v>108.79</c:v>
                </c:pt>
                <c:pt idx="3821">
                  <c:v>109.09</c:v>
                </c:pt>
                <c:pt idx="3822">
                  <c:v>108.94</c:v>
                </c:pt>
                <c:pt idx="3823">
                  <c:v>109.39</c:v>
                </c:pt>
                <c:pt idx="3824">
                  <c:v>109.18</c:v>
                </c:pt>
                <c:pt idx="3825">
                  <c:v>109.18</c:v>
                </c:pt>
                <c:pt idx="3826">
                  <c:v>108.92</c:v>
                </c:pt>
                <c:pt idx="3827">
                  <c:v>108.81</c:v>
                </c:pt>
                <c:pt idx="3828">
                  <c:v>108.62</c:v>
                </c:pt>
                <c:pt idx="3829">
                  <c:v>108.8</c:v>
                </c:pt>
                <c:pt idx="3830">
                  <c:v>108.55</c:v>
                </c:pt>
                <c:pt idx="3831">
                  <c:v>108.61</c:v>
                </c:pt>
                <c:pt idx="3832">
                  <c:v>108.43</c:v>
                </c:pt>
                <c:pt idx="3833">
                  <c:v>108.69</c:v>
                </c:pt>
                <c:pt idx="3834">
                  <c:v>108.81</c:v>
                </c:pt>
                <c:pt idx="3835">
                  <c:v>109.06</c:v>
                </c:pt>
                <c:pt idx="3836">
                  <c:v>109.15</c:v>
                </c:pt>
                <c:pt idx="3837">
                  <c:v>109.39</c:v>
                </c:pt>
                <c:pt idx="3838">
                  <c:v>109.56</c:v>
                </c:pt>
                <c:pt idx="3839">
                  <c:v>109.67</c:v>
                </c:pt>
                <c:pt idx="3840">
                  <c:v>109.16</c:v>
                </c:pt>
                <c:pt idx="3841">
                  <c:v>108.57</c:v>
                </c:pt>
                <c:pt idx="3842">
                  <c:v>108.9</c:v>
                </c:pt>
                <c:pt idx="3843">
                  <c:v>108.81</c:v>
                </c:pt>
                <c:pt idx="3844">
                  <c:v>108.6</c:v>
                </c:pt>
                <c:pt idx="3845">
                  <c:v>108.68</c:v>
                </c:pt>
                <c:pt idx="3846">
                  <c:v>108.78</c:v>
                </c:pt>
                <c:pt idx="3847">
                  <c:v>108.52</c:v>
                </c:pt>
                <c:pt idx="3848">
                  <c:v>109.56</c:v>
                </c:pt>
                <c:pt idx="3849">
                  <c:v>109.43</c:v>
                </c:pt>
                <c:pt idx="3850">
                  <c:v>109.56</c:v>
                </c:pt>
                <c:pt idx="3851">
                  <c:v>109.58</c:v>
                </c:pt>
                <c:pt idx="3852">
                  <c:v>109.72</c:v>
                </c:pt>
                <c:pt idx="3853">
                  <c:v>109.43</c:v>
                </c:pt>
                <c:pt idx="3854">
                  <c:v>109.47</c:v>
                </c:pt>
                <c:pt idx="3855">
                  <c:v>109.47</c:v>
                </c:pt>
                <c:pt idx="3856">
                  <c:v>109.36</c:v>
                </c:pt>
                <c:pt idx="3857">
                  <c:v>109.59</c:v>
                </c:pt>
                <c:pt idx="3858">
                  <c:v>109.68</c:v>
                </c:pt>
                <c:pt idx="3859">
                  <c:v>109.55</c:v>
                </c:pt>
                <c:pt idx="3860">
                  <c:v>108.12</c:v>
                </c:pt>
                <c:pt idx="3861">
                  <c:v>108.45</c:v>
                </c:pt>
                <c:pt idx="3862">
                  <c:v>107.85</c:v>
                </c:pt>
                <c:pt idx="3863">
                  <c:v>109.25</c:v>
                </c:pt>
                <c:pt idx="3864">
                  <c:v>109.55</c:v>
                </c:pt>
                <c:pt idx="3865">
                  <c:v>110.16</c:v>
                </c:pt>
                <c:pt idx="3866">
                  <c:v>109.95</c:v>
                </c:pt>
                <c:pt idx="3867">
                  <c:v>109.96</c:v>
                </c:pt>
                <c:pt idx="3868">
                  <c:v>110.33</c:v>
                </c:pt>
                <c:pt idx="3869">
                  <c:v>110.19</c:v>
                </c:pt>
                <c:pt idx="3870">
                  <c:v>110.24</c:v>
                </c:pt>
                <c:pt idx="3871">
                  <c:v>109.91</c:v>
                </c:pt>
                <c:pt idx="3872">
                  <c:v>109.72</c:v>
                </c:pt>
                <c:pt idx="3873">
                  <c:v>109.59</c:v>
                </c:pt>
                <c:pt idx="3874">
                  <c:v>109.06</c:v>
                </c:pt>
                <c:pt idx="3875">
                  <c:v>108.9</c:v>
                </c:pt>
                <c:pt idx="3876">
                  <c:v>109.11</c:v>
                </c:pt>
                <c:pt idx="3877">
                  <c:v>109.01</c:v>
                </c:pt>
                <c:pt idx="3878">
                  <c:v>109.07</c:v>
                </c:pt>
                <c:pt idx="3879">
                  <c:v>108.55</c:v>
                </c:pt>
                <c:pt idx="3880">
                  <c:v>108.64</c:v>
                </c:pt>
                <c:pt idx="3881">
                  <c:v>109.46</c:v>
                </c:pt>
                <c:pt idx="3882">
                  <c:v>109.89</c:v>
                </c:pt>
                <c:pt idx="3883">
                  <c:v>109.92</c:v>
                </c:pt>
                <c:pt idx="3884">
                  <c:v>109.67</c:v>
                </c:pt>
                <c:pt idx="3885">
                  <c:v>109.87</c:v>
                </c:pt>
                <c:pt idx="3886">
                  <c:v>109.91</c:v>
                </c:pt>
                <c:pt idx="3887">
                  <c:v>109.89</c:v>
                </c:pt>
                <c:pt idx="3888">
                  <c:v>109.8</c:v>
                </c:pt>
                <c:pt idx="3889">
                  <c:v>109.86</c:v>
                </c:pt>
                <c:pt idx="3890">
                  <c:v>109.92</c:v>
                </c:pt>
                <c:pt idx="3891">
                  <c:v>111.28</c:v>
                </c:pt>
                <c:pt idx="3892">
                  <c:v>112.11</c:v>
                </c:pt>
                <c:pt idx="3893">
                  <c:v>110.94</c:v>
                </c:pt>
                <c:pt idx="3894">
                  <c:v>110.32</c:v>
                </c:pt>
                <c:pt idx="3895">
                  <c:v>110.36</c:v>
                </c:pt>
                <c:pt idx="3896">
                  <c:v>109.45</c:v>
                </c:pt>
                <c:pt idx="3897">
                  <c:v>107.69</c:v>
                </c:pt>
                <c:pt idx="3898">
                  <c:v>108.31</c:v>
                </c:pt>
                <c:pt idx="3899">
                  <c:v>107.36</c:v>
                </c:pt>
                <c:pt idx="3900">
                  <c:v>107.5</c:v>
                </c:pt>
                <c:pt idx="3901">
                  <c:v>106.3</c:v>
                </c:pt>
                <c:pt idx="3902">
                  <c:v>104.18</c:v>
                </c:pt>
                <c:pt idx="3903">
                  <c:v>103.3</c:v>
                </c:pt>
                <c:pt idx="3904">
                  <c:v>104.9</c:v>
                </c:pt>
                <c:pt idx="3905">
                  <c:v>104.63</c:v>
                </c:pt>
                <c:pt idx="3906">
                  <c:v>105.05</c:v>
                </c:pt>
                <c:pt idx="3907">
                  <c:v>107.05</c:v>
                </c:pt>
                <c:pt idx="3908">
                  <c:v>106.63</c:v>
                </c:pt>
                <c:pt idx="3909">
                  <c:v>107.46</c:v>
                </c:pt>
                <c:pt idx="3910">
                  <c:v>108.98</c:v>
                </c:pt>
                <c:pt idx="3911">
                  <c:v>110.86</c:v>
                </c:pt>
                <c:pt idx="3912">
                  <c:v>110.65</c:v>
                </c:pt>
                <c:pt idx="3913">
                  <c:v>111.17</c:v>
                </c:pt>
                <c:pt idx="3914">
                  <c:v>110.77</c:v>
                </c:pt>
                <c:pt idx="3915">
                  <c:v>109.05</c:v>
                </c:pt>
                <c:pt idx="3916">
                  <c:v>107.65</c:v>
                </c:pt>
                <c:pt idx="3917">
                  <c:v>108.83</c:v>
                </c:pt>
                <c:pt idx="3918">
                  <c:v>107.59</c:v>
                </c:pt>
                <c:pt idx="3919">
                  <c:v>107.51</c:v>
                </c:pt>
                <c:pt idx="3920">
                  <c:v>108.12</c:v>
                </c:pt>
                <c:pt idx="3921">
                  <c:v>108.91</c:v>
                </c:pt>
                <c:pt idx="3922">
                  <c:v>109.07</c:v>
                </c:pt>
                <c:pt idx="3923">
                  <c:v>108.65</c:v>
                </c:pt>
                <c:pt idx="3924">
                  <c:v>109.07</c:v>
                </c:pt>
                <c:pt idx="3925">
                  <c:v>108.63</c:v>
                </c:pt>
                <c:pt idx="3926">
                  <c:v>108.25</c:v>
                </c:pt>
                <c:pt idx="3927">
                  <c:v>107.58</c:v>
                </c:pt>
                <c:pt idx="3928">
                  <c:v>107.18</c:v>
                </c:pt>
                <c:pt idx="3929">
                  <c:v>107.7</c:v>
                </c:pt>
                <c:pt idx="3930">
                  <c:v>107.95</c:v>
                </c:pt>
                <c:pt idx="3931">
                  <c:v>107.9</c:v>
                </c:pt>
                <c:pt idx="3932">
                  <c:v>107.78</c:v>
                </c:pt>
                <c:pt idx="3933">
                  <c:v>107.86</c:v>
                </c:pt>
                <c:pt idx="3934">
                  <c:v>107.83</c:v>
                </c:pt>
                <c:pt idx="3935">
                  <c:v>107.73</c:v>
                </c:pt>
                <c:pt idx="3936">
                  <c:v>107.61</c:v>
                </c:pt>
                <c:pt idx="3937">
                  <c:v>107.3</c:v>
                </c:pt>
                <c:pt idx="3938">
                  <c:v>106.88</c:v>
                </c:pt>
                <c:pt idx="3939">
                  <c:v>107.3</c:v>
                </c:pt>
                <c:pt idx="3940">
                  <c:v>106.27</c:v>
                </c:pt>
                <c:pt idx="3941">
                  <c:v>106.36</c:v>
                </c:pt>
                <c:pt idx="3942">
                  <c:v>106.96</c:v>
                </c:pt>
                <c:pt idx="3943">
                  <c:v>107.52</c:v>
                </c:pt>
                <c:pt idx="3944">
                  <c:v>107.12</c:v>
                </c:pt>
                <c:pt idx="3945">
                  <c:v>106.89</c:v>
                </c:pt>
                <c:pt idx="3946">
                  <c:v>107.43</c:v>
                </c:pt>
                <c:pt idx="3947">
                  <c:v>107.2</c:v>
                </c:pt>
                <c:pt idx="3948">
                  <c:v>107.36</c:v>
                </c:pt>
                <c:pt idx="3949">
                  <c:v>107.98</c:v>
                </c:pt>
                <c:pt idx="3950">
                  <c:v>107.74</c:v>
                </c:pt>
                <c:pt idx="3951">
                  <c:v>107.75</c:v>
                </c:pt>
                <c:pt idx="3952">
                  <c:v>107.69</c:v>
                </c:pt>
                <c:pt idx="3953">
                  <c:v>107.77</c:v>
                </c:pt>
                <c:pt idx="3954">
                  <c:v>107.53</c:v>
                </c:pt>
                <c:pt idx="3955">
                  <c:v>107.92</c:v>
                </c:pt>
                <c:pt idx="3956">
                  <c:v>107.53</c:v>
                </c:pt>
                <c:pt idx="3957">
                  <c:v>107.75</c:v>
                </c:pt>
                <c:pt idx="3958">
                  <c:v>107.58</c:v>
                </c:pt>
                <c:pt idx="3959">
                  <c:v>108.71</c:v>
                </c:pt>
                <c:pt idx="3960">
                  <c:v>108.88</c:v>
                </c:pt>
                <c:pt idx="3961">
                  <c:v>109.1</c:v>
                </c:pt>
                <c:pt idx="3962">
                  <c:v>109.46</c:v>
                </c:pt>
                <c:pt idx="3963">
                  <c:v>108.08</c:v>
                </c:pt>
                <c:pt idx="3964">
                  <c:v>107.81</c:v>
                </c:pt>
                <c:pt idx="3965">
                  <c:v>107</c:v>
                </c:pt>
                <c:pt idx="3966">
                  <c:v>106.69</c:v>
                </c:pt>
                <c:pt idx="3967">
                  <c:v>107.24</c:v>
                </c:pt>
                <c:pt idx="3968">
                  <c:v>107.31</c:v>
                </c:pt>
                <c:pt idx="3969">
                  <c:v>107.35</c:v>
                </c:pt>
                <c:pt idx="3970">
                  <c:v>106.76</c:v>
                </c:pt>
                <c:pt idx="3971">
                  <c:v>106.95</c:v>
                </c:pt>
                <c:pt idx="3972">
                  <c:v>106.81</c:v>
                </c:pt>
                <c:pt idx="3973">
                  <c:v>106.97</c:v>
                </c:pt>
                <c:pt idx="3974">
                  <c:v>106.53</c:v>
                </c:pt>
                <c:pt idx="3975">
                  <c:v>107.05</c:v>
                </c:pt>
                <c:pt idx="3976">
                  <c:v>107.13</c:v>
                </c:pt>
                <c:pt idx="3977">
                  <c:v>107.24</c:v>
                </c:pt>
                <c:pt idx="3978">
                  <c:v>107.74</c:v>
                </c:pt>
                <c:pt idx="3979">
                  <c:v>108.11</c:v>
                </c:pt>
                <c:pt idx="3980">
                  <c:v>107.48</c:v>
                </c:pt>
                <c:pt idx="3981">
                  <c:v>107.5</c:v>
                </c:pt>
                <c:pt idx="3982">
                  <c:v>107.66</c:v>
                </c:pt>
                <c:pt idx="3983">
                  <c:v>107.33</c:v>
                </c:pt>
                <c:pt idx="3984">
                  <c:v>107.7</c:v>
                </c:pt>
                <c:pt idx="3985">
                  <c:v>107.31</c:v>
                </c:pt>
                <c:pt idx="3986">
                  <c:v>107.1</c:v>
                </c:pt>
                <c:pt idx="3987">
                  <c:v>106.84</c:v>
                </c:pt>
                <c:pt idx="3988">
                  <c:v>107.25</c:v>
                </c:pt>
                <c:pt idx="3989">
                  <c:v>107.3</c:v>
                </c:pt>
                <c:pt idx="3990">
                  <c:v>106.99</c:v>
                </c:pt>
                <c:pt idx="3991">
                  <c:v>107.28</c:v>
                </c:pt>
                <c:pt idx="3992">
                  <c:v>107.53</c:v>
                </c:pt>
                <c:pt idx="3993">
                  <c:v>107.23</c:v>
                </c:pt>
                <c:pt idx="3994">
                  <c:v>106.9</c:v>
                </c:pt>
                <c:pt idx="3995">
                  <c:v>105.82</c:v>
                </c:pt>
                <c:pt idx="3996">
                  <c:v>105.35</c:v>
                </c:pt>
                <c:pt idx="3997">
                  <c:v>105.14</c:v>
                </c:pt>
                <c:pt idx="3998">
                  <c:v>105.11</c:v>
                </c:pt>
                <c:pt idx="3999">
                  <c:v>104.61</c:v>
                </c:pt>
                <c:pt idx="4000">
                  <c:v>106.17</c:v>
                </c:pt>
                <c:pt idx="4001">
                  <c:v>106.13</c:v>
                </c:pt>
                <c:pt idx="4002">
                  <c:v>105.63</c:v>
                </c:pt>
                <c:pt idx="4003">
                  <c:v>105.54</c:v>
                </c:pt>
                <c:pt idx="4004">
                  <c:v>105.59</c:v>
                </c:pt>
                <c:pt idx="4005">
                  <c:v>106.18</c:v>
                </c:pt>
                <c:pt idx="4006">
                  <c:v>106.59</c:v>
                </c:pt>
                <c:pt idx="4007">
                  <c:v>106.68</c:v>
                </c:pt>
                <c:pt idx="4008">
                  <c:v>106.98</c:v>
                </c:pt>
                <c:pt idx="4009">
                  <c:v>106.52</c:v>
                </c:pt>
                <c:pt idx="4010">
                  <c:v>105.78</c:v>
                </c:pt>
                <c:pt idx="4011">
                  <c:v>105.18</c:v>
                </c:pt>
                <c:pt idx="4012">
                  <c:v>106.1</c:v>
                </c:pt>
                <c:pt idx="4013">
                  <c:v>105.7</c:v>
                </c:pt>
                <c:pt idx="4014">
                  <c:v>105.8</c:v>
                </c:pt>
                <c:pt idx="4015">
                  <c:v>106.01</c:v>
                </c:pt>
                <c:pt idx="4016">
                  <c:v>106.45</c:v>
                </c:pt>
                <c:pt idx="4017">
                  <c:v>105.94</c:v>
                </c:pt>
                <c:pt idx="4018">
                  <c:v>106.65</c:v>
                </c:pt>
                <c:pt idx="4019">
                  <c:v>105.39</c:v>
                </c:pt>
                <c:pt idx="4020">
                  <c:v>105.9</c:v>
                </c:pt>
                <c:pt idx="4021">
                  <c:v>106.02</c:v>
                </c:pt>
                <c:pt idx="4022">
                  <c:v>106.23</c:v>
                </c:pt>
                <c:pt idx="4023">
                  <c:v>106.17</c:v>
                </c:pt>
                <c:pt idx="4024">
                  <c:v>106.39</c:v>
                </c:pt>
                <c:pt idx="4025">
                  <c:v>106.31</c:v>
                </c:pt>
                <c:pt idx="4026">
                  <c:v>105.97</c:v>
                </c:pt>
                <c:pt idx="4027">
                  <c:v>106.22</c:v>
                </c:pt>
                <c:pt idx="4028">
                  <c:v>106.16</c:v>
                </c:pt>
                <c:pt idx="4029">
                  <c:v>106.16</c:v>
                </c:pt>
                <c:pt idx="4030">
                  <c:v>105.74</c:v>
                </c:pt>
                <c:pt idx="4031">
                  <c:v>105.37</c:v>
                </c:pt>
                <c:pt idx="4032">
                  <c:v>105.06</c:v>
                </c:pt>
                <c:pt idx="4033">
                  <c:v>104.84</c:v>
                </c:pt>
                <c:pt idx="4034">
                  <c:v>105.1</c:v>
                </c:pt>
                <c:pt idx="4035">
                  <c:v>105.43</c:v>
                </c:pt>
                <c:pt idx="4036">
                  <c:v>105.57</c:v>
                </c:pt>
                <c:pt idx="4037">
                  <c:v>105.36</c:v>
                </c:pt>
                <c:pt idx="4038">
                  <c:v>105.36</c:v>
                </c:pt>
                <c:pt idx="4039">
                  <c:v>105.81</c:v>
                </c:pt>
                <c:pt idx="4040">
                  <c:v>105.55</c:v>
                </c:pt>
                <c:pt idx="4041">
                  <c:v>105.57</c:v>
                </c:pt>
                <c:pt idx="4042">
                  <c:v>105.6</c:v>
                </c:pt>
                <c:pt idx="4043">
                  <c:v>105.66</c:v>
                </c:pt>
                <c:pt idx="4044">
                  <c:v>105.7</c:v>
                </c:pt>
                <c:pt idx="4045">
                  <c:v>106.07</c:v>
                </c:pt>
                <c:pt idx="4046">
                  <c:v>105.98</c:v>
                </c:pt>
                <c:pt idx="4047">
                  <c:v>105.64</c:v>
                </c:pt>
                <c:pt idx="4048">
                  <c:v>105.37</c:v>
                </c:pt>
                <c:pt idx="4049">
                  <c:v>105.43</c:v>
                </c:pt>
                <c:pt idx="4050">
                  <c:v>105.26</c:v>
                </c:pt>
                <c:pt idx="4051">
                  <c:v>105.35</c:v>
                </c:pt>
                <c:pt idx="4052">
                  <c:v>105.4</c:v>
                </c:pt>
                <c:pt idx="4053">
                  <c:v>105.59</c:v>
                </c:pt>
                <c:pt idx="4054">
                  <c:v>105.41</c:v>
                </c:pt>
                <c:pt idx="4055">
                  <c:v>104.62</c:v>
                </c:pt>
                <c:pt idx="4056">
                  <c:v>104.74</c:v>
                </c:pt>
                <c:pt idx="4057">
                  <c:v>104.68</c:v>
                </c:pt>
                <c:pt idx="4058">
                  <c:v>104.77</c:v>
                </c:pt>
                <c:pt idx="4059">
                  <c:v>104.47</c:v>
                </c:pt>
                <c:pt idx="4060">
                  <c:v>104.4</c:v>
                </c:pt>
                <c:pt idx="4061">
                  <c:v>104.6</c:v>
                </c:pt>
                <c:pt idx="4062">
                  <c:v>104.76</c:v>
                </c:pt>
                <c:pt idx="4063">
                  <c:v>104.54</c:v>
                </c:pt>
                <c:pt idx="4064">
                  <c:v>104.3</c:v>
                </c:pt>
                <c:pt idx="4065">
                  <c:v>103.69</c:v>
                </c:pt>
                <c:pt idx="4066">
                  <c:v>103.34</c:v>
                </c:pt>
                <c:pt idx="4067">
                  <c:v>105.18</c:v>
                </c:pt>
                <c:pt idx="4068">
                  <c:v>105.13</c:v>
                </c:pt>
                <c:pt idx="4069">
                  <c:v>105.43</c:v>
                </c:pt>
                <c:pt idx="4070">
                  <c:v>104.98</c:v>
                </c:pt>
                <c:pt idx="4071">
                  <c:v>104.69</c:v>
                </c:pt>
                <c:pt idx="4072">
                  <c:v>104.46</c:v>
                </c:pt>
                <c:pt idx="4073">
                  <c:v>104.09</c:v>
                </c:pt>
                <c:pt idx="4074">
                  <c:v>103.85</c:v>
                </c:pt>
                <c:pt idx="4075">
                  <c:v>103.89</c:v>
                </c:pt>
                <c:pt idx="4076">
                  <c:v>104.59</c:v>
                </c:pt>
                <c:pt idx="4077">
                  <c:v>104.51</c:v>
                </c:pt>
                <c:pt idx="4078">
                  <c:v>104.34</c:v>
                </c:pt>
                <c:pt idx="4079">
                  <c:v>104.15</c:v>
                </c:pt>
                <c:pt idx="4080">
                  <c:v>103.89</c:v>
                </c:pt>
                <c:pt idx="4081">
                  <c:v>104.28</c:v>
                </c:pt>
                <c:pt idx="4082">
                  <c:v>104.36</c:v>
                </c:pt>
                <c:pt idx="4083">
                  <c:v>104.5</c:v>
                </c:pt>
                <c:pt idx="4084">
                  <c:v>103.83</c:v>
                </c:pt>
                <c:pt idx="4085">
                  <c:v>104.11</c:v>
                </c:pt>
                <c:pt idx="4086">
                  <c:v>104.06</c:v>
                </c:pt>
                <c:pt idx="4087">
                  <c:v>104.16</c:v>
                </c:pt>
                <c:pt idx="4088">
                  <c:v>104.29</c:v>
                </c:pt>
                <c:pt idx="4089">
                  <c:v>104.03</c:v>
                </c:pt>
                <c:pt idx="4090">
                  <c:v>104.05</c:v>
                </c:pt>
                <c:pt idx="4091">
                  <c:v>104.12</c:v>
                </c:pt>
                <c:pt idx="4092">
                  <c:v>103.73</c:v>
                </c:pt>
                <c:pt idx="4093">
                  <c:v>103.44</c:v>
                </c:pt>
                <c:pt idx="4094">
                  <c:v>103.26</c:v>
                </c:pt>
                <c:pt idx="4095">
                  <c:v>103.38</c:v>
                </c:pt>
                <c:pt idx="4096">
                  <c:v>103.31</c:v>
                </c:pt>
                <c:pt idx="4097">
                  <c:v>103.64</c:v>
                </c:pt>
                <c:pt idx="4098">
                  <c:v>103.6</c:v>
                </c:pt>
                <c:pt idx="4099">
                  <c:v>103.48</c:v>
                </c:pt>
                <c:pt idx="4100">
                  <c:v>103.62</c:v>
                </c:pt>
                <c:pt idx="4101">
                  <c:v>103.8</c:v>
                </c:pt>
                <c:pt idx="4102">
                  <c:v>103.52</c:v>
                </c:pt>
                <c:pt idx="4103">
                  <c:v>103.09</c:v>
                </c:pt>
                <c:pt idx="4104">
                  <c:v>103.15</c:v>
                </c:pt>
                <c:pt idx="4105">
                  <c:v>102.68</c:v>
                </c:pt>
                <c:pt idx="4106">
                  <c:v>103.01</c:v>
                </c:pt>
                <c:pt idx="4107">
                  <c:v>103.85</c:v>
                </c:pt>
                <c:pt idx="4108">
                  <c:v>104.23</c:v>
                </c:pt>
                <c:pt idx="4109">
                  <c:v>103.69</c:v>
                </c:pt>
                <c:pt idx="4110">
                  <c:v>103.95</c:v>
                </c:pt>
                <c:pt idx="4111">
                  <c:v>103.84</c:v>
                </c:pt>
                <c:pt idx="4112">
                  <c:v>103.8</c:v>
                </c:pt>
                <c:pt idx="4113">
                  <c:v>103.74</c:v>
                </c:pt>
                <c:pt idx="4114">
                  <c:v>103.93</c:v>
                </c:pt>
                <c:pt idx="4115">
                  <c:v>103.62</c:v>
                </c:pt>
                <c:pt idx="4116">
                  <c:v>103.54</c:v>
                </c:pt>
                <c:pt idx="4117">
                  <c:v>103.84</c:v>
                </c:pt>
                <c:pt idx="4118">
                  <c:v>103.75</c:v>
                </c:pt>
                <c:pt idx="4119">
                  <c:v>103.69</c:v>
                </c:pt>
                <c:pt idx="4120">
                  <c:v>104.28</c:v>
                </c:pt>
                <c:pt idx="4121">
                  <c:v>104.48</c:v>
                </c:pt>
                <c:pt idx="4122">
                  <c:v>104.7</c:v>
                </c:pt>
                <c:pt idx="4123">
                  <c:v>104.89</c:v>
                </c:pt>
                <c:pt idx="4124">
                  <c:v>105.04</c:v>
                </c:pt>
                <c:pt idx="4125">
                  <c:v>105.04</c:v>
                </c:pt>
                <c:pt idx="4126">
                  <c:v>105.55</c:v>
                </c:pt>
                <c:pt idx="4127">
                  <c:v>105.55</c:v>
                </c:pt>
                <c:pt idx="4128">
                  <c:v>105.18</c:v>
                </c:pt>
                <c:pt idx="4129">
                  <c:v>104.62</c:v>
                </c:pt>
                <c:pt idx="4130">
                  <c:v>104.75</c:v>
                </c:pt>
                <c:pt idx="4131">
                  <c:v>105.11</c:v>
                </c:pt>
                <c:pt idx="4132">
                  <c:v>105.49</c:v>
                </c:pt>
                <c:pt idx="4133">
                  <c:v>106.17</c:v>
                </c:pt>
                <c:pt idx="4134">
                  <c:v>105.75</c:v>
                </c:pt>
                <c:pt idx="4135">
                  <c:v>105.73</c:v>
                </c:pt>
                <c:pt idx="4136">
                  <c:v>105.5</c:v>
                </c:pt>
                <c:pt idx="4137">
                  <c:v>105.42</c:v>
                </c:pt>
                <c:pt idx="4138">
                  <c:v>106.06</c:v>
                </c:pt>
                <c:pt idx="4139">
                  <c:v>106.24</c:v>
                </c:pt>
                <c:pt idx="4140">
                  <c:v>106.49</c:v>
                </c:pt>
                <c:pt idx="4141">
                  <c:v>106.85</c:v>
                </c:pt>
                <c:pt idx="4142">
                  <c:v>106.8</c:v>
                </c:pt>
                <c:pt idx="4143">
                  <c:v>106.99</c:v>
                </c:pt>
                <c:pt idx="4144">
                  <c:v>107.91</c:v>
                </c:pt>
                <c:pt idx="4145">
                  <c:v>108.37</c:v>
                </c:pt>
                <c:pt idx="4146">
                  <c:v>109.13</c:v>
                </c:pt>
                <c:pt idx="4147">
                  <c:v>108.58</c:v>
                </c:pt>
                <c:pt idx="4148">
                  <c:v>108.51</c:v>
                </c:pt>
                <c:pt idx="4149">
                  <c:v>108.61</c:v>
                </c:pt>
                <c:pt idx="4150">
                  <c:v>109.08</c:v>
                </c:pt>
                <c:pt idx="4151">
                  <c:v>109.24</c:v>
                </c:pt>
                <c:pt idx="4152">
                  <c:v>109.14</c:v>
                </c:pt>
                <c:pt idx="4153">
                  <c:v>108.97</c:v>
                </c:pt>
                <c:pt idx="4154">
                  <c:v>109.1</c:v>
                </c:pt>
                <c:pt idx="4155">
                  <c:v>108.92</c:v>
                </c:pt>
                <c:pt idx="4156">
                  <c:v>108.84</c:v>
                </c:pt>
                <c:pt idx="4157">
                  <c:v>108.65</c:v>
                </c:pt>
                <c:pt idx="4158">
                  <c:v>108.9</c:v>
                </c:pt>
                <c:pt idx="4159">
                  <c:v>109.31</c:v>
                </c:pt>
                <c:pt idx="4160">
                  <c:v>109.63</c:v>
                </c:pt>
                <c:pt idx="4161">
                  <c:v>109.83</c:v>
                </c:pt>
                <c:pt idx="4162">
                  <c:v>110.72</c:v>
                </c:pt>
                <c:pt idx="4163">
                  <c:v>110.84</c:v>
                </c:pt>
                <c:pt idx="4164">
                  <c:v>110.66</c:v>
                </c:pt>
                <c:pt idx="4165">
                  <c:v>110.67</c:v>
                </c:pt>
                <c:pt idx="4166">
                  <c:v>110.3</c:v>
                </c:pt>
                <c:pt idx="4167">
                  <c:v>109.81</c:v>
                </c:pt>
                <c:pt idx="4168">
                  <c:v>109.83</c:v>
                </c:pt>
                <c:pt idx="4169">
                  <c:v>109.31</c:v>
                </c:pt>
                <c:pt idx="4170">
                  <c:v>109.73</c:v>
                </c:pt>
                <c:pt idx="4171">
                  <c:v>109.58</c:v>
                </c:pt>
                <c:pt idx="4172">
                  <c:v>108.82</c:v>
                </c:pt>
                <c:pt idx="4173">
                  <c:v>108.91</c:v>
                </c:pt>
                <c:pt idx="4174">
                  <c:v>108.72</c:v>
                </c:pt>
                <c:pt idx="4175">
                  <c:v>108.64</c:v>
                </c:pt>
                <c:pt idx="4176">
                  <c:v>108.21</c:v>
                </c:pt>
                <c:pt idx="4177">
                  <c:v>108.08</c:v>
                </c:pt>
                <c:pt idx="4178">
                  <c:v>108.05</c:v>
                </c:pt>
                <c:pt idx="4179">
                  <c:v>107.94</c:v>
                </c:pt>
                <c:pt idx="4180">
                  <c:v>107.91</c:v>
                </c:pt>
                <c:pt idx="4181">
                  <c:v>108.14</c:v>
                </c:pt>
                <c:pt idx="4182">
                  <c:v>108.93</c:v>
                </c:pt>
                <c:pt idx="4183">
                  <c:v>108.98</c:v>
                </c:pt>
                <c:pt idx="4184">
                  <c:v>109.33</c:v>
                </c:pt>
                <c:pt idx="4185">
                  <c:v>109.15</c:v>
                </c:pt>
                <c:pt idx="4186">
                  <c:v>108.77</c:v>
                </c:pt>
                <c:pt idx="4187">
                  <c:v>108.99</c:v>
                </c:pt>
                <c:pt idx="4188">
                  <c:v>108.8</c:v>
                </c:pt>
                <c:pt idx="4189">
                  <c:v>109.63</c:v>
                </c:pt>
                <c:pt idx="4190">
                  <c:v>109.64</c:v>
                </c:pt>
                <c:pt idx="4191">
                  <c:v>109.41</c:v>
                </c:pt>
                <c:pt idx="4192">
                  <c:v>109.21</c:v>
                </c:pt>
                <c:pt idx="4193">
                  <c:v>109</c:v>
                </c:pt>
                <c:pt idx="4194">
                  <c:v>109.25</c:v>
                </c:pt>
                <c:pt idx="4195">
                  <c:v>108.9</c:v>
                </c:pt>
                <c:pt idx="4196">
                  <c:v>108.97</c:v>
                </c:pt>
                <c:pt idx="4197">
                  <c:v>108.86</c:v>
                </c:pt>
                <c:pt idx="4198">
                  <c:v>108.79</c:v>
                </c:pt>
                <c:pt idx="4199">
                  <c:v>109.15</c:v>
                </c:pt>
                <c:pt idx="4200">
                  <c:v>109.97</c:v>
                </c:pt>
                <c:pt idx="4201">
                  <c:v>109.8</c:v>
                </c:pt>
                <c:pt idx="4202">
                  <c:v>109.4</c:v>
                </c:pt>
                <c:pt idx="4203">
                  <c:v>109.65</c:v>
                </c:pt>
                <c:pt idx="4204">
                  <c:v>109.6</c:v>
                </c:pt>
                <c:pt idx="4205">
                  <c:v>110.28</c:v>
                </c:pt>
                <c:pt idx="4206">
                  <c:v>109.58</c:v>
                </c:pt>
                <c:pt idx="4207">
                  <c:v>109.44</c:v>
                </c:pt>
                <c:pt idx="4208">
                  <c:v>109.45</c:v>
                </c:pt>
                <c:pt idx="4209">
                  <c:v>109.66</c:v>
                </c:pt>
                <c:pt idx="4210">
                  <c:v>109.46</c:v>
                </c:pt>
                <c:pt idx="4211">
                  <c:v>109.8</c:v>
                </c:pt>
                <c:pt idx="4212">
                  <c:v>110.12</c:v>
                </c:pt>
                <c:pt idx="4213">
                  <c:v>110.16</c:v>
                </c:pt>
                <c:pt idx="4214">
                  <c:v>110.76</c:v>
                </c:pt>
                <c:pt idx="4215">
                  <c:v>110.33</c:v>
                </c:pt>
                <c:pt idx="4216">
                  <c:v>110.25</c:v>
                </c:pt>
                <c:pt idx="4217">
                  <c:v>110.28</c:v>
                </c:pt>
                <c:pt idx="4218">
                  <c:v>110.73</c:v>
                </c:pt>
                <c:pt idx="4219">
                  <c:v>111.05</c:v>
                </c:pt>
                <c:pt idx="4220">
                  <c:v>111</c:v>
                </c:pt>
                <c:pt idx="4221">
                  <c:v>110.69</c:v>
                </c:pt>
                <c:pt idx="4222">
                  <c:v>110.52</c:v>
                </c:pt>
                <c:pt idx="4223">
                  <c:v>110.61</c:v>
                </c:pt>
                <c:pt idx="4224">
                  <c:v>111.12</c:v>
                </c:pt>
                <c:pt idx="4225">
                  <c:v>111.66</c:v>
                </c:pt>
                <c:pt idx="4226">
                  <c:v>111.15</c:v>
                </c:pt>
                <c:pt idx="4227">
                  <c:v>110.88</c:v>
                </c:pt>
                <c:pt idx="4228">
                  <c:v>110.45</c:v>
                </c:pt>
                <c:pt idx="4229">
                  <c:v>110.58</c:v>
                </c:pt>
                <c:pt idx="4230">
                  <c:v>109.92</c:v>
                </c:pt>
                <c:pt idx="4231">
                  <c:v>110.16</c:v>
                </c:pt>
                <c:pt idx="4232">
                  <c:v>110.4</c:v>
                </c:pt>
                <c:pt idx="4233">
                  <c:v>110.63</c:v>
                </c:pt>
                <c:pt idx="4234">
                  <c:v>109.93</c:v>
                </c:pt>
                <c:pt idx="4235">
                  <c:v>109.91</c:v>
                </c:pt>
                <c:pt idx="4236">
                  <c:v>109.89</c:v>
                </c:pt>
                <c:pt idx="4237">
                  <c:v>109.57</c:v>
                </c:pt>
                <c:pt idx="4238">
                  <c:v>109.98</c:v>
                </c:pt>
                <c:pt idx="4239">
                  <c:v>110.54</c:v>
                </c:pt>
                <c:pt idx="4240">
                  <c:v>110.26</c:v>
                </c:pt>
                <c:pt idx="4241">
                  <c:v>109.85</c:v>
                </c:pt>
                <c:pt idx="4242">
                  <c:v>109.73</c:v>
                </c:pt>
                <c:pt idx="4243">
                  <c:v>109.52</c:v>
                </c:pt>
                <c:pt idx="4244">
                  <c:v>109.65</c:v>
                </c:pt>
                <c:pt idx="4245">
                  <c:v>109.33</c:v>
                </c:pt>
                <c:pt idx="4246">
                  <c:v>109.07</c:v>
                </c:pt>
                <c:pt idx="4247">
                  <c:v>109.67</c:v>
                </c:pt>
                <c:pt idx="4248">
                  <c:v>109.89</c:v>
                </c:pt>
                <c:pt idx="4249">
                  <c:v>110.33</c:v>
                </c:pt>
                <c:pt idx="4250">
                  <c:v>110.68</c:v>
                </c:pt>
                <c:pt idx="4251">
                  <c:v>110.35</c:v>
                </c:pt>
                <c:pt idx="4252">
                  <c:v>110.47</c:v>
                </c:pt>
                <c:pt idx="4253">
                  <c:v>109.47</c:v>
                </c:pt>
                <c:pt idx="4254">
                  <c:v>109.22</c:v>
                </c:pt>
                <c:pt idx="4255">
                  <c:v>109.52</c:v>
                </c:pt>
                <c:pt idx="4256">
                  <c:v>109.97</c:v>
                </c:pt>
                <c:pt idx="4257">
                  <c:v>109.89</c:v>
                </c:pt>
                <c:pt idx="4258">
                  <c:v>109.86</c:v>
                </c:pt>
                <c:pt idx="4259">
                  <c:v>109.76</c:v>
                </c:pt>
                <c:pt idx="4260">
                  <c:v>109.86</c:v>
                </c:pt>
                <c:pt idx="4261">
                  <c:v>110.08</c:v>
                </c:pt>
                <c:pt idx="4262">
                  <c:v>110</c:v>
                </c:pt>
                <c:pt idx="4263">
                  <c:v>109.73</c:v>
                </c:pt>
                <c:pt idx="4264">
                  <c:v>109.9</c:v>
                </c:pt>
                <c:pt idx="4265">
                  <c:v>110.2</c:v>
                </c:pt>
                <c:pt idx="4266">
                  <c:v>110</c:v>
                </c:pt>
                <c:pt idx="4267">
                  <c:v>109.95</c:v>
                </c:pt>
                <c:pt idx="4268">
                  <c:v>109.84</c:v>
                </c:pt>
                <c:pt idx="4269">
                  <c:v>109.8</c:v>
                </c:pt>
                <c:pt idx="4270">
                  <c:v>110.28</c:v>
                </c:pt>
                <c:pt idx="4271">
                  <c:v>110.23</c:v>
                </c:pt>
                <c:pt idx="4272">
                  <c:v>109.79</c:v>
                </c:pt>
                <c:pt idx="4273">
                  <c:v>109.99</c:v>
                </c:pt>
                <c:pt idx="4274">
                  <c:v>110.05</c:v>
                </c:pt>
                <c:pt idx="4275">
                  <c:v>109.65</c:v>
                </c:pt>
                <c:pt idx="4276">
                  <c:v>109.41</c:v>
                </c:pt>
                <c:pt idx="4277">
                  <c:v>109.81</c:v>
                </c:pt>
                <c:pt idx="4278">
                  <c:v>109.57</c:v>
                </c:pt>
                <c:pt idx="4279">
                  <c:v>109.22</c:v>
                </c:pt>
                <c:pt idx="4280">
                  <c:v>110.42</c:v>
                </c:pt>
                <c:pt idx="4281">
                  <c:v>110.75</c:v>
                </c:pt>
                <c:pt idx="4282">
                  <c:v>111.01</c:v>
                </c:pt>
                <c:pt idx="4283">
                  <c:v>111.65</c:v>
                </c:pt>
                <c:pt idx="4284">
                  <c:v>111.95</c:v>
                </c:pt>
                <c:pt idx="4285">
                  <c:v>111.43</c:v>
                </c:pt>
                <c:pt idx="4286">
                  <c:v>110.99</c:v>
                </c:pt>
                <c:pt idx="4287">
                  <c:v>110.94</c:v>
                </c:pt>
                <c:pt idx="4288">
                  <c:v>111.63</c:v>
                </c:pt>
                <c:pt idx="4289">
                  <c:v>111.38</c:v>
                </c:pt>
                <c:pt idx="4290">
                  <c:v>111.74</c:v>
                </c:pt>
                <c:pt idx="4291">
                  <c:v>112.3</c:v>
                </c:pt>
                <c:pt idx="4292">
                  <c:v>113.5</c:v>
                </c:pt>
                <c:pt idx="4293">
                  <c:v>113.48</c:v>
                </c:pt>
                <c:pt idx="4294">
                  <c:v>113.37</c:v>
                </c:pt>
                <c:pt idx="4295">
                  <c:v>113.9</c:v>
                </c:pt>
                <c:pt idx="4296">
                  <c:v>114.26</c:v>
                </c:pt>
                <c:pt idx="4297">
                  <c:v>114.19</c:v>
                </c:pt>
                <c:pt idx="4298">
                  <c:v>114.68</c:v>
                </c:pt>
                <c:pt idx="4299">
                  <c:v>114.28</c:v>
                </c:pt>
                <c:pt idx="4300">
                  <c:v>114.04</c:v>
                </c:pt>
                <c:pt idx="4301">
                  <c:v>113.73</c:v>
                </c:pt>
                <c:pt idx="4302">
                  <c:v>113.85</c:v>
                </c:pt>
                <c:pt idx="4303">
                  <c:v>114.16</c:v>
                </c:pt>
                <c:pt idx="4304">
                  <c:v>113.85</c:v>
                </c:pt>
                <c:pt idx="4305">
                  <c:v>113.68</c:v>
                </c:pt>
                <c:pt idx="4306">
                  <c:v>114.13</c:v>
                </c:pt>
                <c:pt idx="4307">
                  <c:v>114.12</c:v>
                </c:pt>
                <c:pt idx="4308">
                  <c:v>114.16</c:v>
                </c:pt>
                <c:pt idx="4309">
                  <c:v>113.78</c:v>
                </c:pt>
                <c:pt idx="4310">
                  <c:v>113.62</c:v>
                </c:pt>
                <c:pt idx="4311">
                  <c:v>113.27</c:v>
                </c:pt>
                <c:pt idx="4312">
                  <c:v>112.87</c:v>
                </c:pt>
                <c:pt idx="4313">
                  <c:v>113.94</c:v>
                </c:pt>
                <c:pt idx="4314">
                  <c:v>114.26</c:v>
                </c:pt>
                <c:pt idx="4315">
                  <c:v>114</c:v>
                </c:pt>
                <c:pt idx="4316">
                  <c:v>114.19</c:v>
                </c:pt>
                <c:pt idx="4317">
                  <c:v>114.88</c:v>
                </c:pt>
                <c:pt idx="4318">
                  <c:v>114.18</c:v>
                </c:pt>
                <c:pt idx="4319">
                  <c:v>114.37</c:v>
                </c:pt>
                <c:pt idx="4320">
                  <c:v>114.12</c:v>
                </c:pt>
                <c:pt idx="4321">
                  <c:v>115.21</c:v>
                </c:pt>
                <c:pt idx="4322">
                  <c:v>115.35</c:v>
                </c:pt>
                <c:pt idx="4323">
                  <c:v>114.93</c:v>
                </c:pt>
                <c:pt idx="4324">
                  <c:v>113.71</c:v>
                </c:pt>
                <c:pt idx="4325">
                  <c:v>113.8</c:v>
                </c:pt>
                <c:pt idx="4326">
                  <c:v>113.26</c:v>
                </c:pt>
                <c:pt idx="4327">
                  <c:v>112.96</c:v>
                </c:pt>
                <c:pt idx="4328">
                  <c:v>113.14</c:v>
                </c:pt>
                <c:pt idx="4329">
                  <c:v>113.09</c:v>
                </c:pt>
                <c:pt idx="4330">
                  <c:v>113.51</c:v>
                </c:pt>
                <c:pt idx="4331">
                  <c:v>113.57</c:v>
                </c:pt>
                <c:pt idx="4332">
                  <c:v>113.83</c:v>
                </c:pt>
                <c:pt idx="4333">
                  <c:v>113.49</c:v>
                </c:pt>
                <c:pt idx="4334">
                  <c:v>113.56</c:v>
                </c:pt>
                <c:pt idx="4335">
                  <c:v>113.68</c:v>
                </c:pt>
                <c:pt idx="4336">
                  <c:v>113.8</c:v>
                </c:pt>
                <c:pt idx="4337">
                  <c:v>114.17</c:v>
                </c:pt>
                <c:pt idx="4338">
                  <c:v>113.88</c:v>
                </c:pt>
                <c:pt idx="4339">
                  <c:v>113.64</c:v>
                </c:pt>
                <c:pt idx="4340">
                  <c:v>113.68</c:v>
                </c:pt>
                <c:pt idx="4341">
                  <c:v>114.2</c:v>
                </c:pt>
                <c:pt idx="4342">
                  <c:v>114.23</c:v>
                </c:pt>
                <c:pt idx="4343">
                  <c:v>114.41</c:v>
                </c:pt>
                <c:pt idx="4344">
                  <c:v>114.4</c:v>
                </c:pt>
                <c:pt idx="4345">
                  <c:v>114.97</c:v>
                </c:pt>
                <c:pt idx="4346">
                  <c:v>114.89</c:v>
                </c:pt>
                <c:pt idx="4347">
                  <c:v>115.02</c:v>
                </c:pt>
                <c:pt idx="4348">
                  <c:v>115.43</c:v>
                </c:pt>
                <c:pt idx="4349">
                  <c:v>116.23</c:v>
                </c:pt>
                <c:pt idx="4350">
                  <c:v>116.05</c:v>
                </c:pt>
                <c:pt idx="4351">
                  <c:v>116.01</c:v>
                </c:pt>
                <c:pt idx="4352">
                  <c:v>115.34</c:v>
                </c:pt>
                <c:pt idx="4353">
                  <c:v>115.34</c:v>
                </c:pt>
                <c:pt idx="4354">
                  <c:v>114.68</c:v>
                </c:pt>
                <c:pt idx="4355">
                  <c:v>114.1</c:v>
                </c:pt>
                <c:pt idx="4356">
                  <c:v>114.35</c:v>
                </c:pt>
                <c:pt idx="4357">
                  <c:v>114.57</c:v>
                </c:pt>
                <c:pt idx="4358">
                  <c:v>114.72</c:v>
                </c:pt>
                <c:pt idx="4359">
                  <c:v>114.32</c:v>
                </c:pt>
                <c:pt idx="4360">
                  <c:v>113.85</c:v>
                </c:pt>
                <c:pt idx="4361">
                  <c:v>113.84</c:v>
                </c:pt>
                <c:pt idx="4362">
                  <c:v>114.02</c:v>
                </c:pt>
                <c:pt idx="4363">
                  <c:v>113.84</c:v>
                </c:pt>
                <c:pt idx="4364">
                  <c:v>114.68</c:v>
                </c:pt>
                <c:pt idx="4365">
                  <c:v>115.47</c:v>
                </c:pt>
                <c:pt idx="4366">
                  <c:v>115.44</c:v>
                </c:pt>
                <c:pt idx="4367">
                  <c:v>115.17</c:v>
                </c:pt>
                <c:pt idx="4368">
                  <c:v>114.71</c:v>
                </c:pt>
                <c:pt idx="4369">
                  <c:v>114.47</c:v>
                </c:pt>
                <c:pt idx="4370">
                  <c:v>115.01</c:v>
                </c:pt>
                <c:pt idx="4371">
                  <c:v>115.28</c:v>
                </c:pt>
                <c:pt idx="4372">
                  <c:v>115.3</c:v>
                </c:pt>
                <c:pt idx="4373">
                  <c:v>115.56</c:v>
                </c:pt>
                <c:pt idx="4374">
                  <c:v>115.63</c:v>
                </c:pt>
                <c:pt idx="4375">
                  <c:v>115.43</c:v>
                </c:pt>
                <c:pt idx="4376">
                  <c:v>115.43</c:v>
                </c:pt>
                <c:pt idx="4377">
                  <c:v>115.7</c:v>
                </c:pt>
                <c:pt idx="4378">
                  <c:v>115.48</c:v>
                </c:pt>
                <c:pt idx="4379">
                  <c:v>114.96</c:v>
                </c:pt>
                <c:pt idx="4380">
                  <c:v>115.08</c:v>
                </c:pt>
                <c:pt idx="4381">
                  <c:v>114.78</c:v>
                </c:pt>
                <c:pt idx="4382">
                  <c:v>114.96</c:v>
                </c:pt>
                <c:pt idx="4383">
                  <c:v>115.58</c:v>
                </c:pt>
                <c:pt idx="4384">
                  <c:v>115.59</c:v>
                </c:pt>
                <c:pt idx="4385">
                  <c:v>115.28</c:v>
                </c:pt>
                <c:pt idx="4386">
                  <c:v>115.02</c:v>
                </c:pt>
                <c:pt idx="4387">
                  <c:v>115.63</c:v>
                </c:pt>
                <c:pt idx="4388">
                  <c:v>115.42</c:v>
                </c:pt>
                <c:pt idx="4389">
                  <c:v>115.02</c:v>
                </c:pt>
                <c:pt idx="4390">
                  <c:v>115.49</c:v>
                </c:pt>
                <c:pt idx="4391">
                  <c:v>115.89</c:v>
                </c:pt>
                <c:pt idx="4392">
                  <c:v>116.01</c:v>
                </c:pt>
                <c:pt idx="4393">
                  <c:v>116.32</c:v>
                </c:pt>
                <c:pt idx="4394">
                  <c:v>117.59</c:v>
                </c:pt>
                <c:pt idx="4395">
                  <c:v>118.25</c:v>
                </c:pt>
                <c:pt idx="4396">
                  <c:v>118.39</c:v>
                </c:pt>
                <c:pt idx="4397">
                  <c:v>118.99</c:v>
                </c:pt>
                <c:pt idx="4398">
                  <c:v>118.7</c:v>
                </c:pt>
                <c:pt idx="4399">
                  <c:v>120.02</c:v>
                </c:pt>
                <c:pt idx="4400">
                  <c:v>121.16</c:v>
                </c:pt>
                <c:pt idx="4401">
                  <c:v>121.11</c:v>
                </c:pt>
                <c:pt idx="4402">
                  <c:v>122.04</c:v>
                </c:pt>
                <c:pt idx="4403">
                  <c:v>122.2</c:v>
                </c:pt>
                <c:pt idx="4404">
                  <c:v>124.25</c:v>
                </c:pt>
                <c:pt idx="4405">
                  <c:v>122.56</c:v>
                </c:pt>
                <c:pt idx="4406">
                  <c:v>122.41</c:v>
                </c:pt>
                <c:pt idx="4407">
                  <c:v>122.21</c:v>
                </c:pt>
                <c:pt idx="4408">
                  <c:v>122.44</c:v>
                </c:pt>
                <c:pt idx="4409">
                  <c:v>122.58</c:v>
                </c:pt>
                <c:pt idx="4410">
                  <c:v>123.9</c:v>
                </c:pt>
                <c:pt idx="4411">
                  <c:v>123.66</c:v>
                </c:pt>
                <c:pt idx="4412">
                  <c:v>123.9</c:v>
                </c:pt>
                <c:pt idx="4413">
                  <c:v>124.63</c:v>
                </c:pt>
                <c:pt idx="4414">
                  <c:v>125.48</c:v>
                </c:pt>
                <c:pt idx="4415">
                  <c:v>125.63</c:v>
                </c:pt>
                <c:pt idx="4416">
                  <c:v>125.53</c:v>
                </c:pt>
                <c:pt idx="4417">
                  <c:v>126.39</c:v>
                </c:pt>
                <c:pt idx="4418">
                  <c:v>126.61</c:v>
                </c:pt>
                <c:pt idx="4419">
                  <c:v>127.35</c:v>
                </c:pt>
                <c:pt idx="4420">
                  <c:v>129.44</c:v>
                </c:pt>
                <c:pt idx="4421">
                  <c:v>128.22999999999999</c:v>
                </c:pt>
                <c:pt idx="4422">
                  <c:v>128.66</c:v>
                </c:pt>
                <c:pt idx="4423">
                  <c:v>128.81</c:v>
                </c:pt>
                <c:pt idx="4424">
                  <c:v>127.63</c:v>
                </c:pt>
                <c:pt idx="4425">
                  <c:v>127.66</c:v>
                </c:pt>
                <c:pt idx="4426">
                  <c:v>128.86000000000001</c:v>
                </c:pt>
                <c:pt idx="4427">
                  <c:v>130.12</c:v>
                </c:pt>
                <c:pt idx="4428">
                  <c:v>130.53</c:v>
                </c:pt>
                <c:pt idx="4429">
                  <c:v>130.77000000000001</c:v>
                </c:pt>
                <c:pt idx="4430">
                  <c:v>130</c:v>
                </c:pt>
                <c:pt idx="4431">
                  <c:v>130.33000000000001</c:v>
                </c:pt>
                <c:pt idx="4432">
                  <c:v>129.72</c:v>
                </c:pt>
                <c:pt idx="4433">
                  <c:v>128.94</c:v>
                </c:pt>
                <c:pt idx="4434">
                  <c:v>129.55000000000001</c:v>
                </c:pt>
                <c:pt idx="4435">
                  <c:v>129.30000000000001</c:v>
                </c:pt>
                <c:pt idx="4436">
                  <c:v>129.32</c:v>
                </c:pt>
                <c:pt idx="4437">
                  <c:v>128.43</c:v>
                </c:pt>
                <c:pt idx="4438">
                  <c:v>127.86</c:v>
                </c:pt>
                <c:pt idx="4439">
                  <c:v>127.75</c:v>
                </c:pt>
                <c:pt idx="4440">
                  <c:v>127.89</c:v>
                </c:pt>
                <c:pt idx="4441">
                  <c:v>126.99</c:v>
                </c:pt>
                <c:pt idx="4442">
                  <c:v>127.51</c:v>
                </c:pt>
                <c:pt idx="4443">
                  <c:v>127.03</c:v>
                </c:pt>
                <c:pt idx="4444">
                  <c:v>127</c:v>
                </c:pt>
                <c:pt idx="4445">
                  <c:v>128.22</c:v>
                </c:pt>
                <c:pt idx="4446">
                  <c:v>128.88999999999999</c:v>
                </c:pt>
                <c:pt idx="4447">
                  <c:v>130.04</c:v>
                </c:pt>
                <c:pt idx="4448">
                  <c:v>129.84</c:v>
                </c:pt>
                <c:pt idx="4449">
                  <c:v>130.84</c:v>
                </c:pt>
                <c:pt idx="4450">
                  <c:v>132.25</c:v>
                </c:pt>
                <c:pt idx="4451">
                  <c:v>132.88</c:v>
                </c:pt>
                <c:pt idx="4452">
                  <c:v>134.47</c:v>
                </c:pt>
                <c:pt idx="4453">
                  <c:v>134.22</c:v>
                </c:pt>
                <c:pt idx="4454">
                  <c:v>135</c:v>
                </c:pt>
                <c:pt idx="4455">
                  <c:v>134.13</c:v>
                </c:pt>
                <c:pt idx="4456">
                  <c:v>135.03</c:v>
                </c:pt>
                <c:pt idx="4457">
                  <c:v>134.31</c:v>
                </c:pt>
                <c:pt idx="4458">
                  <c:v>133.27000000000001</c:v>
                </c:pt>
                <c:pt idx="4459">
                  <c:v>135.28</c:v>
                </c:pt>
                <c:pt idx="4460">
                  <c:v>135.22</c:v>
                </c:pt>
                <c:pt idx="4461">
                  <c:v>136.5</c:v>
                </c:pt>
                <c:pt idx="4462">
                  <c:v>136.19999999999999</c:v>
                </c:pt>
                <c:pt idx="4463">
                  <c:v>135.22999999999999</c:v>
                </c:pt>
                <c:pt idx="4464">
                  <c:v>134.66999999999999</c:v>
                </c:pt>
                <c:pt idx="4465">
                  <c:v>135.41999999999999</c:v>
                </c:pt>
                <c:pt idx="4466">
                  <c:v>136.09</c:v>
                </c:pt>
                <c:pt idx="4467">
                  <c:v>136.69</c:v>
                </c:pt>
                <c:pt idx="4468">
                  <c:v>136.01</c:v>
                </c:pt>
                <c:pt idx="4469">
                  <c:v>134.93</c:v>
                </c:pt>
                <c:pt idx="4470">
                  <c:v>136.15</c:v>
                </c:pt>
                <c:pt idx="4471">
                  <c:v>135.71</c:v>
                </c:pt>
                <c:pt idx="4472">
                  <c:v>135.88999999999999</c:v>
                </c:pt>
                <c:pt idx="4473">
                  <c:v>136.07</c:v>
                </c:pt>
                <c:pt idx="4474">
                  <c:v>136.47999999999999</c:v>
                </c:pt>
                <c:pt idx="4475">
                  <c:v>137.25</c:v>
                </c:pt>
                <c:pt idx="4476">
                  <c:v>137.02000000000001</c:v>
                </c:pt>
                <c:pt idx="4477">
                  <c:v>138.01</c:v>
                </c:pt>
                <c:pt idx="4478">
                  <c:v>138.99</c:v>
                </c:pt>
                <c:pt idx="4479">
                  <c:v>138.24</c:v>
                </c:pt>
                <c:pt idx="4480">
                  <c:v>138.18</c:v>
                </c:pt>
                <c:pt idx="4481">
                  <c:v>138.47999999999999</c:v>
                </c:pt>
                <c:pt idx="4482">
                  <c:v>137.36000000000001</c:v>
                </c:pt>
                <c:pt idx="4483">
                  <c:v>136.63999999999999</c:v>
                </c:pt>
                <c:pt idx="4484">
                  <c:v>136.46</c:v>
                </c:pt>
                <c:pt idx="4485">
                  <c:v>137.01</c:v>
                </c:pt>
                <c:pt idx="4486">
                  <c:v>136.24</c:v>
                </c:pt>
                <c:pt idx="4487">
                  <c:v>134.63</c:v>
                </c:pt>
                <c:pt idx="4488">
                  <c:v>132.91</c:v>
                </c:pt>
                <c:pt idx="4489">
                  <c:v>130.9</c:v>
                </c:pt>
                <c:pt idx="4490">
                  <c:v>133.77000000000001</c:v>
                </c:pt>
                <c:pt idx="4491">
                  <c:v>133.66999999999999</c:v>
                </c:pt>
                <c:pt idx="4492">
                  <c:v>133.03</c:v>
                </c:pt>
                <c:pt idx="4493">
                  <c:v>135.43</c:v>
                </c:pt>
                <c:pt idx="4494">
                  <c:v>134.91999999999999</c:v>
                </c:pt>
                <c:pt idx="4495">
                  <c:v>135.28</c:v>
                </c:pt>
                <c:pt idx="4496">
                  <c:v>133.34</c:v>
                </c:pt>
                <c:pt idx="4497">
                  <c:v>133.07</c:v>
                </c:pt>
                <c:pt idx="4498">
                  <c:v>133.19999999999999</c:v>
                </c:pt>
                <c:pt idx="4499">
                  <c:v>134.34</c:v>
                </c:pt>
                <c:pt idx="4500">
                  <c:v>134.97</c:v>
                </c:pt>
                <c:pt idx="4501">
                  <c:v>136.33000000000001</c:v>
                </c:pt>
                <c:pt idx="4502">
                  <c:v>137.22999999999999</c:v>
                </c:pt>
                <c:pt idx="4503">
                  <c:v>137.30000000000001</c:v>
                </c:pt>
                <c:pt idx="4504">
                  <c:v>136.91999999999999</c:v>
                </c:pt>
                <c:pt idx="4505">
                  <c:v>136.99</c:v>
                </c:pt>
                <c:pt idx="4506">
                  <c:v>136.76</c:v>
                </c:pt>
                <c:pt idx="4507">
                  <c:v>138.29</c:v>
                </c:pt>
                <c:pt idx="4508">
                  <c:v>138.47999999999999</c:v>
                </c:pt>
                <c:pt idx="4509">
                  <c:v>138.66</c:v>
                </c:pt>
                <c:pt idx="4510">
                  <c:v>139.55000000000001</c:v>
                </c:pt>
                <c:pt idx="4511">
                  <c:v>140.11000000000001</c:v>
                </c:pt>
                <c:pt idx="4512">
                  <c:v>140.32</c:v>
                </c:pt>
                <c:pt idx="4513">
                  <c:v>140.34</c:v>
                </c:pt>
                <c:pt idx="4514">
                  <c:v>143.03</c:v>
                </c:pt>
                <c:pt idx="4515">
                  <c:v>144.43</c:v>
                </c:pt>
                <c:pt idx="4516">
                  <c:v>143.82</c:v>
                </c:pt>
                <c:pt idx="4517">
                  <c:v>142.84</c:v>
                </c:pt>
                <c:pt idx="4518">
                  <c:v>142.61000000000001</c:v>
                </c:pt>
                <c:pt idx="4519">
                  <c:v>144.53</c:v>
                </c:pt>
                <c:pt idx="4520">
                  <c:v>143.33000000000001</c:v>
                </c:pt>
                <c:pt idx="4521">
                  <c:v>143.1</c:v>
                </c:pt>
                <c:pt idx="4522">
                  <c:v>143.28</c:v>
                </c:pt>
                <c:pt idx="4523">
                  <c:v>143.77000000000001</c:v>
                </c:pt>
                <c:pt idx="4524">
                  <c:v>144.52000000000001</c:v>
                </c:pt>
                <c:pt idx="4525">
                  <c:v>144.03</c:v>
                </c:pt>
                <c:pt idx="4526">
                  <c:v>144.46</c:v>
                </c:pt>
                <c:pt idx="4527">
                  <c:v>144.76</c:v>
                </c:pt>
                <c:pt idx="4528">
                  <c:v>144.36000000000001</c:v>
                </c:pt>
                <c:pt idx="4529">
                  <c:v>144.81</c:v>
                </c:pt>
                <c:pt idx="4530">
                  <c:v>144.9</c:v>
                </c:pt>
                <c:pt idx="4531">
                  <c:v>144.78</c:v>
                </c:pt>
                <c:pt idx="4532">
                  <c:v>143.96</c:v>
                </c:pt>
                <c:pt idx="4533">
                  <c:v>144.66999999999999</c:v>
                </c:pt>
                <c:pt idx="4534">
                  <c:v>145.02000000000001</c:v>
                </c:pt>
                <c:pt idx="4535">
                  <c:v>145.77000000000001</c:v>
                </c:pt>
                <c:pt idx="4536">
                  <c:v>146.21</c:v>
                </c:pt>
                <c:pt idx="4537">
                  <c:v>146.85</c:v>
                </c:pt>
                <c:pt idx="4538">
                  <c:v>147.43</c:v>
                </c:pt>
                <c:pt idx="4539">
                  <c:v>148.58000000000001</c:v>
                </c:pt>
                <c:pt idx="4540">
                  <c:v>148.91</c:v>
                </c:pt>
                <c:pt idx="4541">
                  <c:v>149.22999999999999</c:v>
                </c:pt>
                <c:pt idx="4542">
                  <c:v>149.99</c:v>
                </c:pt>
                <c:pt idx="4543">
                  <c:v>150.26</c:v>
                </c:pt>
                <c:pt idx="4544">
                  <c:v>148.9</c:v>
                </c:pt>
                <c:pt idx="4545">
                  <c:v>149.07</c:v>
                </c:pt>
                <c:pt idx="4546">
                  <c:v>148.19</c:v>
                </c:pt>
                <c:pt idx="4547">
                  <c:v>146.15</c:v>
                </c:pt>
                <c:pt idx="4548">
                  <c:v>146.69999999999999</c:v>
                </c:pt>
                <c:pt idx="4549">
                  <c:v>148.28</c:v>
                </c:pt>
                <c:pt idx="4550">
                  <c:v>148.78</c:v>
                </c:pt>
                <c:pt idx="4551">
                  <c:v>147.63</c:v>
                </c:pt>
                <c:pt idx="4552">
                  <c:v>148.34</c:v>
                </c:pt>
                <c:pt idx="4553">
                  <c:v>147.07</c:v>
                </c:pt>
                <c:pt idx="4554">
                  <c:v>146.57</c:v>
                </c:pt>
                <c:pt idx="4555">
                  <c:v>145.81</c:v>
                </c:pt>
                <c:pt idx="4556">
                  <c:v>146.41999999999999</c:v>
                </c:pt>
                <c:pt idx="4557">
                  <c:v>141.94999999999999</c:v>
                </c:pt>
                <c:pt idx="4558">
                  <c:v>139.66999999999999</c:v>
                </c:pt>
                <c:pt idx="4559">
                  <c:v>140.44</c:v>
                </c:pt>
                <c:pt idx="4560">
                  <c:v>139.58000000000001</c:v>
                </c:pt>
                <c:pt idx="4561">
                  <c:v>139.5</c:v>
                </c:pt>
                <c:pt idx="4562">
                  <c:v>140.31</c:v>
                </c:pt>
                <c:pt idx="4563">
                  <c:v>140.38</c:v>
                </c:pt>
                <c:pt idx="4564">
                  <c:v>142.12</c:v>
                </c:pt>
                <c:pt idx="4565">
                  <c:v>139.28</c:v>
                </c:pt>
                <c:pt idx="4566">
                  <c:v>139.11000000000001</c:v>
                </c:pt>
                <c:pt idx="4567">
                  <c:v>139.11000000000001</c:v>
                </c:pt>
                <c:pt idx="4568">
                  <c:v>138.88999999999999</c:v>
                </c:pt>
                <c:pt idx="4569">
                  <c:v>138.79</c:v>
                </c:pt>
                <c:pt idx="4570">
                  <c:v>137.13</c:v>
                </c:pt>
                <c:pt idx="4571">
                  <c:v>135.55000000000001</c:v>
                </c:pt>
                <c:pt idx="4572">
                  <c:v>134.72999999999999</c:v>
                </c:pt>
                <c:pt idx="4573">
                  <c:v>136.46</c:v>
                </c:pt>
                <c:pt idx="4574">
                  <c:v>137.31</c:v>
                </c:pt>
                <c:pt idx="4575">
                  <c:v>136.63</c:v>
                </c:pt>
                <c:pt idx="4576">
                  <c:v>136.9</c:v>
                </c:pt>
                <c:pt idx="4577">
                  <c:v>136.85</c:v>
                </c:pt>
                <c:pt idx="4578">
                  <c:v>137.87</c:v>
                </c:pt>
                <c:pt idx="4579">
                  <c:v>135.59</c:v>
                </c:pt>
                <c:pt idx="4580">
                  <c:v>135.5</c:v>
                </c:pt>
                <c:pt idx="4581">
                  <c:v>137.69999999999999</c:v>
                </c:pt>
                <c:pt idx="4582">
                  <c:v>136.27000000000001</c:v>
                </c:pt>
                <c:pt idx="4583">
                  <c:v>137.38999999999999</c:v>
                </c:pt>
                <c:pt idx="4584">
                  <c:v>131.79</c:v>
                </c:pt>
                <c:pt idx="4585">
                  <c:v>132.24</c:v>
                </c:pt>
                <c:pt idx="4586">
                  <c:v>132.82</c:v>
                </c:pt>
                <c:pt idx="4587">
                  <c:v>132.31</c:v>
                </c:pt>
                <c:pt idx="4588">
                  <c:v>133.24</c:v>
                </c:pt>
                <c:pt idx="4589">
                  <c:v>133.94999999999999</c:v>
                </c:pt>
                <c:pt idx="4590">
                  <c:v>134.18</c:v>
                </c:pt>
                <c:pt idx="4591">
                  <c:v>132.69999999999999</c:v>
                </c:pt>
                <c:pt idx="4592">
                  <c:v>131.01</c:v>
                </c:pt>
                <c:pt idx="4593">
                  <c:v>132.16</c:v>
                </c:pt>
                <c:pt idx="4594">
                  <c:v>133.74</c:v>
                </c:pt>
                <c:pt idx="4595">
                  <c:v>131.87</c:v>
                </c:pt>
                <c:pt idx="4596">
                  <c:v>132.4</c:v>
                </c:pt>
                <c:pt idx="4597">
                  <c:v>132</c:v>
                </c:pt>
                <c:pt idx="4598">
                  <c:v>129.30000000000001</c:v>
                </c:pt>
                <c:pt idx="4599">
                  <c:v>127.97</c:v>
                </c:pt>
                <c:pt idx="4600">
                  <c:v>128.38999999999999</c:v>
                </c:pt>
                <c:pt idx="4601">
                  <c:v>128.88999999999999</c:v>
                </c:pt>
                <c:pt idx="4602">
                  <c:v>128.49</c:v>
                </c:pt>
                <c:pt idx="4603">
                  <c:v>128.72</c:v>
                </c:pt>
                <c:pt idx="4604">
                  <c:v>129.30000000000001</c:v>
                </c:pt>
                <c:pt idx="4605">
                  <c:v>130.41999999999999</c:v>
                </c:pt>
                <c:pt idx="4606">
                  <c:v>130.4</c:v>
                </c:pt>
                <c:pt idx="4607">
                  <c:v>129.27000000000001</c:v>
                </c:pt>
                <c:pt idx="4608">
                  <c:v>129.63999999999999</c:v>
                </c:pt>
                <c:pt idx="4609">
                  <c:v>130.11000000000001</c:v>
                </c:pt>
                <c:pt idx="4610">
                  <c:v>130.47</c:v>
                </c:pt>
                <c:pt idx="4611">
                  <c:v>129.94</c:v>
                </c:pt>
                <c:pt idx="4612">
                  <c:v>128.5</c:v>
                </c:pt>
                <c:pt idx="4613">
                  <c:v>128.75</c:v>
                </c:pt>
                <c:pt idx="4614">
                  <c:v>132.44</c:v>
                </c:pt>
                <c:pt idx="4615">
                  <c:v>132.58000000000001</c:v>
                </c:pt>
                <c:pt idx="4616">
                  <c:v>130.93</c:v>
                </c:pt>
                <c:pt idx="4617">
                  <c:v>131.63</c:v>
                </c:pt>
                <c:pt idx="4618">
                  <c:v>131.69999999999999</c:v>
                </c:pt>
                <c:pt idx="4619">
                  <c:v>131.79</c:v>
                </c:pt>
                <c:pt idx="4620">
                  <c:v>132.33000000000001</c:v>
                </c:pt>
                <c:pt idx="4621">
                  <c:v>132.77000000000001</c:v>
                </c:pt>
                <c:pt idx="4622">
                  <c:v>134.15</c:v>
                </c:pt>
                <c:pt idx="4623">
                  <c:v>134.4</c:v>
                </c:pt>
                <c:pt idx="4624">
                  <c:v>134.47</c:v>
                </c:pt>
                <c:pt idx="4625">
                  <c:v>134.32</c:v>
                </c:pt>
                <c:pt idx="4626">
                  <c:v>134.9</c:v>
                </c:pt>
                <c:pt idx="4627">
                  <c:v>134.31</c:v>
                </c:pt>
                <c:pt idx="4628">
                  <c:v>136.24</c:v>
                </c:pt>
                <c:pt idx="4629">
                  <c:v>136.34</c:v>
                </c:pt>
                <c:pt idx="4630">
                  <c:v>136.4</c:v>
                </c:pt>
                <c:pt idx="4631">
                  <c:v>136.19999999999999</c:v>
                </c:pt>
                <c:pt idx="4632">
                  <c:v>136.71</c:v>
                </c:pt>
                <c:pt idx="4633">
                  <c:v>135.91999999999999</c:v>
                </c:pt>
                <c:pt idx="4634">
                  <c:v>136.13</c:v>
                </c:pt>
                <c:pt idx="4635">
                  <c:v>137.4</c:v>
                </c:pt>
                <c:pt idx="4636">
                  <c:v>137.11000000000001</c:v>
                </c:pt>
                <c:pt idx="4637">
                  <c:v>136.06</c:v>
                </c:pt>
                <c:pt idx="4638">
                  <c:v>134.37</c:v>
                </c:pt>
                <c:pt idx="4639">
                  <c:v>133.22</c:v>
                </c:pt>
                <c:pt idx="4640">
                  <c:v>134.63999999999999</c:v>
                </c:pt>
                <c:pt idx="4641">
                  <c:v>133.30000000000001</c:v>
                </c:pt>
                <c:pt idx="4642">
                  <c:v>133.61000000000001</c:v>
                </c:pt>
                <c:pt idx="4643">
                  <c:v>132.69</c:v>
                </c:pt>
                <c:pt idx="4644">
                  <c:v>132.57</c:v>
                </c:pt>
                <c:pt idx="4645">
                  <c:v>130.97</c:v>
                </c:pt>
                <c:pt idx="4646">
                  <c:v>130.69</c:v>
                </c:pt>
                <c:pt idx="4647">
                  <c:v>130.69</c:v>
                </c:pt>
                <c:pt idx="4648">
                  <c:v>130.65</c:v>
                </c:pt>
                <c:pt idx="4649">
                  <c:v>131.31</c:v>
                </c:pt>
                <c:pt idx="4650">
                  <c:v>132.63999999999999</c:v>
                </c:pt>
                <c:pt idx="4651">
                  <c:v>133.54</c:v>
                </c:pt>
                <c:pt idx="4652">
                  <c:v>133.12</c:v>
                </c:pt>
                <c:pt idx="4653">
                  <c:v>132.62</c:v>
                </c:pt>
                <c:pt idx="4654">
                  <c:v>131.58000000000001</c:v>
                </c:pt>
                <c:pt idx="4655">
                  <c:v>131.19999999999999</c:v>
                </c:pt>
                <c:pt idx="4656">
                  <c:v>131.83000000000001</c:v>
                </c:pt>
                <c:pt idx="4657">
                  <c:v>132.66999999999999</c:v>
                </c:pt>
                <c:pt idx="4658">
                  <c:v>133.47999999999999</c:v>
                </c:pt>
                <c:pt idx="4659">
                  <c:v>133.74</c:v>
                </c:pt>
                <c:pt idx="4660">
                  <c:v>133.34</c:v>
                </c:pt>
                <c:pt idx="4661">
                  <c:v>132.53</c:v>
                </c:pt>
                <c:pt idx="4662">
                  <c:v>133.86000000000001</c:v>
                </c:pt>
                <c:pt idx="4663">
                  <c:v>134.41999999999999</c:v>
                </c:pt>
                <c:pt idx="4664">
                  <c:v>134.13999999999999</c:v>
                </c:pt>
                <c:pt idx="4665">
                  <c:v>134.91999999999999</c:v>
                </c:pt>
                <c:pt idx="4666">
                  <c:v>134.32</c:v>
                </c:pt>
                <c:pt idx="4667">
                  <c:v>134.13999999999999</c:v>
                </c:pt>
                <c:pt idx="4668">
                  <c:v>134.35</c:v>
                </c:pt>
                <c:pt idx="4669">
                  <c:v>133.75</c:v>
                </c:pt>
                <c:pt idx="4670">
                  <c:v>133.75</c:v>
                </c:pt>
                <c:pt idx="4671">
                  <c:v>134.13999999999999</c:v>
                </c:pt>
                <c:pt idx="4672">
                  <c:v>136.85</c:v>
                </c:pt>
                <c:pt idx="4673">
                  <c:v>137.66999999999999</c:v>
                </c:pt>
                <c:pt idx="4674">
                  <c:v>135.12</c:v>
                </c:pt>
                <c:pt idx="4675">
                  <c:v>135.30000000000001</c:v>
                </c:pt>
                <c:pt idx="4676">
                  <c:v>135.19999999999999</c:v>
                </c:pt>
                <c:pt idx="4677">
                  <c:v>134.18</c:v>
                </c:pt>
                <c:pt idx="4678">
                  <c:v>134.63999999999999</c:v>
                </c:pt>
                <c:pt idx="4679">
                  <c:v>136.03</c:v>
                </c:pt>
                <c:pt idx="4680">
                  <c:v>136.05000000000001</c:v>
                </c:pt>
                <c:pt idx="4681">
                  <c:v>136.49</c:v>
                </c:pt>
                <c:pt idx="4682">
                  <c:v>137.62</c:v>
                </c:pt>
                <c:pt idx="4683">
                  <c:v>138.47</c:v>
                </c:pt>
                <c:pt idx="4684">
                  <c:v>137.75</c:v>
                </c:pt>
                <c:pt idx="4685">
                  <c:v>138.44999999999999</c:v>
                </c:pt>
                <c:pt idx="4686">
                  <c:v>138.61000000000001</c:v>
                </c:pt>
                <c:pt idx="4687">
                  <c:v>139.55000000000001</c:v>
                </c:pt>
                <c:pt idx="4688">
                  <c:v>139.87</c:v>
                </c:pt>
                <c:pt idx="4689">
                  <c:v>140.76</c:v>
                </c:pt>
                <c:pt idx="4690">
                  <c:v>140.25</c:v>
                </c:pt>
                <c:pt idx="4691">
                  <c:v>139.75</c:v>
                </c:pt>
                <c:pt idx="4692">
                  <c:v>139.24</c:v>
                </c:pt>
                <c:pt idx="4693">
                  <c:v>138.99</c:v>
                </c:pt>
                <c:pt idx="4694">
                  <c:v>140.16999999999999</c:v>
                </c:pt>
                <c:pt idx="4695">
                  <c:v>139.62</c:v>
                </c:pt>
                <c:pt idx="4696">
                  <c:v>139.52000000000001</c:v>
                </c:pt>
                <c:pt idx="4697">
                  <c:v>140.03</c:v>
                </c:pt>
                <c:pt idx="4698">
                  <c:v>139.15</c:v>
                </c:pt>
                <c:pt idx="4699">
                  <c:v>139.43</c:v>
                </c:pt>
                <c:pt idx="4700">
                  <c:v>139.69999999999999</c:v>
                </c:pt>
                <c:pt idx="4701">
                  <c:v>140.09</c:v>
                </c:pt>
                <c:pt idx="4702">
                  <c:v>140.4</c:v>
                </c:pt>
                <c:pt idx="4703">
                  <c:v>140.32</c:v>
                </c:pt>
                <c:pt idx="4704">
                  <c:v>142</c:v>
                </c:pt>
                <c:pt idx="4705">
                  <c:v>142.21</c:v>
                </c:pt>
                <c:pt idx="4706">
                  <c:v>141.66</c:v>
                </c:pt>
                <c:pt idx="4707">
                  <c:v>141.96</c:v>
                </c:pt>
                <c:pt idx="4708">
                  <c:v>143.18</c:v>
                </c:pt>
                <c:pt idx="4709">
                  <c:v>143.5</c:v>
                </c:pt>
                <c:pt idx="4710">
                  <c:v>143.61000000000001</c:v>
                </c:pt>
                <c:pt idx="4711">
                  <c:v>143.85</c:v>
                </c:pt>
                <c:pt idx="4712">
                  <c:v>144.33000000000001</c:v>
                </c:pt>
                <c:pt idx="4713">
                  <c:v>144.99</c:v>
                </c:pt>
                <c:pt idx="4714">
                  <c:v>144.52000000000001</c:v>
                </c:pt>
                <c:pt idx="4715">
                  <c:v>144.51</c:v>
                </c:pt>
                <c:pt idx="4716">
                  <c:v>144.56</c:v>
                </c:pt>
                <c:pt idx="4717">
                  <c:v>144.41</c:v>
                </c:pt>
                <c:pt idx="4718">
                  <c:v>144.19</c:v>
                </c:pt>
                <c:pt idx="4719">
                  <c:v>142.56</c:v>
                </c:pt>
                <c:pt idx="4720">
                  <c:v>141.47999999999999</c:v>
                </c:pt>
                <c:pt idx="4721">
                  <c:v>139.9</c:v>
                </c:pt>
                <c:pt idx="4722">
                  <c:v>138.68</c:v>
                </c:pt>
                <c:pt idx="4723">
                  <c:v>138.07</c:v>
                </c:pt>
                <c:pt idx="4724">
                  <c:v>138.88</c:v>
                </c:pt>
                <c:pt idx="4725">
                  <c:v>139.04</c:v>
                </c:pt>
                <c:pt idx="4726">
                  <c:v>139.69999999999999</c:v>
                </c:pt>
                <c:pt idx="4727">
                  <c:v>140.08000000000001</c:v>
                </c:pt>
                <c:pt idx="4728">
                  <c:v>141.83000000000001</c:v>
                </c:pt>
                <c:pt idx="4729">
                  <c:v>141.58000000000001</c:v>
                </c:pt>
                <c:pt idx="4730">
                  <c:v>141.09</c:v>
                </c:pt>
                <c:pt idx="4731">
                  <c:v>140.34</c:v>
                </c:pt>
                <c:pt idx="4732">
                  <c:v>139.49</c:v>
                </c:pt>
                <c:pt idx="4733">
                  <c:v>140.97</c:v>
                </c:pt>
                <c:pt idx="4734">
                  <c:v>142.44</c:v>
                </c:pt>
                <c:pt idx="4735">
                  <c:v>143.19999999999999</c:v>
                </c:pt>
                <c:pt idx="4736">
                  <c:v>143.47</c:v>
                </c:pt>
                <c:pt idx="4737">
                  <c:v>142.88</c:v>
                </c:pt>
                <c:pt idx="4738">
                  <c:v>141.66999999999999</c:v>
                </c:pt>
                <c:pt idx="4739">
                  <c:v>143.07</c:v>
                </c:pt>
                <c:pt idx="4740">
                  <c:v>143.47</c:v>
                </c:pt>
                <c:pt idx="4741">
                  <c:v>143.97</c:v>
                </c:pt>
                <c:pt idx="4742">
                  <c:v>145.11000000000001</c:v>
                </c:pt>
                <c:pt idx="4743">
                  <c:v>145.6</c:v>
                </c:pt>
                <c:pt idx="4744">
                  <c:v>145.72</c:v>
                </c:pt>
                <c:pt idx="4745">
                  <c:v>146.5</c:v>
                </c:pt>
                <c:pt idx="4746">
                  <c:v>145.72</c:v>
                </c:pt>
                <c:pt idx="4747">
                  <c:v>145.31</c:v>
                </c:pt>
                <c:pt idx="4748">
                  <c:v>146.30000000000001</c:v>
                </c:pt>
                <c:pt idx="4749">
                  <c:v>145.76</c:v>
                </c:pt>
                <c:pt idx="4750">
                  <c:v>144.88999999999999</c:v>
                </c:pt>
                <c:pt idx="4751">
                  <c:v>146.22999999999999</c:v>
                </c:pt>
                <c:pt idx="4752">
                  <c:v>146.52000000000001</c:v>
                </c:pt>
                <c:pt idx="4753">
                  <c:v>146.52000000000001</c:v>
                </c:pt>
                <c:pt idx="4754">
                  <c:v>146.06</c:v>
                </c:pt>
                <c:pt idx="4755">
                  <c:v>146.22</c:v>
                </c:pt>
                <c:pt idx="4756">
                  <c:v>145.75</c:v>
                </c:pt>
                <c:pt idx="4757">
                  <c:v>146.25</c:v>
                </c:pt>
                <c:pt idx="4758">
                  <c:v>146.59</c:v>
                </c:pt>
                <c:pt idx="4759">
                  <c:v>147.85</c:v>
                </c:pt>
                <c:pt idx="4760">
                  <c:v>147.94</c:v>
                </c:pt>
                <c:pt idx="4761">
                  <c:v>147.02000000000001</c:v>
                </c:pt>
                <c:pt idx="4762">
                  <c:v>147</c:v>
                </c:pt>
                <c:pt idx="4763">
                  <c:v>146.72</c:v>
                </c:pt>
                <c:pt idx="4764">
                  <c:v>147.33000000000001</c:v>
                </c:pt>
                <c:pt idx="4765">
                  <c:v>147.21</c:v>
                </c:pt>
                <c:pt idx="4766">
                  <c:v>147.63999999999999</c:v>
                </c:pt>
                <c:pt idx="4767">
                  <c:v>147.72999999999999</c:v>
                </c:pt>
                <c:pt idx="4768">
                  <c:v>147.86000000000001</c:v>
                </c:pt>
                <c:pt idx="4769">
                  <c:v>148.46</c:v>
                </c:pt>
                <c:pt idx="4770">
                  <c:v>147.66</c:v>
                </c:pt>
                <c:pt idx="4771">
                  <c:v>148.5</c:v>
                </c:pt>
                <c:pt idx="4772">
                  <c:v>148.93</c:v>
                </c:pt>
                <c:pt idx="4773">
                  <c:v>149.13</c:v>
                </c:pt>
                <c:pt idx="4774">
                  <c:v>149.6</c:v>
                </c:pt>
                <c:pt idx="4775">
                  <c:v>149.58000000000001</c:v>
                </c:pt>
                <c:pt idx="4776">
                  <c:v>149.75</c:v>
                </c:pt>
                <c:pt idx="4777">
                  <c:v>149.93</c:v>
                </c:pt>
                <c:pt idx="4778">
                  <c:v>149.30000000000001</c:v>
                </c:pt>
                <c:pt idx="4779">
                  <c:v>148.93</c:v>
                </c:pt>
                <c:pt idx="4780">
                  <c:v>148.75</c:v>
                </c:pt>
                <c:pt idx="4781">
                  <c:v>148.6</c:v>
                </c:pt>
                <c:pt idx="4782">
                  <c:v>148.65</c:v>
                </c:pt>
                <c:pt idx="4783">
                  <c:v>149.26</c:v>
                </c:pt>
                <c:pt idx="4784">
                  <c:v>149.94</c:v>
                </c:pt>
                <c:pt idx="4785">
                  <c:v>149.58000000000001</c:v>
                </c:pt>
                <c:pt idx="4786">
                  <c:v>149.59</c:v>
                </c:pt>
                <c:pt idx="4787">
                  <c:v>149.85</c:v>
                </c:pt>
                <c:pt idx="4788">
                  <c:v>149.88999999999999</c:v>
                </c:pt>
                <c:pt idx="4789">
                  <c:v>149.97</c:v>
                </c:pt>
                <c:pt idx="4790">
                  <c:v>149.88999999999999</c:v>
                </c:pt>
                <c:pt idx="4791">
                  <c:v>149.80000000000001</c:v>
                </c:pt>
                <c:pt idx="4792">
                  <c:v>149.99</c:v>
                </c:pt>
                <c:pt idx="4793">
                  <c:v>150.25</c:v>
                </c:pt>
                <c:pt idx="4794">
                  <c:v>150.44</c:v>
                </c:pt>
                <c:pt idx="4795">
                  <c:v>149.86000000000001</c:v>
                </c:pt>
                <c:pt idx="4796">
                  <c:v>149.51</c:v>
                </c:pt>
                <c:pt idx="4797">
                  <c:v>151.49</c:v>
                </c:pt>
                <c:pt idx="4798">
                  <c:v>150.62</c:v>
                </c:pt>
                <c:pt idx="4799">
                  <c:v>149.66999999999999</c:v>
                </c:pt>
                <c:pt idx="4800">
                  <c:v>150.11000000000001</c:v>
                </c:pt>
                <c:pt idx="4801">
                  <c:v>150.66999999999999</c:v>
                </c:pt>
                <c:pt idx="4802">
                  <c:v>151.08000000000001</c:v>
                </c:pt>
                <c:pt idx="4803">
                  <c:v>151.43</c:v>
                </c:pt>
                <c:pt idx="4804">
                  <c:v>151.71</c:v>
                </c:pt>
                <c:pt idx="4805">
                  <c:v>151.77000000000001</c:v>
                </c:pt>
                <c:pt idx="4806">
                  <c:v>150.69999999999999</c:v>
                </c:pt>
                <c:pt idx="4807">
                  <c:v>151.34</c:v>
                </c:pt>
                <c:pt idx="4808">
                  <c:v>150.77000000000001</c:v>
                </c:pt>
                <c:pt idx="4809">
                  <c:v>149.94999999999999</c:v>
                </c:pt>
                <c:pt idx="4810">
                  <c:v>148.19</c:v>
                </c:pt>
                <c:pt idx="4811">
                  <c:v>148.30000000000001</c:v>
                </c:pt>
                <c:pt idx="4812">
                  <c:v>149.63999999999999</c:v>
                </c:pt>
                <c:pt idx="4813">
                  <c:v>149.53</c:v>
                </c:pt>
                <c:pt idx="4814">
                  <c:v>148.13999999999999</c:v>
                </c:pt>
                <c:pt idx="4815">
                  <c:v>146.87</c:v>
                </c:pt>
                <c:pt idx="4816">
                  <c:v>147.09</c:v>
                </c:pt>
                <c:pt idx="4817">
                  <c:v>147.86000000000001</c:v>
                </c:pt>
                <c:pt idx="4818">
                  <c:v>146.38999999999999</c:v>
                </c:pt>
                <c:pt idx="4819">
                  <c:v>147.15</c:v>
                </c:pt>
                <c:pt idx="4820">
                  <c:v>147.22999999999999</c:v>
                </c:pt>
                <c:pt idx="4821">
                  <c:v>147.16</c:v>
                </c:pt>
                <c:pt idx="4822">
                  <c:v>143.13999999999999</c:v>
                </c:pt>
                <c:pt idx="4823">
                  <c:v>145.38999999999999</c:v>
                </c:pt>
                <c:pt idx="4824">
                  <c:v>145.83000000000001</c:v>
                </c:pt>
                <c:pt idx="4825">
                  <c:v>145.66999999999999</c:v>
                </c:pt>
                <c:pt idx="4826">
                  <c:v>142.53</c:v>
                </c:pt>
                <c:pt idx="4827">
                  <c:v>142.44999999999999</c:v>
                </c:pt>
                <c:pt idx="4828">
                  <c:v>142.16</c:v>
                </c:pt>
                <c:pt idx="4829">
                  <c:v>142.71</c:v>
                </c:pt>
                <c:pt idx="4830">
                  <c:v>144.04</c:v>
                </c:pt>
                <c:pt idx="4831">
                  <c:v>143.51</c:v>
                </c:pt>
                <c:pt idx="4832">
                  <c:v>142.34</c:v>
                </c:pt>
                <c:pt idx="4833">
                  <c:v>142.19999999999999</c:v>
                </c:pt>
                <c:pt idx="4834">
                  <c:v>142.21</c:v>
                </c:pt>
                <c:pt idx="4835">
                  <c:v>142.72999999999999</c:v>
                </c:pt>
                <c:pt idx="4836">
                  <c:v>141.88</c:v>
                </c:pt>
                <c:pt idx="4837">
                  <c:v>141.82</c:v>
                </c:pt>
                <c:pt idx="4838">
                  <c:v>143.44</c:v>
                </c:pt>
                <c:pt idx="4839">
                  <c:v>144.97</c:v>
                </c:pt>
                <c:pt idx="4840">
                  <c:v>143.94999999999999</c:v>
                </c:pt>
                <c:pt idx="4841">
                  <c:v>144.69</c:v>
                </c:pt>
                <c:pt idx="4842">
                  <c:v>145.63</c:v>
                </c:pt>
                <c:pt idx="4843">
                  <c:v>145.32</c:v>
                </c:pt>
                <c:pt idx="4844">
                  <c:v>145.15</c:v>
                </c:pt>
                <c:pt idx="4845">
                  <c:v>145.91999999999999</c:v>
                </c:pt>
                <c:pt idx="4846">
                  <c:v>147.44</c:v>
                </c:pt>
                <c:pt idx="4847">
                  <c:v>148.22999999999999</c:v>
                </c:pt>
                <c:pt idx="4848">
                  <c:v>148.19999999999999</c:v>
                </c:pt>
                <c:pt idx="4849">
                  <c:v>148.16999999999999</c:v>
                </c:pt>
                <c:pt idx="4850">
                  <c:v>148.16999999999999</c:v>
                </c:pt>
                <c:pt idx="4851">
                  <c:v>148.16</c:v>
                </c:pt>
                <c:pt idx="4852">
                  <c:v>147.85</c:v>
                </c:pt>
                <c:pt idx="4853">
                  <c:v>147.65</c:v>
                </c:pt>
                <c:pt idx="4854">
                  <c:v>148.28</c:v>
                </c:pt>
                <c:pt idx="4855">
                  <c:v>147.38</c:v>
                </c:pt>
                <c:pt idx="4856">
                  <c:v>147.55000000000001</c:v>
                </c:pt>
                <c:pt idx="4857">
                  <c:v>146.84</c:v>
                </c:pt>
                <c:pt idx="4858">
                  <c:v>146.47999999999999</c:v>
                </c:pt>
                <c:pt idx="4859">
                  <c:v>148.79</c:v>
                </c:pt>
                <c:pt idx="4860">
                  <c:v>148.68</c:v>
                </c:pt>
                <c:pt idx="4861">
                  <c:v>147.88</c:v>
                </c:pt>
                <c:pt idx="4862">
                  <c:v>148.16</c:v>
                </c:pt>
                <c:pt idx="4863">
                  <c:v>149.53</c:v>
                </c:pt>
                <c:pt idx="4864">
                  <c:v>149.38999999999999</c:v>
                </c:pt>
                <c:pt idx="4865">
                  <c:v>150.66999999999999</c:v>
                </c:pt>
                <c:pt idx="4866">
                  <c:v>150.49</c:v>
                </c:pt>
                <c:pt idx="4867">
                  <c:v>150.26</c:v>
                </c:pt>
                <c:pt idx="4868">
                  <c:v>150.02000000000001</c:v>
                </c:pt>
                <c:pt idx="4869">
                  <c:v>150.38</c:v>
                </c:pt>
                <c:pt idx="4870">
                  <c:v>150.15</c:v>
                </c:pt>
                <c:pt idx="4871">
                  <c:v>150.54</c:v>
                </c:pt>
                <c:pt idx="4872">
                  <c:v>150.37</c:v>
                </c:pt>
                <c:pt idx="4873">
                  <c:v>150.63999999999999</c:v>
                </c:pt>
                <c:pt idx="4874">
                  <c:v>150.47999999999999</c:v>
                </c:pt>
                <c:pt idx="4875">
                  <c:v>150.72999999999999</c:v>
                </c:pt>
                <c:pt idx="4876">
                  <c:v>150.32</c:v>
                </c:pt>
                <c:pt idx="4877">
                  <c:v>150.09</c:v>
                </c:pt>
                <c:pt idx="4878">
                  <c:v>150.43</c:v>
                </c:pt>
                <c:pt idx="4879">
                  <c:v>150.05000000000001</c:v>
                </c:pt>
                <c:pt idx="4880">
                  <c:v>149.03</c:v>
                </c:pt>
                <c:pt idx="4881">
                  <c:v>147.86000000000001</c:v>
                </c:pt>
                <c:pt idx="4882">
                  <c:v>146.74</c:v>
                </c:pt>
                <c:pt idx="4883">
                  <c:v>146.88</c:v>
                </c:pt>
                <c:pt idx="4884">
                  <c:v>147.5</c:v>
                </c:pt>
                <c:pt idx="4885">
                  <c:v>147.69999999999999</c:v>
                </c:pt>
                <c:pt idx="4886">
                  <c:v>148.59</c:v>
                </c:pt>
                <c:pt idx="4887">
                  <c:v>149.32</c:v>
                </c:pt>
                <c:pt idx="4888">
                  <c:v>149.28</c:v>
                </c:pt>
                <c:pt idx="4889">
                  <c:v>150.80000000000001</c:v>
                </c:pt>
                <c:pt idx="4890">
                  <c:v>151.55000000000001</c:v>
                </c:pt>
                <c:pt idx="4891">
                  <c:v>151.43</c:v>
                </c:pt>
                <c:pt idx="4892">
                  <c:v>151.35</c:v>
                </c:pt>
                <c:pt idx="4893">
                  <c:v>151.53</c:v>
                </c:pt>
                <c:pt idx="4894">
                  <c:v>151.54</c:v>
                </c:pt>
                <c:pt idx="4895">
                  <c:v>151.4</c:v>
                </c:pt>
                <c:pt idx="4896">
                  <c:v>151.43</c:v>
                </c:pt>
                <c:pt idx="4897">
                  <c:v>151.74</c:v>
                </c:pt>
                <c:pt idx="4898">
                  <c:v>151.58000000000001</c:v>
                </c:pt>
                <c:pt idx="4899">
                  <c:v>151.69999999999999</c:v>
                </c:pt>
                <c:pt idx="4900">
                  <c:v>151.03</c:v>
                </c:pt>
                <c:pt idx="4901">
                  <c:v>151.81</c:v>
                </c:pt>
                <c:pt idx="4902">
                  <c:v>151.97999999999999</c:v>
                </c:pt>
                <c:pt idx="4903">
                  <c:v>151.82</c:v>
                </c:pt>
                <c:pt idx="4904">
                  <c:v>152.99</c:v>
                </c:pt>
                <c:pt idx="4905">
                  <c:v>153.1</c:v>
                </c:pt>
                <c:pt idx="4906">
                  <c:v>153.5</c:v>
                </c:pt>
                <c:pt idx="4907">
                  <c:v>154.41999999999999</c:v>
                </c:pt>
                <c:pt idx="4908">
                  <c:v>154.79</c:v>
                </c:pt>
                <c:pt idx="4909">
                  <c:v>154.46</c:v>
                </c:pt>
                <c:pt idx="4910">
                  <c:v>154.77000000000001</c:v>
                </c:pt>
                <c:pt idx="4911">
                  <c:v>154.80000000000001</c:v>
                </c:pt>
                <c:pt idx="4912">
                  <c:v>154.85</c:v>
                </c:pt>
                <c:pt idx="4913">
                  <c:v>154.87</c:v>
                </c:pt>
                <c:pt idx="4914">
                  <c:v>155.53</c:v>
                </c:pt>
                <c:pt idx="4915">
                  <c:v>155.72999999999999</c:v>
                </c:pt>
                <c:pt idx="4916">
                  <c:v>156.91999999999999</c:v>
                </c:pt>
                <c:pt idx="4917">
                  <c:v>157.93</c:v>
                </c:pt>
                <c:pt idx="4918">
                  <c:v>156.18</c:v>
                </c:pt>
                <c:pt idx="4919">
                  <c:v>154.07</c:v>
                </c:pt>
                <c:pt idx="4920">
                  <c:v>154.94999999999999</c:v>
                </c:pt>
                <c:pt idx="4921">
                  <c:v>155.66</c:v>
                </c:pt>
                <c:pt idx="4922">
                  <c:v>155.69999999999999</c:v>
                </c:pt>
                <c:pt idx="4923">
                  <c:v>155.94</c:v>
                </c:pt>
                <c:pt idx="4924">
                  <c:v>156.4</c:v>
                </c:pt>
                <c:pt idx="4925">
                  <c:v>156.53</c:v>
                </c:pt>
                <c:pt idx="4926">
                  <c:v>153.96</c:v>
                </c:pt>
                <c:pt idx="4927">
                  <c:v>155.55000000000001</c:v>
                </c:pt>
                <c:pt idx="4928">
                  <c:v>155.91999999999999</c:v>
                </c:pt>
                <c:pt idx="4929">
                  <c:v>156.51</c:v>
                </c:pt>
                <c:pt idx="4930">
                  <c:v>156.33000000000001</c:v>
                </c:pt>
                <c:pt idx="4931">
                  <c:v>156.93</c:v>
                </c:pt>
                <c:pt idx="4932">
                  <c:v>157.19</c:v>
                </c:pt>
                <c:pt idx="4933">
                  <c:v>156.85</c:v>
                </c:pt>
                <c:pt idx="4934">
                  <c:v>156.96</c:v>
                </c:pt>
                <c:pt idx="4935">
                  <c:v>157.41</c:v>
                </c:pt>
                <c:pt idx="4936">
                  <c:v>157.53</c:v>
                </c:pt>
                <c:pt idx="4937">
                  <c:v>156.75</c:v>
                </c:pt>
                <c:pt idx="4938">
                  <c:v>157.16999999999999</c:v>
                </c:pt>
                <c:pt idx="4939">
                  <c:v>156.47</c:v>
                </c:pt>
                <c:pt idx="4940">
                  <c:v>155.30000000000001</c:v>
                </c:pt>
                <c:pt idx="4941">
                  <c:v>155.78</c:v>
                </c:pt>
                <c:pt idx="4942">
                  <c:v>155.81</c:v>
                </c:pt>
                <c:pt idx="4943">
                  <c:v>157</c:v>
                </c:pt>
                <c:pt idx="4944">
                  <c:v>157.34</c:v>
                </c:pt>
                <c:pt idx="4945">
                  <c:v>157.24</c:v>
                </c:pt>
                <c:pt idx="4946">
                  <c:v>156.91999999999999</c:v>
                </c:pt>
                <c:pt idx="4947">
                  <c:v>157.35</c:v>
                </c:pt>
                <c:pt idx="4948">
                  <c:v>157.54</c:v>
                </c:pt>
                <c:pt idx="4949">
                  <c:v>157.74</c:v>
                </c:pt>
                <c:pt idx="4950">
                  <c:v>157.97999999999999</c:v>
                </c:pt>
                <c:pt idx="4951">
                  <c:v>158.16999999999999</c:v>
                </c:pt>
                <c:pt idx="4952">
                  <c:v>159.13</c:v>
                </c:pt>
                <c:pt idx="4953">
                  <c:v>159.88999999999999</c:v>
                </c:pt>
                <c:pt idx="4954">
                  <c:v>159.57</c:v>
                </c:pt>
                <c:pt idx="4955">
                  <c:v>159.78</c:v>
                </c:pt>
                <c:pt idx="4956">
                  <c:v>160.77000000000001</c:v>
                </c:pt>
                <c:pt idx="4957">
                  <c:v>161.13999999999999</c:v>
                </c:pt>
                <c:pt idx="4958">
                  <c:v>161.22999999999999</c:v>
                </c:pt>
                <c:pt idx="4959">
                  <c:v>161.71</c:v>
                </c:pt>
                <c:pt idx="4960">
                  <c:v>161.57</c:v>
                </c:pt>
                <c:pt idx="4961">
                  <c:v>161.55000000000001</c:v>
                </c:pt>
                <c:pt idx="4962">
                  <c:v>161.16</c:v>
                </c:pt>
                <c:pt idx="4963">
                  <c:v>160.79</c:v>
                </c:pt>
                <c:pt idx="4964">
                  <c:v>160.97999999999999</c:v>
                </c:pt>
                <c:pt idx="4965">
                  <c:v>161.57</c:v>
                </c:pt>
                <c:pt idx="4966">
                  <c:v>161.74</c:v>
                </c:pt>
                <c:pt idx="4967">
                  <c:v>159.21</c:v>
                </c:pt>
                <c:pt idx="4968">
                  <c:v>158.43</c:v>
                </c:pt>
                <c:pt idx="4969">
                  <c:v>158.57</c:v>
                </c:pt>
                <c:pt idx="4970">
                  <c:v>155.87</c:v>
                </c:pt>
                <c:pt idx="4971">
                  <c:v>157.49</c:v>
                </c:pt>
                <c:pt idx="4972">
                  <c:v>157.47999999999999</c:v>
                </c:pt>
                <c:pt idx="4973">
                  <c:v>156.78</c:v>
                </c:pt>
                <c:pt idx="4974">
                  <c:v>155.88999999999999</c:v>
                </c:pt>
                <c:pt idx="4975">
                  <c:v>153.38</c:v>
                </c:pt>
                <c:pt idx="4976">
                  <c:v>154.06</c:v>
                </c:pt>
                <c:pt idx="4977">
                  <c:v>153.75</c:v>
                </c:pt>
                <c:pt idx="4978">
                  <c:v>154.08000000000001</c:v>
                </c:pt>
                <c:pt idx="4979">
                  <c:v>152.46</c:v>
                </c:pt>
                <c:pt idx="4980">
                  <c:v>149.68</c:v>
                </c:pt>
                <c:pt idx="4981">
                  <c:v>149.52000000000001</c:v>
                </c:pt>
                <c:pt idx="4982">
                  <c:v>145.38999999999999</c:v>
                </c:pt>
                <c:pt idx="4983">
                  <c:v>145.03</c:v>
                </c:pt>
                <c:pt idx="4984">
                  <c:v>144.91</c:v>
                </c:pt>
                <c:pt idx="4985">
                  <c:v>146.24</c:v>
                </c:pt>
                <c:pt idx="4986">
                  <c:v>147.66</c:v>
                </c:pt>
                <c:pt idx="4987">
                  <c:v>147.35</c:v>
                </c:pt>
                <c:pt idx="4988">
                  <c:v>147.12</c:v>
                </c:pt>
                <c:pt idx="4989">
                  <c:v>147.34</c:v>
                </c:pt>
                <c:pt idx="4990">
                  <c:v>149.13</c:v>
                </c:pt>
                <c:pt idx="4991">
                  <c:v>147.88999999999999</c:v>
                </c:pt>
                <c:pt idx="4992">
                  <c:v>146.47</c:v>
                </c:pt>
                <c:pt idx="4993">
                  <c:v>145.6</c:v>
                </c:pt>
                <c:pt idx="4994">
                  <c:v>145.44999999999999</c:v>
                </c:pt>
                <c:pt idx="4995">
                  <c:v>146.29</c:v>
                </c:pt>
                <c:pt idx="4996">
                  <c:v>143.58000000000001</c:v>
                </c:pt>
                <c:pt idx="4997">
                  <c:v>144.88</c:v>
                </c:pt>
                <c:pt idx="4998">
                  <c:v>144.29</c:v>
                </c:pt>
                <c:pt idx="4999">
                  <c:v>144.54</c:v>
                </c:pt>
                <c:pt idx="5000">
                  <c:v>144.88999999999999</c:v>
                </c:pt>
                <c:pt idx="5001">
                  <c:v>146.22999999999999</c:v>
                </c:pt>
                <c:pt idx="5002">
                  <c:v>147.18</c:v>
                </c:pt>
                <c:pt idx="5003">
                  <c:v>145.35</c:v>
                </c:pt>
                <c:pt idx="5004">
                  <c:v>143.84</c:v>
                </c:pt>
                <c:pt idx="5005">
                  <c:v>143.27000000000001</c:v>
                </c:pt>
                <c:pt idx="5006">
                  <c:v>142.80000000000001</c:v>
                </c:pt>
                <c:pt idx="5007">
                  <c:v>143.51</c:v>
                </c:pt>
                <c:pt idx="5008">
                  <c:v>142.13</c:v>
                </c:pt>
                <c:pt idx="5009">
                  <c:v>142.88</c:v>
                </c:pt>
                <c:pt idx="5010">
                  <c:v>141.61000000000001</c:v>
                </c:pt>
                <c:pt idx="5011">
                  <c:v>140.78</c:v>
                </c:pt>
                <c:pt idx="5012">
                  <c:v>141.62</c:v>
                </c:pt>
                <c:pt idx="5013">
                  <c:v>143.65</c:v>
                </c:pt>
                <c:pt idx="5014">
                  <c:v>142.66999999999999</c:v>
                </c:pt>
                <c:pt idx="5015">
                  <c:v>143.72</c:v>
                </c:pt>
                <c:pt idx="5016">
                  <c:v>143.34</c:v>
                </c:pt>
                <c:pt idx="5017">
                  <c:v>144.61000000000001</c:v>
                </c:pt>
                <c:pt idx="5018">
                  <c:v>145.53</c:v>
                </c:pt>
                <c:pt idx="5019">
                  <c:v>142.82</c:v>
                </c:pt>
                <c:pt idx="5020">
                  <c:v>144.08000000000001</c:v>
                </c:pt>
                <c:pt idx="5021">
                  <c:v>143.88999999999999</c:v>
                </c:pt>
                <c:pt idx="5022">
                  <c:v>147.13</c:v>
                </c:pt>
                <c:pt idx="5023">
                  <c:v>146.74</c:v>
                </c:pt>
                <c:pt idx="5024">
                  <c:v>148.47</c:v>
                </c:pt>
                <c:pt idx="5025">
                  <c:v>147.87</c:v>
                </c:pt>
                <c:pt idx="5026">
                  <c:v>148.26</c:v>
                </c:pt>
                <c:pt idx="5027">
                  <c:v>149.41999999999999</c:v>
                </c:pt>
                <c:pt idx="5028">
                  <c:v>148.62</c:v>
                </c:pt>
                <c:pt idx="5029">
                  <c:v>149.68</c:v>
                </c:pt>
                <c:pt idx="5030">
                  <c:v>149.30000000000001</c:v>
                </c:pt>
                <c:pt idx="5031">
                  <c:v>149.63999999999999</c:v>
                </c:pt>
                <c:pt idx="5032">
                  <c:v>150.13999999999999</c:v>
                </c:pt>
                <c:pt idx="5033">
                  <c:v>149.44</c:v>
                </c:pt>
                <c:pt idx="5034">
                  <c:v>150.76</c:v>
                </c:pt>
                <c:pt idx="5035">
                  <c:v>151.44</c:v>
                </c:pt>
                <c:pt idx="5036">
                  <c:v>152.79</c:v>
                </c:pt>
                <c:pt idx="5037">
                  <c:v>152.16</c:v>
                </c:pt>
                <c:pt idx="5038">
                  <c:v>153.47</c:v>
                </c:pt>
                <c:pt idx="5039">
                  <c:v>152.97</c:v>
                </c:pt>
                <c:pt idx="5040">
                  <c:v>153.34</c:v>
                </c:pt>
                <c:pt idx="5041">
                  <c:v>153.65</c:v>
                </c:pt>
                <c:pt idx="5042">
                  <c:v>152.05000000000001</c:v>
                </c:pt>
                <c:pt idx="5043">
                  <c:v>152.43</c:v>
                </c:pt>
                <c:pt idx="5044">
                  <c:v>152.80000000000001</c:v>
                </c:pt>
                <c:pt idx="5045">
                  <c:v>154.68</c:v>
                </c:pt>
                <c:pt idx="5046">
                  <c:v>153.16</c:v>
                </c:pt>
                <c:pt idx="5047">
                  <c:v>153.13</c:v>
                </c:pt>
                <c:pt idx="5048">
                  <c:v>153.82</c:v>
                </c:pt>
                <c:pt idx="5049">
                  <c:v>154.97</c:v>
                </c:pt>
                <c:pt idx="5050">
                  <c:v>155.78</c:v>
                </c:pt>
                <c:pt idx="5051">
                  <c:v>156.84</c:v>
                </c:pt>
                <c:pt idx="5052">
                  <c:v>154.37</c:v>
                </c:pt>
                <c:pt idx="5053">
                  <c:v>154.47999999999999</c:v>
                </c:pt>
                <c:pt idx="5054">
                  <c:v>154.91999999999999</c:v>
                </c:pt>
                <c:pt idx="5055">
                  <c:v>155.12</c:v>
                </c:pt>
                <c:pt idx="5056">
                  <c:v>154.52000000000001</c:v>
                </c:pt>
                <c:pt idx="5057">
                  <c:v>154.25</c:v>
                </c:pt>
                <c:pt idx="5058">
                  <c:v>154.25</c:v>
                </c:pt>
                <c:pt idx="5059">
                  <c:v>152.91999999999999</c:v>
                </c:pt>
                <c:pt idx="5060">
                  <c:v>151.74</c:v>
                </c:pt>
                <c:pt idx="5061">
                  <c:v>150.81</c:v>
                </c:pt>
                <c:pt idx="5062">
                  <c:v>150.19999999999999</c:v>
                </c:pt>
                <c:pt idx="5063">
                  <c:v>149.96</c:v>
                </c:pt>
                <c:pt idx="5064">
                  <c:v>149.78</c:v>
                </c:pt>
                <c:pt idx="5065">
                  <c:v>150.43</c:v>
                </c:pt>
                <c:pt idx="5066">
                  <c:v>150.07</c:v>
                </c:pt>
                <c:pt idx="5067">
                  <c:v>149.86000000000001</c:v>
                </c:pt>
                <c:pt idx="5068">
                  <c:v>151.55000000000001</c:v>
                </c:pt>
                <c:pt idx="5069">
                  <c:v>151.88</c:v>
                </c:pt>
                <c:pt idx="5070">
                  <c:v>152.36000000000001</c:v>
                </c:pt>
                <c:pt idx="5071">
                  <c:v>153.04</c:v>
                </c:pt>
                <c:pt idx="5072">
                  <c:v>153.93</c:v>
                </c:pt>
                <c:pt idx="5073">
                  <c:v>154.29</c:v>
                </c:pt>
                <c:pt idx="5074">
                  <c:v>153.75</c:v>
                </c:pt>
                <c:pt idx="5075">
                  <c:v>154.93</c:v>
                </c:pt>
                <c:pt idx="5076">
                  <c:v>157.94</c:v>
                </c:pt>
                <c:pt idx="5077">
                  <c:v>156.72999999999999</c:v>
                </c:pt>
                <c:pt idx="5078">
                  <c:v>157.44999999999999</c:v>
                </c:pt>
                <c:pt idx="5079">
                  <c:v>157.28</c:v>
                </c:pt>
                <c:pt idx="5080">
                  <c:v>157.43</c:v>
                </c:pt>
                <c:pt idx="5081">
                  <c:v>158.18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B5-4C54-9456-E543A2CA5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0343407"/>
        <c:axId val="880340047"/>
      </c:lineChart>
      <c:dateAx>
        <c:axId val="147809566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8765503"/>
        <c:crosses val="autoZero"/>
        <c:auto val="1"/>
        <c:lblOffset val="100"/>
        <c:baseTimeUnit val="days"/>
      </c:dateAx>
      <c:valAx>
        <c:axId val="130876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95663"/>
        <c:crosses val="autoZero"/>
        <c:crossBetween val="between"/>
      </c:valAx>
      <c:valAx>
        <c:axId val="880340047"/>
        <c:scaling>
          <c:orientation val="minMax"/>
          <c:min val="60"/>
        </c:scaling>
        <c:delete val="0"/>
        <c:axPos val="r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80343407"/>
        <c:crosses val="max"/>
        <c:crossBetween val="between"/>
      </c:valAx>
      <c:dateAx>
        <c:axId val="880343407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80340047"/>
        <c:crosses val="autoZero"/>
        <c:auto val="1"/>
        <c:lblOffset val="100"/>
        <c:baseTimeUnit val="days"/>
      </c:date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異常な値動きTOPIX!$D$2:$D$5083</cx:f>
        <cx:lvl ptCount="5082" formatCode="G/標準">
          <cx:pt idx="1">0.0053720231800684481</cx:pt>
          <cx:pt idx="2">-0.0031399838757585146</cx:pt>
          <cx:pt idx="3">0.014592741261080486</cx:pt>
          <cx:pt idx="4">0.0086303380008456911</cx:pt>
          <cx:pt idx="5">-0.0023933584303558538</cx:pt>
          <cx:pt idx="6">0.00025755209198778103</cx:pt>
          <cx:pt idx="7">-0.0026823944952600147</cx:pt>
          <cx:pt idx="8">-0.0050233586175717085</cx:pt>
          <cx:pt idx="9">0.017601289664588397</cx:pt>
          <cx:pt idx="10">-0.0020769801368169306</cx:pt>
          <cx:pt idx="11">0.0068837940264056784</cx:pt>
          <cx:pt idx="12">-0.020984455958549329</cx:pt>
          <cx:pt idx="13">0.0010351966873706081</cx:pt>
          <cx:pt idx="14">-0.0076805949306389962</cx:pt>
          <cx:pt idx="15">0.012305570327040636</cx:pt>
          <cx:pt idx="16">0.0068983727761825651</cx:pt>
          <cx:pt idx="17">-0.0022080531917533534</cx:pt>
          <cx:pt idx="18">0.0017254189713530241</cx:pt>
          <cx:pt idx="19">-0.0032466994649570516</cx:pt>
          <cx:pt idx="20">0.00081101658446141125</cx:pt>
          <cx:pt idx="21">-0.012009849081254851</cx:pt>
          <cx:pt idx="22">-0.0036817860865470909</cx:pt>
          <cx:pt idx="23">-0.026764368262516929</cx:pt>
          <cx:pt idx="24">-0.013071838276441001</cx:pt>
          <cx:pt idx="25">-0.056810201441508057</cx:pt>
          <cx:pt idx="26">0.017637500794277627</cx:pt>
          <cx:pt idx="27">0.014439464290506878</cx:pt>
          <cx:pt idx="28">-0.017042145872761701</cx:pt>
          <cx:pt idx="29">-0.011923505418519687</cx:pt>
          <cx:pt idx="30">-0.027375490706143712</cx:pt>
          <cx:pt idx="31">0.024823349261110874</cx:pt>
          <cx:pt idx="32">0.020784593566802453</cx:pt>
          <cx:pt idx="33">0.0011458577692765595</cx:pt>
          <cx:pt idx="34">0.018108045854816755</cx:pt>
          <cx:pt idx="35">-0.00023039024563143844</cx:pt>
          <cx:pt idx="36">-0.0010200732678713209</cx:pt>
          <cx:pt idx="37">0.0013199156671332222</cx:pt>
          <cx:pt idx="38">0.0048573216851644447</cx:pt>
          <cx:pt idx="39">0.0051916617702514913</cx:pt>
          <cx:pt idx="40">-0.0030082595195581492</cx:pt>
          <cx:pt idx="41">0.0043613434339011417</cx:pt>
          <cx:pt idx="42">-0.0022382164486965282</cx:pt>
          <cx:pt idx="43">-0.016406312728051202</cx:pt>
          <cx:pt idx="44">0.0099280130724727356</cx:pt>
          <cx:pt idx="45">0.024529992590167155</cx:pt>
          <cx:pt idx="46">-0.0022625215889463652</cx:pt>
          <cx:pt idx="47">-0.0088601970675100603</cx:pt>
          <cx:pt idx="48">0.01216048745223597</cx:pt>
          <cx:pt idx="49">-0.0023031338146624857</cx:pt>
          <cx:pt idx="50">-0.0022737883215464194</cx:pt>
          <cx:pt idx="51">0.0030082316941774847</cx:pt>
          <cx:pt idx="52">0.0072988328712735497</cx:pt>
          <cx:pt idx="53">-0.003365500188880175</cx:pt>
          <cx:pt idx="54">-0.005308084687686186</cx:pt>
          <cx:pt idx="55">0.0029345450164369648</cx:pt>
          <cx:pt idx="56">0.0031397982293597569</cx:pt>
          <cx:pt idx="57">-0.002287148974222354</cx:pt>
          <cx:pt idx="58">0.0051920724666192821</cx:pt>
          <cx:pt idx="59">0.0054868400905116336</cx:pt>
          <cx:pt idx="60">0.0056167419513103757</cx:pt>
          <cx:pt idx="61">0.0046476382924980899</cx:pt>
          <cx:pt idx="62">0.0058841746670795685</cx:pt>
          <cx:pt idx="63">-0.013642726848513066</cx:pt>
          <cx:pt idx="64">-0.010528391505268655</cx:pt>
          <cx:pt idx="65">-0.0080811049074345376</cx:pt>
          <cx:pt idx="66">-0.015063385533184256</cx:pt>
          <cx:pt idx="67">-0.00054422724120668418</cx:pt>
          <cx:pt idx="68">-0.0039391589410977014</cx:pt>
          <cx:pt idx="69">0.017906443377039297</cx:pt>
          <cx:pt idx="70">0.0039224137931034089</cx:pt>
          <cx:pt idx="71">0.01061878971384711</cx:pt>
          <cx:pt idx="72">-0.015759014433489902</cx:pt>
          <cx:pt idx="73">-0.0081489698060142769</cx:pt>
          <cx:pt idx="74">-0.0018287774316616025</cx:pt>
          <cx:pt idx="75">0.0033922544975714423</cx:pt>
          <cx:pt idx="76">-0.0034477025525250088</cx:pt>
          <cx:pt idx="77">0.00018372703412076674</cx:pt>
          <cx:pt idx="78">-0.012570760358253431</cx:pt>
          <cx:pt idx="79">-0.0026914672493737433</cx:pt>
          <cx:pt idx="80">-0.0012540355932656349</cx:pt>
          <cx:pt idx="81">0.0035184430224932447</cx:pt>
          <cx:pt idx="82">0.0021313287640946999</cx:pt>
          <cx:pt idx="83">0.0060039733469293829</cx:pt>
          <cx:pt idx="84">-0.001955326944757634</cx:pt>
          <cx:pt idx="85">-0.01259320038528762</cx:pt>
          <cx:pt idx="86">-0.0037689229474589191</cx:pt>
          <cx:pt idx="87">-0.010091602087044665</cx:pt>
          <cx:pt idx="88">-0.011377042883403443</cx:pt>
          <cx:pt idx="89">0.0020353029224394591</cx:pt>
          <cx:pt idx="90">0.017451036659731519</cx:pt>
          <cx:pt idx="91">0.0013343960738306205</cx:pt>
          <cx:pt idx="92">-0.0077889492590117885</cx:pt>
          <cx:pt idx="93">-0.012621439081678299</cx:pt>
          <cx:pt idx="94">-0.00093308329140555433</cx:pt>
          <cx:pt idx="95">-0.0013006878990227187</cx:pt>
          <cx:pt idx="96">0.0096609154737931479</cx:pt>
          <cx:pt idx="97">0.0024432620262784762</cx:pt>
          <cx:pt idx="98">0.0097228320772809549</cx:pt>
          <cx:pt idx="99">0.00072532550101182499</cx:pt>
          <cx:pt idx="100">-0.00096803685710693862</cx:pt>
          <cx:pt idx="101">0.017775234405951339</cx:pt>
          <cx:pt idx="102">-0.0031263523240101774</cx:pt>
          <cx:pt idx="103">0.0046238912770203075</cx:pt>
          <cx:pt idx="104">-0.0056222982470097507</cx:pt>
          <cx:pt idx="105">0.0013683392775168213</cx:pt>
          <cx:pt idx="106">0.00589742689647912</cx:pt>
          <cx:pt idx="107">0.0003509141313121477</cx:pt>
          <cx:pt idx="108">-0.0088504973979537643</cx:pt>
          <cx:pt idx="109">0.013265564550638676</cx:pt>
          <cx:pt idx="110">0.0028389051927581715</cx:pt>
          <cx:pt idx="111">-0.0049533111046932655</cx:pt>
          <cx:pt idx="112">-0.012601355842084298</cx:pt>
          <cx:pt idx="113">0.0028805966192752479</cx:pt>
          <cx:pt idx="114">0.010673823344289842</cx:pt>
          <cx:pt idx="115">-0.0031658057896538027</cx:pt>
          <cx:pt idx="116">-0.016400602543875945</cx:pt>
          <cx:pt idx="117">0.0015307530058827434</cx:pt>
          <cx:pt idx="118">-0.0010155992481002949</cx:pt>
          <cx:pt idx="119">-0.0022142659440540871</cx:pt>
          <cx:pt idx="120">-0.013565365332754167</cx:pt>
          <cx:pt idx="121">-0.0049839023591683965</cx:pt>
          <cx:pt idx="122">-0.0098084234887864958</cx:pt>
          <cx:pt idx="123">0.0077549049090097156</cx:pt>
          <cx:pt idx="124">0.00035526891123752007</cx:pt>
          <cx:pt idx="125">0.0073156395532847302</cx:pt>
          <cx:pt idx="126">0.019957992502459287</cx:pt>
          <cx:pt idx="127">0.0088019044439956503</cx:pt>
          <cx:pt idx="128">-0.0039332233912146575</cx:pt>
          <cx:pt idx="129">0.01328750435085275</cx:pt>
          <cx:pt idx="130">-0.011050112612612564</cx:pt>
          <cx:pt idx="131">-0.00081005881731419072</cx:pt>
          <cx:pt idx="132">-0.0072100674890697063</cx:pt>
          <cx:pt idx="133">-0.0062018132495715106</cx:pt>
          <cx:pt idx="134">-0.015919062987272161</cx:pt>
          <cx:pt idx="135">0.0042337308286016541</cx:pt>
          <cx:pt idx="136">-0.0013378047347440709</cx:pt>
          <cx:pt idx="137">-0.0012670944618920104</cx:pt>
          <cx:pt idx="138">-0.009751238325016974</cx:pt>
          <cx:pt idx="139">-0.0043506994162352767</cx:pt>
          <cx:pt idx="140">-0.0097314130011677685</cx:pt>
          <cx:pt idx="141">-0.0047959174170959006</cx:pt>
          <cx:pt idx="142">0.0050865359670903987</cx:pt>
          <cx:pt idx="143">0.0052808626330584016</cx:pt>
          <cx:pt idx="144">0.0014724152210924735</cx:pt>
          <cx:pt idx="145">-0.0046504317597679413</cx:pt>
          <cx:pt idx="146">0.0021863670329063168</cx:pt>
          <cx:pt idx="147">0.019900542495479196</cx:pt>
          <cx:pt idx="148">0.0021292720776642069</cx:pt>
          <cx:pt idx="149">0.0060264734368834774</cx:pt>
          <cx:pt idx="150">-0.012135679988381599</cx:pt>
          <cx:pt idx="151">-0.00087213263683855223</cx:pt>
          <cx:pt idx="152">0.002555343113712711</cx:pt>
          <cx:pt idx="153">-0.012003888196023695</cx:pt>
          <cx:pt idx="154">0.017151715622211582</cx:pt>
          <cx:pt idx="155">0.013049511644042833</cx:pt>
          <cx:pt idx="156">-0.0063108143188348306</cx:pt>
          <cx:pt idx="157">0.0020367872361332956</cx:pt>
          <cx:pt idx="158">-0.0047210878247991653</cx:pt>
          <cx:pt idx="159">-0.013886740256076576</cx:pt>
          <cx:pt idx="160">-0.0093968732202891793</cx:pt>
          <cx:pt idx="161">0.0022637082657428783</cx:pt>
          <cx:pt idx="162">0.0053146878646440406</cx:pt>
          <cx:pt idx="163">-0.0038342926690886963</cx:pt>
          <cx:pt idx="164">0.0059943967399213351</cx:pt>
          <cx:pt idx="165">-0.0082634016600174175</cx:pt>
          <cx:pt idx="166">0.0086645815907191691</cx:pt>
          <cx:pt idx="167">0.0093045459867952245</cx:pt>
          <cx:pt idx="168">-0.0021212066506599539</cx:pt>
          <cx:pt idx="169">-0.0049710626099891053</cx:pt>
          <cx:pt idx="170">-0.012054165710351259</cx:pt>
          <cx:pt idx="171">0.0095296118138088609</cx:pt>
          <cx:pt idx="172">-0.012186030244180811</cx:pt>
          <cx:pt idx="173">0.0013786891423634409</cx:pt>
          <cx:pt idx="174">0.0023382911218295106</cx:pt>
          <cx:pt idx="175">0.0093654903029476728</cx:pt>
          <cx:pt idx="176">-0.0020298192277584774</cx:pt>
          <cx:pt idx="177">0.0026870495107028419</cx:pt>
          <cx:pt idx="178">0.0073083473762943947</cx:pt>
          <cx:pt idx="179">0.0028664366328805032</cx:pt>
          <cx:pt idx="180">0.0084994921687068688</cx:pt>
          <cx:pt idx="181">0.0053612413267521107</cx:pt>
          <cx:pt idx="182">0.0062086092715231385</cx:pt>
          <cx:pt idx="183">-0.0032070254176641559</cx:pt>
          <cx:pt idx="184">0.012036519796103592</cx:pt>
          <cx:pt idx="185">-0.00083863302816412433</cx:pt>
          <cx:pt idx="186">0.0021965761305393658</cx:pt>
          <cx:pt idx="187">0.001192746014748166</cx:pt>
          <cx:pt idx="188">-0.0093411132005833866</cx:pt>
          <cx:pt idx="189">0.011621039466370104</cx:pt>
          <cx:pt idx="190">-2.6056821241496979e-05</cx:pt>
          <cx:pt idx="191">0.003470839752800034</cx:pt>
          <cx:pt idx="192">-0.0097007620778856787</cx:pt>
          <cx:pt idx="193">-0.0055539932508435882</cx:pt>
          <cx:pt idx="194">0.0091257401602229341</cx:pt>
          <cx:pt idx="195">0.0023282482538136678</cx:pt>
          <cx:pt idx="196">-0.0017405228530650609</cx:pt>
          <cx:pt idx="197">-0.0090890729145626341</cx:pt>
          <cx:pt idx="198">-0.0088416389811738806</cx:pt>
          <cx:pt idx="199">0.0017599094398358676</cx:pt>
          <cx:pt idx="200">0.0058729405144977787</cx:pt>
          <cx:pt idx="201">0.0050124655557013667</cx:pt>
          <cx:pt idx="202">0.0037040264946836322</cx:pt>
          <cx:pt idx="203">-0.0050189634482819181</cx:pt>
          <cx:pt idx="204">-0.0024761821135357281</cx:pt>
          <cx:pt idx="205">0.009049380030454723</cx:pt>
          <cx:pt idx="206">0.001346889120611709</cx:pt>
          <cx:pt idx="207">0.0023320531604088934</cx:pt>
          <cx:pt idx="208">-0.0052288037368517374</cx:pt>
          <cx:pt idx="209">0.00054872312998630968</cx:pt>
          <cx:pt idx="210">0.0064298386049933482</cx:pt>
          <cx:pt idx="211">0.0027788085642534992</cx:pt>
          <cx:pt idx="212">-0.0036203327588148729</cx:pt>
          <cx:pt idx="213">0.013297440499081461</cx:pt>
          <cx:pt idx="214">-0.00035050524048086057</cx:pt>
          <cx:pt idx="215">-0.0026572035932249096</cx:pt>
          <cx:pt idx="216">-0.003587189346821916</cx:pt>
          <cx:pt idx="217">-0.0018356688556803258</cx:pt>
          <cx:pt idx="218">0.0084174364846735447</cx:pt>
          <cx:pt idx="219">-0.0032751185301406623</cx:pt>
          <cx:pt idx="220">-0.0099053622297453764</cx:pt>
          <cx:pt idx="221">0.00045004110952441193</cx:pt>
          <cx:pt idx="222">0.0057480660511303062</cx:pt>
          <cx:pt idx="223">0.011600908340916908</cx:pt>
          <cx:pt idx="224">0.00014456519890476788</cx:pt>
          <cx:pt idx="225">0.0064298086265894136</cx:pt>
          <cx:pt idx="226">0.0013079065057800647</cx:pt>
          <cx:pt idx="227">0.0027348845037236508</cx:pt>
          <cx:pt idx="228">0.0078646150763502787</cx:pt>
          <cx:pt idx="229">0.00096752938036422629</cx:pt>
          <cx:pt idx="230">-0.0039608105844917254</cx:pt>
          <cx:pt idx="231">0.0021057557323350337</cx:pt>
          <cx:pt idx="232">0.00068473704427404205</cx:pt>
          <cx:pt idx="233">0.0047868362004487583</cx:pt>
          <cx:pt idx="234">-0.0025244320027993476</cx:pt>
          <cx:pt idx="235">-0.0059336735976666978</cx:pt>
          <cx:pt idx="236">-0.0012083071113908575</cx:pt>
          <cx:pt idx="237">0.0021017198934905222</cx:pt>
          <cx:pt idx="238">0.00772707634019073</cx:pt>
          <cx:pt idx="239">-0.0020064105232484321</cx:pt>
          <cx:pt idx="240">-0.0073465896225228238</cx:pt>
          <cx:pt idx="241">0.0014905750437542165</cx:pt>
          <cx:pt idx="242">-0.0067528832535239686</cx:pt>
          <cx:pt idx="243">0.0067159054748865176</cx:pt>
          <cx:pt idx="244">-0.020335275722414902</cx:pt>
          <cx:pt idx="245">0.0029900586937447213</cx:pt>
          <cx:pt idx="246">0.0019300095225139281</cx:pt>
          <cx:pt idx="247">0.0060507724030692076</cx:pt>
          <cx:pt idx="248">0.0011817138226754768</cx:pt>
          <cx:pt idx="249">0.0060156558071634732</cx:pt>
          <cx:pt idx="250">0.0042357305173104671</cx:pt>
          <cx:pt idx="251">0.0017846718372111357</cx:pt>
          <cx:pt idx="252">-0.0011856255427157884</cx:pt>
          <cx:pt idx="253">-0.0078512222829975643</cx:pt>
          <cx:pt idx="254">-0.0059169093248459485</cx:pt>
          <cx:pt idx="255">-0.01002017714852416</cx:pt>
          <cx:pt idx="256">-0.0093283743085699998</cx:pt>
          <cx:pt idx="257">-0.019423795909390744</cx:pt>
          <cx:pt idx="258">-0.016352842301021013</cx:pt>
          <cx:pt idx="259">0.017360439985240103</cx:pt>
          <cx:pt idx="260">-0.018022127415993714</cx:pt>
          <cx:pt idx="261">0.015653475370867611</cx:pt>
          <cx:pt idx="262">-0.0039154337027804314</cx:pt>
          <cx:pt idx="263">0.0020463245541305205</cx:pt>
          <cx:pt idx="264">-0.0071869586461155042</cx:pt>
          <cx:pt idx="265">0.00046174201053125351</cx:pt>
          <cx:pt idx="266">0.00023969319271331077</cx:pt>
          <cx:pt idx="267">0.014005111865831027</cx:pt>
          <cx:pt idx="268">0.0088234528591629828</cx:pt>
          <cx:pt idx="269">0.00061561405334168871</cx:pt>
          <cx:pt idx="270">-0.0092319539364876177</cx:pt>
          <cx:pt idx="271">0.0012497815067296484</cx:pt>
          <cx:pt idx="272">-0.0063324538258575595</cx:pt>
          <cx:pt idx="273">-0.0029462096219324296</cx:pt>
          <cx:pt idx="274">-0.002192400855743576</cx:pt>
          <cx:pt idx="275">-0.016306838090617587</cx:pt>
          <cx:pt idx="276">0.0080123348959911678</cx:pt>
          <cx:pt idx="277">0.011862720059181523</cx:pt>
          <cx:pt idx="278">-0.0027198629471657148</cx:pt>
          <cx:pt idx="279">0.0080587941591259878</cx:pt>
          <cx:pt idx="280">-0.0060365187352390895</cx:pt>
          <cx:pt idx="281">-0.010292022792022742</cx:pt>
          <cx:pt idx="282">0.0052077797853118312</cx:pt>
          <cx:pt idx="283">0.0048826920026087709</cx:pt>
          <cx:pt idx="284">0.0072968432841045575</cx:pt>
          <cx:pt idx="285">-0.0024557956777995671</cx:pt>
          <cx:pt idx="286">0.011239073123352131</cx:pt>
          <cx:pt idx="287">-0.002608423468855424</cx:pt>
          <cx:pt idx="288">-0.0059739873522902569</cx:pt>
          <cx:pt idx="289">-0.00026246948792198925</cx:pt>
          <cx:pt idx="290">0.00098765863720578421</cx:pt>
          <cx:pt idx="291">0.0046110212106977274</cx:pt>
          <cx:pt idx="292">-0.0053968948174065801</cx:pt>
          <cx:pt idx="293">0.0051948277962444332</cx:pt>
          <cx:pt idx="294">0.0026469490657571181</cx:pt>
          <cx:pt idx="295">0.00038170918964878814</cx:pt>
          <cx:pt idx="296">0.0059159860982949718</cx:pt>
          <cx:pt idx="297">0.0056083902890807589</cx:pt>
          <cx:pt idx="298">0.0079712117603022749</cx:pt>
          <cx:pt idx="299">-0.0057668942621969038</cx:pt>
          <cx:pt idx="300">-1.7112738722689619e-05</cx:pt>
          <cx:pt idx="301">0.0034873508923013263</cx:pt>
          <cx:pt idx="302">-0.0055645105974346746</cx:pt>
          <cx:pt idx="303">-0.0006949747320914839</cx:pt>
          <cx:pt idx="304">-0.002675498967653045</cx:pt>
          <cx:pt idx="305">0.010243266946518713</cx:pt>
          <cx:pt idx="306">0.0032167167422043111</cx:pt>
          <cx:pt idx="307">-0.00096849831787142768</cx:pt>
          <cx:pt idx="308">0.0076382214578381742</cx:pt>
          <cx:pt idx="309">-0.00020237794080445998</cx:pt>
          <cx:pt idx="310">-0.00038804157106225228</cx:pt>
          <cx:pt idx="311">-0.0034961187156632122</cx:pt>
          <cx:pt idx="312">-0.0039603960396038364</cx:pt>
          <cx:pt idx="313">0.0080592812402525225</cx:pt>
          <cx:pt idx="314">0.0028916067751019662</cx:pt>
          <cx:pt idx="315">-0.0017852180576491696</cx:pt>
          <cx:pt idx="316">0.0016981211382455397</cx:pt>
          <cx:pt idx="317">0.0062321952197559221</cx:pt>
          <cx:pt idx="318">-0.0032687681772846523</cx:pt>
          <cx:pt idx="319">0.0010967666315033009</cx:pt>
          <cx:pt idx="320">0.0036785866219562861</cx:pt>
          <cx:pt idx="321">-0.0054936759821518051</cx:pt>
          <cx:pt idx="322">-0.0023202636357522286</cx:pt>
          <cx:pt idx="323">0.0011504001209180681</cx:pt>
          <cx:pt idx="324">0.0003693351128569139</cx:pt>
          <cx:pt idx="325">0.010128622706726979</cx:pt>
          <cx:pt idx="326">0.001816357167146374</cx:pt>
          <cx:pt idx="327">0.0014079724368690381</cx:pt>
          <cx:pt idx="328">0.0039268419446117217</cx:pt>
          <cx:pt idx="329">0.00073368176347408433</cx:pt>
          <cx:pt idx="330">-0.0028604497354497659</cx:pt>
          <cx:pt idx="331">-0.0093542169076843169</cx:pt>
          <cx:pt idx="332">-0.015533108486009318</cx:pt>
          <cx:pt idx="333">0.011857111754953091</cx:pt>
          <cx:pt idx="334">0.016795376331692105</cx:pt>
          <cx:pt idx="335">0.016892083302981101</cx:pt>
          <cx:pt idx="336">0.0083235676560768392</cx:pt>
          <cx:pt idx="337">-0.0013663837448558208</cx:pt>
          <cx:pt idx="338">0.0067934891072668705</cx:pt>
          <cx:pt idx="339">-0.0028741153488969049</cx:pt>
          <cx:pt idx="340">0.0061267684081542078</cx:pt>
          <cx:pt idx="341">-0.0040905677260597052</cx:pt>
          <cx:pt idx="342">0.0035188841475064054</cx:pt>
          <cx:pt idx="343">0.015094132499039466</cx:pt>
          <cx:pt idx="344">-0.0076163989602508293</cx:pt>
          <cx:pt idx="345">0.0044989421193792926</cx:pt>
          <cx:pt idx="346">-0.00030684017560707154</cx:pt>
          <cx:pt idx="347">-0.0030699296836156293</cx:pt>
          <cx:pt idx="348">7.8917878056023049e-06</cx:pt>
          <cx:pt idx="349">0.003311440594643339</cx:pt>
          <cx:pt idx="350">0.0062221041029930481</cx:pt>
          <cx:pt idx="351">0.003357691528645507</cx:pt>
          <cx:pt idx="352">0.0010661561568573439</cx:pt>
          <cx:pt idx="353">0.0069398826866156234</cx:pt>
          <cx:pt idx="354">-0.00018551011416602313</cx:pt>
          <cx:pt idx="355">-0.0073895845013393201</cx:pt>
          <cx:pt idx="356">-0.0022867221827661253</cx:pt>
          <cx:pt idx="357">0.020187962162864923</cx:pt>
          <cx:pt idx="358">0.0021898701338337917</cx:pt>
          <cx:pt idx="359">0.00041948548198895752</cx:pt>
          <cx:pt idx="360">0.00023638138229728042</cx:pt>
          <cx:pt idx="361">0.012848981189452798</cx:pt>
          <cx:pt idx="362">0.0052712365692036715</cx:pt>
          <cx:pt idx="363">0.016618560951904057</cx:pt>
          <cx:pt idx="364">-0.0070890431274840907</cx:pt>
          <cx:pt idx="365">0.01170366353249839</cx:pt>
          <cx:pt idx="366">0.015902436209955399</cx:pt>
          <cx:pt idx="367">-0.0041496179889198813</cx:pt>
          <cx:pt idx="368">0.021707557262184003</cx:pt>
          <cx:pt idx="369">0.013495946323734936</cx:pt>
          <cx:pt idx="370">-0.012676146055248359</cx:pt>
          <cx:pt idx="371">0.0026893484859179398</cx:pt>
          <cx:pt idx="372">0.0032925748216522418</cx:pt>
          <cx:pt idx="373">-0.018669418703819298</cx:pt>
          <cx:pt idx="374">-0.018414714254433997</cx:pt>
          <cx:pt idx="375">0.0051192680535890652</cx:pt>
          <cx:pt idx="376">0.024425663948768456</cx:pt>
          <cx:pt idx="377">-0.010175968398680435</cx:pt>
          <cx:pt idx="378">0.0098490055338656037</cx:pt>
          <cx:pt idx="379">-0.0048487006051975406</cx:pt>
          <cx:pt idx="380">-0.007019380372980737</cx:pt>
          <cx:pt idx="381">-0.0031719772710926291</cx:pt>
          <cx:pt idx="382">-0.0017725386211667315</cx:pt>
          <cx:pt idx="383">-0.012105831218459139</cx:pt>
          <cx:pt idx="384">0.012658227848101214</cx:pt>
          <cx:pt idx="385">-0.00074939831961835714</cx:pt>
          <cx:pt idx="386">0.0053966502067640688</cx:pt>
          <cx:pt idx="387">0.012805909113420831</cx:pt>
          <cx:pt idx="388">0.0018925350789849773</cx:pt>
          <cx:pt idx="389">0.011117240801391103</cx:pt>
          <cx:pt idx="390">0.0088044132813743931</cx:pt>
          <cx:pt idx="391">0.018359096313911995</cx:pt>
          <cx:pt idx="392">0.012182025639304712</cx:pt>
          <cx:pt idx="393">0.0069054697185820454</cx:pt>
          <cx:pt idx="394">0.0018894285144035116</cx:pt>
          <cx:pt idx="395">-0.0075747419225096896</cx:pt>
          <cx:pt idx="396">-0.0032684573688244985</cx:pt>
          <cx:pt idx="397">0.0042190136883554922</cx:pt>
          <cx:pt idx="398">0.0052494137710508704</cx:pt>
          <cx:pt idx="399">-0.016192797183861254</cx:pt>
          <cx:pt idx="400">-0.0071039965093606904</cx:pt>
          <cx:pt idx="401">0.014353488247073613</cx:pt>
          <cx:pt idx="402">0.023510961501866788</cx:pt>
          <cx:pt idx="403">0.011423344879928321</cx:pt>
          <cx:pt idx="404">-0.0081682569371325491</cx:pt>
          <cx:pt idx="405">0.0048096948870145397</cx:pt>
          <cx:pt idx="406">-0.015545685279187805</cx:pt>
          <cx:pt idx="407">0.014454613555678633</cx:pt>
          <cx:pt idx="408">0.0020412275968769689</cx:pt>
          <cx:pt idx="409">0.0080987845375116527</cx:pt>
          <cx:pt idx="410">-0.0062678839078892639</cx:pt>
          <cx:pt idx="411">0.020072992700729885</cx:pt>
          <cx:pt idx="412">0.0091477244090519515</cx:pt>
          <cx:pt idx="413">0.0059930488148542049</cx:pt>
          <cx:pt idx="414">0.0027727644586552432</cx:pt>
          <cx:pt idx="415">-0.0016325968924361973</cx:pt>
          <cx:pt idx="416">-0.019767938814433981</cx:pt>
          <cx:pt idx="417">0.022746823922502466</cx:pt>
          <cx:pt idx="418">0.010498396249691575</cx:pt>
          <cx:pt idx="419">0.0059781109169502432</cx:pt>
          <cx:pt idx="420">-0.023013812050732035</cx:pt>
          <cx:pt idx="421">-0.0084572614160377327</cx:pt>
          <cx:pt idx="422">0.0033099222010667404</cx:pt>
          <cx:pt idx="423">0.0032238400774223619</cx:pt>
          <cx:pt idx="424">0.019308517194625865</cx:pt>
          <cx:pt idx="425">0.010018181596319797</cx:pt>
          <cx:pt idx="426">0.0038048234950889765</cx:pt>
          <cx:pt idx="427">-0.00077858880778587148</cx:pt>
          <cx:pt idx="428">-0.0054615398729106791</cx:pt>
          <cx:pt idx="429">0.014715364358929594</cx:pt>
          <cx:pt idx="430">0.0055192664948762729</cx:pt>
          <cx:pt idx="431">-0.0011699415029248811</cx:pt>
          <cx:pt idx="432">0.0090842612795253193</cx:pt>
          <cx:pt idx="433">0.0012706555751498365</cx:pt>
          <cx:pt idx="434">0.0042981128505888361</cx:pt>
          <cx:pt idx="435">-0.019099377010857149</cx:pt>
          <cx:pt idx="436">0.011347458586243636</cx:pt>
          <cx:pt idx="437">0.0010888838642881362</cx:pt>
          <cx:pt idx="438">-0.0040805596878938982</cx:pt>
          <cx:pt idx="439">-0.0089150090415912979</cx:pt>
          <cx:pt idx="440">-0.02281134401972873</cx:pt>
          <cx:pt idx="441">-0.028796143600152285</cx:pt>
          <cx:pt idx="442">0.037390709715234706</cx:pt>
          <cx:pt idx="443">-0.021288270873604707</cx:pt>
          <cx:pt idx="444">-0.0024190070194958953</cx:pt>
          <cx:pt idx="445">0.012950235066201065</cx:pt>
          <cx:pt idx="446">0.0065522123676839579</cx:pt>
          <cx:pt idx="447">0.018156323720571993</cx:pt>
          <cx:pt idx="448">0.02632704601519963</cx:pt>
          <cx:pt idx="449">0.00070850558021339275</cx:pt>
          <cx:pt idx="450">-0.0017244615456805329</cx:pt>
          <cx:pt idx="451">0.0035710319756397757</cx:pt>
          <cx:pt idx="452">-0.0049277575472806883</cx:pt>
          <cx:pt idx="453">0.0072013761334150479</cx:pt>
          <cx:pt idx="454">-2.3324839204368519e-05</cx:pt>
          <cx:pt idx="455">-0.0076207151838490351</cx:pt>
          <cx:pt idx="456">-0.0081746774556612327</cx:pt>
          <cx:pt idx="457">-0.00087153977956566913</cx:pt>
          <cx:pt idx="458">-0.022273807214895268</cx:pt>
          <cx:pt idx="459">-0.023003186964447451</cx:pt>
          <cx:pt idx="460">0.022082898789745623</cx:pt>
          <cx:pt idx="461">-0.017471559361350305</cx:pt>
          <cx:pt idx="462">0.0073974280465400654</cx:pt>
          <cx:pt idx="463">-0.023202190517365596</cx:pt>
          <cx:pt idx="464">-0.0073914635224016489</cx:pt>
          <cx:pt idx="465">0.018456677302437944</cx:pt>
          <cx:pt idx="466">0.0044471583829860948</cx:pt>
          <cx:pt idx="467">0.010702953380522311</cx:pt>
          <cx:pt idx="468">0.0092737011377514271</cx:pt>
          <cx:pt idx="469">0.0035781408124908602</cx:pt>
          <cx:pt idx="470">-0.0091303660656754052</cx:pt>
          <cx:pt idx="471">0.0014446656630894654</cx:pt>
          <cx:pt idx="472">-0.013578446753662345</cx:pt>
          <cx:pt idx="473">-0.007643951792887918</cx:pt>
          <cx:pt idx="474">0.0067671163710030045</cx:pt>
          <cx:pt idx="475">-0.0084762602615530893</cx:pt>
          <cx:pt idx="476">-0.0028459157683662227</cx:pt>
          <cx:pt idx="477">0.019424530721412751</cx:pt>
          <cx:pt idx="478">0.015237889065281273</cx:pt>
          <cx:pt idx="479">0.0090339189092555096</cx:pt>
          <cx:pt idx="480">-0.0024851250925947183</cx:pt>
          <cx:pt idx="481">-0.0029898680024206602</cx:pt>
          <cx:pt idx="482">-0.0092704578989380552</cx:pt>
          <cx:pt idx="483">0.0065244818263742264</cx:pt>
          <cx:pt idx="484">0.014260502907768615</cx:pt>
          <cx:pt idx="485">0.0037582229564294628</cx:pt>
          <cx:pt idx="486">-0.008538617160537984</cx:pt>
          <cx:pt idx="487">0.0061266972607277089</cx:pt>
          <cx:pt idx="488">-0.004974473876583195</cx:pt>
          <cx:pt idx="489">0.0062545033605406067</cx:pt>
          <cx:pt idx="490">0.015398392705534825</cx:pt>
          <cx:pt idx="491">0.0087843679750994347</cx:pt>
          <cx:pt idx="492">0.00031116028211863482</cx:pt>
          <cx:pt idx="493">0.011122760632720963</cx:pt>
          <cx:pt idx="494">0.0006605471152312225</cx:pt>
          <cx:pt idx="495">0.0012625544547698554</cx:pt>
          <cx:pt idx="496">0.011018431546798886</cx:pt>
          <cx:pt idx="497">-0.0013517090671518312</cx:pt>
          <cx:pt idx="498">0.0015015183893825625</cx:pt>
          <cx:pt idx="499">-0.010530383537822416</cx:pt>
          <cx:pt idx="500">-0.0064689194445080953</cx:pt>
          <cx:pt idx="501">0.0013251993511093768</cx:pt>
          <cx:pt idx="502">-0.0040720815792794924</cx:pt>
          <cx:pt idx="503">-0.017275681604695472</cx:pt>
          <cx:pt idx="504">0.02505105204179724</cx:pt>
          <cx:pt idx="505">-0.0027835927740668871</cx:pt>
          <cx:pt idx="506">-0.0030667650777849074</cx:pt>
          <cx:pt idx="507">-0.003502385641367141</cx:pt>
          <cx:pt idx="508">-0.017378148511612693</cx:pt>
          <cx:pt idx="509">0.0069147948765545791</cx:pt>
          <cx:pt idx="510">0.0045733819928858921</cx:pt>
          <cx:pt idx="511">-0.00391884057971014</cx:pt>
          <cx:pt idx="512">-0.0052388972092237279</cx:pt>
          <cx:pt idx="513">0.0012397127125846025</cx:pt>
          <cx:pt idx="514">0.021610509711916713</cx:pt>
          <cx:pt idx="515">-0.0017626925270963596</cx:pt>
          <cx:pt idx="516">-0.004826376549083489</cx:pt>
          <cx:pt idx="517">-0.014857129560685012</cx:pt>
          <cx:pt idx="518">-0.014536033191494314</cx:pt>
          <cx:pt idx="519">-0.014112746359593828</cx:pt>
          <cx:pt idx="520">0.0072724247951659821</cx:pt>
          <cx:pt idx="521">-0.018012568877813315</cx:pt>
          <cx:pt idx="522">-0.01134737022401113</cx:pt>
          <cx:pt idx="523">-0.0042449150095526453</cx:pt>
          <cx:pt idx="524">0.013460279750793943</cx:pt>
          <cx:pt idx="525">-0.031836060858091493</cx:pt>
          <cx:pt idx="526">-0.0049647128322116169</cx:pt>
          <cx:pt idx="527">0.0046414161949145044</cx:pt>
          <cx:pt idx="528">-0.00052571957867340023</cx:pt>
          <cx:pt idx="529">0.018182376797345547</cx:pt>
          <cx:pt idx="530">-0.0060334808733710776</cx:pt>
          <cx:pt idx="531">-0.015780120689980037</cx:pt>
          <cx:pt idx="532">0.0022742365957874053</cx:pt>
          <cx:pt idx="533">-0.0028398738392331146</cx:pt>
          <cx:pt idx="534">0.0053742610391072079</cx:pt>
          <cx:pt idx="535">-0.014055410509239349</cx:pt>
          <cx:pt idx="536">-0.013786634801937606</cx:pt>
          <cx:pt idx="537">-0.025043627144315284</cx:pt>
          <cx:pt idx="538">-0.024082166653179062</cx:pt>
          <cx:pt idx="539">0.0076625019239906882</cx:pt>
          <cx:pt idx="540">-0.00016733153061497684</cx:pt>
          <cx:pt idx="541">-0.034969104159162087</cx:pt>
          <cx:pt idx="542">0.025563138319056666</cx:pt>
          <cx:pt idx="543">0.016987054006887659</cx:pt>
          <cx:pt idx="544">0.014639536556341684</cx:pt>
          <cx:pt idx="545">-0.0053573658850829186</cx:pt>
          <cx:pt idx="546">-0.0038205717000554039</cx:pt>
          <cx:pt idx="547">0.0038453195559148305</cx:pt>
          <cx:pt idx="548">0.0099955098295688317</cx:pt>
          <cx:pt idx="549">0.0037214006470309893</cx:pt>
          <cx:pt idx="550">0.0053651458971465012</cx:pt>
          <cx:pt idx="551">-0.011374086127397627</cx:pt>
          <cx:pt idx="552">0.0015822990870850949</cx:pt>
          <cx:pt idx="553">0.021011028239943927</cx:pt>
          <cx:pt idx="554">0.015346954147443772</cx:pt>
          <cx:pt idx="555">0.0078653364719948448</cx:pt>
          <cx:pt idx="556">-0.010763652843870325</cx:pt>
          <cx:pt idx="557">-0.0039305890828204362</cx:pt>
          <cx:pt idx="558">0.00042321224409876178</cx:pt>
          <cx:pt idx="559">-0.016501544210654761</cx:pt>
          <cx:pt idx="560">0.019540816005338447</cx:pt>
          <cx:pt idx="561">-0.0061950097865951974</cx:pt>
          <cx:pt idx="562">-0.018693699507007736</cx:pt>
          <cx:pt idx="563">-0.0086170988232843956</cx:pt>
          <cx:pt idx="564">-0.019000815741827722</cx:pt>
          <cx:pt idx="565">-0.018934863259472488</cx:pt>
          <cx:pt idx="566">0.011839416643295016</cx:pt>
          <cx:pt idx="567">0.01314020613121758</cx:pt>
          <cx:pt idx="568">-0.007964184418362134</cx:pt>
          <cx:pt idx="569">0.017015441872612676</cx:pt>
          <cx:pt idx="570">0.0064354155449019915</cx:pt>
          <cx:pt idx="571">-0.014452027298273809</cx:pt>
          <cx:pt idx="572">0.018613603043278849</cx:pt>
          <cx:pt idx="573">0.015282759673357229</cx:pt>
          <cx:pt idx="574">-0.0024865154355226552</cx:pt>
          <cx:pt idx="575">-0.0072632694345438429</cx:pt>
          <cx:pt idx="576">0.011728641876582711</cx:pt>
          <cx:pt idx="577">-0.0020286942586044965</cx:pt>
          <cx:pt idx="578">-0.0010886657796056842</cx:pt>
          <cx:pt idx="579">-0.016081559251424848</cx:pt>
          <cx:pt idx="580">0.0085174614373217453</cx:pt>
          <cx:pt idx="581">0.0095792863812784197</cx:pt>
          <cx:pt idx="582">0.0033491187196109983</cx:pt>
          <cx:pt idx="583">-0.0024624914320529319</cx:pt>
          <cx:pt idx="584">0.015889274739550697</cx:pt>
          <cx:pt idx="585">0.011483749876518902</cx:pt>
          <cx:pt idx="586">0.011781646013703528</cx:pt>
          <cx:pt idx="587">-0.0024955502137731906</cx:pt>
          <cx:pt idx="588">0.0039842821895275295</cx:pt>
          <cx:pt idx="589">-0.0099863403108502342</cx:pt>
          <cx:pt idx="590">0.0091390736552026935</cx:pt>
          <cx:pt idx="591">-0.0049074868275946516</cx:pt>
          <cx:pt idx="592">-0.0059102310475099657</cx:pt>
          <cx:pt idx="593">-0.0013206045159736821</cx:pt>
          <cx:pt idx="594">-0.0057534756703078336</cx:pt>
          <cx:pt idx="595">0.0050820350370192093</cx:pt>
          <cx:pt idx="596">-0.002811336995089426</cx:pt>
          <cx:pt idx="597">0.0084791551544176006</cx:pt>
          <cx:pt idx="598">0.010474257870882298</cx:pt>
          <cx:pt idx="599">0.0021945246004994611</cx:pt>
          <cx:pt idx="600">3.0310194530800935e-05</cx:pt>
          <cx:pt idx="601">-0.01182582667312751</cx:pt>
          <cx:pt idx="602">-0.015212653340805677</cx:pt>
          <cx:pt idx="603">0.0081649290972872924</cx:pt>
          <cx:pt idx="604">-0.011494827327702448</cx:pt>
          <cx:pt idx="605">0.00098608250639700885</cx:pt>
          <cx:pt idx="606">-0.0081797017554898384</cx:pt>
          <cx:pt idx="607">0.0026795183142252817</cx:pt>
          <cx:pt idx="608">0.0028346161066266024</cx:pt>
          <cx:pt idx="609">-0.010847907903475671</cx:pt>
          <cx:pt idx="610">-0.0019202494423037749</cx:pt>
          <cx:pt idx="611">-0.0061789405890717904</cx:pt>
          <cx:pt idx="612">-0.0070379574511806155</cx:pt>
          <cx:pt idx="613">-0.00058469762779824841</cx:pt>
          <cx:pt idx="614">0.0046494375267807659</cx:pt>
          <cx:pt idx="615">0.021397904645078812</cx:pt>
          <cx:pt idx="616">0.0068249627051218415</cx:pt>
          <cx:pt idx="617">0.0037279696808312892</cx:pt>
          <cx:pt idx="618">0.0028589953379234362</cx:pt>
          <cx:pt idx="619">0.0014797915960168102</cx:pt>
          <cx:pt idx="620">-0.0012594069674838183</cx:pt>
          <cx:pt idx="621">0.0082472080721003298</cx:pt>
          <cx:pt idx="622">-0.0057452507774253684</cx:pt>
          <cx:pt idx="623">0.0090796482856671419</cx:pt>
          <cx:pt idx="624">-0.011379976425428338</cx:pt>
          <cx:pt idx="625">0.0043992504070534573</cx:pt>
          <cx:pt idx="626">0.0068102348798750731</cx:pt>
          <cx:pt idx="627">0.0046224306331696758</cx:pt>
          <cx:pt idx="628">-0.01040899494279965</cx:pt>
          <cx:pt idx="629">0.0089653913995499119</cx:pt>
          <cx:pt idx="630">-0.0051108366855367598</cx:pt>
          <cx:pt idx="631">0.0046731815360650736</cx:pt>
          <cx:pt idx="632">0.014694861295138278</cx:pt>
          <cx:pt idx="633">-0.00028186583186404907</cx:pt>
          <cx:pt idx="634">-0.0034300982091276994</cx:pt>
          <cx:pt idx="635">0.0049817972791722171</cx:pt>
          <cx:pt idx="636">-0.019647109103119748</cx:pt>
          <cx:pt idx="637">-0.0093235640294065756</cx:pt>
          <cx:pt idx="638">-0.0044504140927716703</cx:pt>
          <cx:pt idx="639">-0.00050161942567668793</cx:pt>
          <cx:pt idx="640">-0.0042851456576360625</cx:pt>
          <cx:pt idx="641">0.012910473875168039</cx:pt>
          <cx:pt idx="642">-0.0074651789911185798</cx:pt>
          <cx:pt idx="643">-0.013470398345190718</cx:pt>
          <cx:pt idx="644">-0.0075406875035523499</cx:pt>
          <cx:pt idx="645">-0.0061573850494370374</cx:pt>
          <cx:pt idx="646">0.00692875623146338</cx:pt>
          <cx:pt idx="647">0.011940019328490734</cx:pt>
          <cx:pt idx="648">-0.0051011775322582879</cx:pt>
          <cx:pt idx="649">-0.0082137599433882384</cx:pt>
          <cx:pt idx="650">-0.011872338793202613</cx:pt>
          <cx:pt idx="651">-0.017962435081416778</cx:pt>
          <cx:pt idx="652">-0.005292943831986599</cx:pt>
          <cx:pt idx="653">0.0088772744368215938</cx:pt>
          <cx:pt idx="654">-0.0098817982384336762</cx:pt>
          <cx:pt idx="655">0.0064283994716741221</cx:pt>
          <cx:pt idx="656">0.017377294435813234</cx:pt>
          <cx:pt idx="657">0.017389228478631016</cx:pt>
          <cx:pt idx="658">0.0090146737472529635</cx:pt>
          <cx:pt idx="659">-0.003536151842110247</cx:pt>
          <cx:pt idx="660">0.0071458257088449495</cx:pt>
          <cx:pt idx="661">-0.0051500433326891948</cx:pt>
          <cx:pt idx="662">0.010231725755191554</cx:pt>
          <cx:pt idx="663">0.00048111618955976184</cx:pt>
          <cx:pt idx="664">0.0013059414174391788</cx:pt>
          <cx:pt idx="665">0.0070099889283770202</cx:pt>
          <cx:pt idx="666">-0.0015377075292531954</cx:pt>
          <cx:pt idx="667">0.0071469845807609258</cx:pt>
          <cx:pt idx="668">0.0083001067673617555</cx:pt>
          <cx:pt idx="669">0.0034923840780947246</cx:pt>
          <cx:pt idx="670">-0.0034925173268670275</cx:pt>
          <cx:pt idx="671">-0.0040943145959892622</cx:pt>
          <cx:pt idx="672">0.011222833735574712</cx:pt>
          <cx:pt idx="673">-0.0012832274970467014</cx:pt>
          <cx:pt idx="674">0.0014370655122239568</cx:pt>
          <cx:pt idx="675">-0.0053758262398111148</cx:pt>
          <cx:pt idx="676">0.0097289950281973549</cx:pt>
          <cx:pt idx="677">0.0042502166660729748</cx:pt>
          <cx:pt idx="678">-0.0028335694641220049</cx:pt>
          <cx:pt idx="679">0.0077262041182795341</cx:pt>
          <cx:pt idx="680">0.0024277279530481484</cx:pt>
          <cx:pt idx="681">-0.014575411913814885</cx:pt>
          <cx:pt idx="682">0.010593934661863523</cx:pt>
          <cx:pt idx="683">-0.013196929106959842</cx:pt>
          <cx:pt idx="684">0.0010536840025623625</cx:pt>
          <cx:pt idx="685">0.014595267452081631</cx:pt>
          <cx:pt idx="686">0.0055499169859140269</cx:pt>
          <cx:pt idx="687">-0.0024642130397450244</cx:pt>
          <cx:pt idx="688">0.0032125312166582749</cx:pt>
          <cx:pt idx="689">0.0050743065114434629</cx:pt>
          <cx:pt idx="690">0.0064209550301344044</cx:pt>
          <cx:pt idx="691">-0.00091646268604768345</cx:pt>
          <cx:pt idx="692">0.0093547089582255785</cx:pt>
          <cx:pt idx="693">0.0044961559582647626</cx:pt>
          <cx:pt idx="694">-0.015150371355403756</cx:pt>
          <cx:pt idx="695">0.0016290988358611455</cx:pt>
          <cx:pt idx="696">0.0069318103309305911</cx:pt>
          <cx:pt idx="697">-0.0019266488999643199</cx:pt>
          <cx:pt idx="698">-0.006339033819790234</cx:pt>
          <cx:pt idx="699">0.011686545842584403</cx:pt>
          <cx:pt idx="700">-0.0021503027097263877</cx:pt>
          <cx:pt idx="701">-0.0099292180305308401</cx:pt>
          <cx:pt idx="702">0.00455472899940458</cx:pt>
          <cx:pt idx="703">0.0022204023253668773</cx:pt>
          <cx:pt idx="704">-0.0075482442632762567</cx:pt>
          <cx:pt idx="705">0.012945225121881237</cx:pt>
          <cx:pt idx="706">0.010016239481245158</cx:pt>
          <cx:pt idx="707">0.0084508628212707198</cx:pt>
          <cx:pt idx="708">-0.0033158596380234305</cx:pt>
          <cx:pt idx="709">0.00023719432992605905</cx:pt>
          <cx:pt idx="710">0.004989941446858181</cx:pt>
          <cx:pt idx="711">-6.1816158743839436e-05</cx:pt>
          <cx:pt idx="712">0.010597543549454247</cx:pt>
          <cx:pt idx="713">0.0035900078115910818</cx:pt>
          <cx:pt idx="714">0.0065441136000881171</cx:pt>
          <cx:pt idx="715">0.0012203702889308017</cx:pt>
          <cx:pt idx="716">-0.019086300103638518</cx:pt>
          <cx:pt idx="717">-0.017435564219189903</cx:pt>
          <cx:pt idx="718">-0.013435767097966723</cx:pt>
          <cx:pt idx="719">-0.018185240078104827</cx:pt>
          <cx:pt idx="720">-0.021238257694063317</cx:pt>
          <cx:pt idx="721">0.026607344352005045</cx:pt>
          <cx:pt idx="722">-0.013425999988150092</cx:pt>
          <cx:pt idx="723">0.023868736408642937</cx:pt>
          <cx:pt idx="724">0.0086916638000229807</cx:pt>
          <cx:pt idx="725">-0.002707690185054261</cx:pt>
          <cx:pt idx="726">-0.021252986866593503</cx:pt>
          <cx:pt idx="727">-0.0090999034320143005</cx:pt>
          <cx:pt idx="728">-0.00084197544040656312</cx:pt>
          <cx:pt idx="729">-0.009106737909040338</cx:pt>
          <cx:pt idx="730">0.022048368315418097</cx:pt>
          <cx:pt idx="731">0.011424637882363829</cx:pt>
          <cx:pt idx="732">0.0078512396694215246</cx:pt>
          <cx:pt idx="733">0.0016787656202551017</cx:pt>
          <cx:pt idx="734">-0.011726856414120931</cx:pt>
          <cx:pt idx="735">-0.0025163153704445842</cx:pt>
          <cx:pt idx="736">-0.014413554046406365</cx:pt>
          <cx:pt idx="737">0.013159272574959054</cx:pt>
          <cx:pt idx="738">0.00048843456721203769</cx:pt>
          <cx:pt idx="739">-0.013746271648019956</cx:pt>
          <cx:pt idx="740">0.014178957033111273</cx:pt>
          <cx:pt idx="741">0.0042875245187384394</cx:pt>
          <cx:pt idx="742">-0.0044927755239634179</cx:pt>
          <cx:pt idx="743">0.0030998499324986738</cx:pt>
          <cx:pt idx="744">0.0019488104738442401</cx:pt>
          <cx:pt idx="745">0.0058295964125561111</cx:pt>
          <cx:pt idx="746">-0.0037741075447527161</cx:pt>
          <cx:pt idx="747">-3.4626038781131942e-05</cx:pt>
          <cx:pt idx="748">-0.0082097411400542854</cx:pt>
          <cx:pt idx="749">0.0095946615648805789</cx:pt>
          <cx:pt idx="750">-0.010287191369704218</cx:pt>
          <cx:pt idx="751">0.00076789277424530475</cx:pt>
          <cx:pt idx="752">-0.0038425377100109945</cx:pt>
          <cx:pt idx="753">0.0046384831346380868</cx:pt>
          <cx:pt idx="754">-0.013508418460523407</cx:pt>
          <cx:pt idx="755">0.0023509221492130287</cx:pt>
          <cx:pt idx="756">-0.0039296672173708292</cx:pt>
          <cx:pt idx="757">0.0040840311444101931</cx:pt>
          <cx:pt idx="758">0.0013262832964595224</cx:pt>
          <cx:pt idx="759">-0.0051614501610372449</cx:pt>
          <cx:pt idx="760">0.014486856026694923</cx:pt>
          <cx:pt idx="761">0.0078498549420632831</cx:pt>
          <cx:pt idx="762">-0.0021386170661642145</cx:pt>
          <cx:pt idx="763">0.011218937887204872</cx:pt>
          <cx:pt idx="764">-0.014401001808821435</cx:pt>
          <cx:pt idx="765">0.006405529953916988</cx:pt>
          <cx:pt idx="766">-0.0071182841860384059</cx:pt>
          <cx:pt idx="767">-0.0064812598167729796</cx:pt>
          <cx:pt idx="768">0.0031373325106808262</cx:pt>
          <cx:pt idx="769">-0.0039561723886048106</cx:pt>
          <cx:pt idx="770">-0.0053225550614208429</cx:pt>
          <cx:pt idx="771">0.0064787630815564849</cx:pt>
          <cx:pt idx="772">0.015039236540285768</cx:pt>
          <cx:pt idx="773">-0.0024723944765900341</cx:pt>
          <cx:pt idx="774">-0.0080871929539169853</cx:pt>
          <cx:pt idx="775">0.00093449807005827556</cx:pt>
          <cx:pt idx="776">-0.0019424138271949092</cx:pt>
          <cx:pt idx="777">0.011122293469821963</cx:pt>
          <cx:pt idx="778">0.0022034900068286073</cx:pt>
          <cx:pt idx="779">0.012058096555477437</cx:pt>
          <cx:pt idx="780">0.010328944046410035</cx:pt>
          <cx:pt idx="781">-0.0036827849512622063</cx:pt>
          <cx:pt idx="782">-0.0070717267035659351</cx:pt>
          <cx:pt idx="783">0.0019809152960619403</cx:pt>
          <cx:pt idx="784">0.0010120713538575698</cx:pt>
          <cx:pt idx="785">-0.0028748341441840824</cx:pt>
          <cx:pt idx="786">-0.015039281705948305</cx:pt>
          <cx:pt idx="787">0.011391375101708696</cx:pt>
          <cx:pt idx="788">0.0046159422752346845</cx:pt>
          <cx:pt idx="789">0.011958656735628133</cx:pt>
          <cx:pt idx="790">-0.00061593939156381916</cx:pt>
          <cx:pt idx="791">-0.0018287586319090281</cx:pt>
          <cx:pt idx="792">-0.0043268824473929202</cx:pt>
          <cx:pt idx="793">0.004364093272677283</cx:pt>
          <cx:pt idx="794">-0.0069304022683370319</cx:pt>
          <cx:pt idx="795">-0.0025425120472035252</cx:pt>
          <cx:pt idx="796">-0.0047564590551943424</cx:pt>
          <cx:pt idx="797">-0.0043198765749549702</cx:pt>
          <cx:pt idx="798">0.0051842630331350109</cx:pt>
          <cx:pt idx="799">0.00992233228275545</cx:pt>
          <cx:pt idx="800">0.0047109303667356118</cx:pt>
          <cx:pt idx="801">-0.0010205283196608348</cx:pt>
          <cx:pt idx="802">0.00062202297562336786</cx:pt>
          <cx:pt idx="803">4.4828475047309309e-05</cx:pt>
          <cx:pt idx="804">0.001214495592556358</cx:pt>
          <cx:pt idx="805">0.0015088434993992821</cx:pt>
          <cx:pt idx="806">-0.0088911190293626697</cx:pt>
          <cx:pt idx="807">-0.0001860884766121491</cx:pt>
          <cx:pt idx="808">0.0047814935994208232</cx:pt>
          <cx:pt idx="809">0.0021392290935157636</cx:pt>
          <cx:pt idx="810">-0.0076574949777668353</cx:pt>
          <cx:pt idx="811">-0.0051387927807334663</cx:pt>
          <cx:pt idx="812">0.0061052263669112254</cx:pt>
          <cx:pt idx="813">-0.007955042644710749</cx:pt>
          <cx:pt idx="814">0.001718739364236592</cx:pt>
          <cx:pt idx="815">-0.0087432194273419986</cx:pt>
          <cx:pt idx="816">0.0019360033808671882</cx:pt>
          <cx:pt idx="817">-0.021509077332337641</cx:pt>
          <cx:pt idx="818">-0.017118512321175415</cx:pt>
          <cx:pt idx="819">0.016354117420461899</cx:pt>
          <cx:pt idx="820">-0.0088322057550652699</cx:pt>
          <cx:pt idx="821">-0.014273513971918721</cx:pt>
          <cx:pt idx="822">0.0013717175693164401</cx:pt>
          <cx:pt idx="823">-0.013331963473079191</cx:pt>
          <cx:pt idx="824">0.013774153941517899</cx:pt>
          <cx:pt idx="825">-0.0097011422312626473</cx:pt>
          <cx:pt idx="826">0.012486108387265471</cx:pt>
          <cx:pt idx="827">-0.012357637489245704</cx:pt>
          <cx:pt idx="828">-0.015884948720769621</cx:pt>
          <cx:pt idx="829">-0.0012545208648239584</cx:pt>
          <cx:pt idx="830">-0.0090214142811272137</cx:pt>
          <cx:pt idx="831">-0.027556232353034525</cx:pt>
          <cx:pt idx="832">-0.01166977989177535</cx:pt>
          <cx:pt idx="833">-0.03809555540747641</cx:pt>
          <cx:pt idx="834">0.020814302492496325</cx:pt>
          <cx:pt idx="835">0.0098843594547452559</cx:pt>
          <cx:pt idx="836">0.0095151557810809594</cx:pt>
          <cx:pt idx="837">0.015770148821332503</cx:pt>
          <cx:pt idx="838">0.0090927245721989566</cx:pt>
          <cx:pt idx="839">-0.015231192265291503</cx:pt>
          <cx:pt idx="840">-0.0099307661790865118</cx:pt>
          <cx:pt idx="841">0.0077018318041843286</cx:pt>
          <cx:pt idx="842">0.00062819650494308737</cx:pt>
          <cx:pt idx="843">0.018509522563930115</cx:pt>
          <cx:pt idx="844">-0.0028041994291674267</cx:pt>
          <cx:pt idx="845">0.0029453888785105037</cx:pt>
          <cx:pt idx="846">-0.034143011694400066</cx:pt>
          <cx:pt idx="847">0.0051316876909967973</cx:pt>
          <cx:pt idx="848">-0.015893574231843167</cx:pt>
          <cx:pt idx="849">-0.0081691841314418742</cx:pt>
          <cx:pt idx="850">0.012543897160777077</cx:pt>
          <cx:pt idx="851">-0.0042620198720744532</cx:pt>
          <cx:pt idx="852">-0.004398405332984784</cx:pt>
          <cx:pt idx="853">0.0020088965418281965</cx:pt>
          <cx:pt idx="854">-0.00086169754416210603</cx:pt>
          <cx:pt idx="855">0.027853403141361321</cx:pt>
          <cx:pt idx="856">-0.013063911587149493</cx:pt>
          <cx:pt idx="857">-0.002591191238937471</cx:pt>
          <cx:pt idx="858">0.011255074662060873</cx:pt>
          <cx:pt idx="859">0.012672963296229007</cx:pt>
          <cx:pt idx="860">0.019072779008832651</cx:pt>
          <cx:pt idx="861">-0.0036426035942832692</cx:pt>
          <cx:pt idx="862">0.011827002540479286</cx:pt>
          <cx:pt idx="863">0.0054732304844935338</cx:pt>
          <cx:pt idx="864">0.0062196730436465996</cx:pt>
          <cx:pt idx="865">0.00022380972543997859</cx:pt>
          <cx:pt idx="866">0.0062455667896944376</cx:pt>
          <cx:pt idx="867">0.004452370408493049</cx:pt>
          <cx:pt idx="868">-0.0067416542657983379</cx:pt>
          <cx:pt idx="869">0.0072015168643494798</cx:pt>
          <cx:pt idx="870">-0.0025064610329256854</cx:pt>
          <cx:pt idx="871">-0.012162777288865938</cx:pt>
          <cx:pt idx="872">-0.015094107137356374</cx:pt>
          <cx:pt idx="873">-0.010924197034149135</cx:pt>
          <cx:pt idx="874">-0.00036136396204427781</cx:pt>
          <cx:pt idx="875">-0.023276719455282681</cx:pt>
          <cx:pt idx="876">0.0015341230990560252</cx:pt>
          <cx:pt idx="877">0.0044866635826134992</cx:pt>
          <cx:pt idx="878">-0.010942194717251847</cx:pt>
          <cx:pt idx="879">-0.0034134300150423453</cx:pt>
          <cx:pt idx="880">0.019748449866411343</cx:pt>
          <cx:pt idx="881">0.011295316773514185</cx:pt>
          <cx:pt idx="882">-0.001266328147418046</cx:pt>
          <cx:pt idx="883">0.014417372164942143</cx:pt>
          <cx:pt idx="884">-0.0074325956482152481</cx:pt>
          <cx:pt idx="885">-0.010508724933029545</cx:pt>
          <cx:pt idx="886">-0.022809185130178228</cx:pt>
          <cx:pt idx="887">0.015019767830457064</cx:pt>
          <cx:pt idx="888">-0.032500211589919253</cx:pt>
          <cx:pt idx="889">-0.014490934909679374</cx:pt>
          <cx:pt idx="890">-0.026161510047781972</cx:pt>
          <cx:pt idx="891">-0.013449003001641738</cx:pt>
          <cx:pt idx="892">0.011709840338872598</cx:pt>
          <cx:pt idx="893">0.019945446078105264</cx:pt>
          <cx:pt idx="894">-0.014723653032154369</cx:pt>
          <cx:pt idx="895">-0.0046594593128144561</cx:pt>
          <cx:pt idx="896">-0.02442210287159469</cx:pt>
          <cx:pt idx="897">0.016435229478172893</cx:pt>
          <cx:pt idx="898">-0.027107461219905867</cx:pt>
          <cx:pt idx="899">0.012134239356538621</cx:pt>
          <cx:pt idx="900">0.0061812192920195613</cx:pt>
          <cx:pt idx="901">0.021971060204748653</cx:pt>
          <cx:pt idx="902">0.0063152960085722364</cx:pt>
          <cx:pt idx="903">0.01319745963771422</cx:pt>
          <cx:pt idx="904">0.019440502342580532</cx:pt>
          <cx:pt idx="905">-0.0084760162070317783</cx:pt>
          <cx:pt idx="906">-0.014257402117068444</cx:pt>
          <cx:pt idx="907">0.022793222271161005</cx:pt>
          <cx:pt idx="908">0.012858138479146223</cx:pt>
          <cx:pt idx="909">0.0019718202006278672</cx:pt>
          <cx:pt idx="910">0.00049749339864526979</cx:pt>
          <cx:pt idx="911">-0.012875259217147956</cx:pt>
          <cx:pt idx="912">-0.00016799446910516512</cx:pt>
          <cx:pt idx="913">-0.020776034349710124</cx:pt>
          <cx:pt idx="914">-0.015117937318809149</cx:pt>
          <cx:pt idx="915">-0.024670183791497022</cx:pt>
          <cx:pt idx="916">0.006671573237382592</cx:pt>
          <cx:pt idx="917">0.00027932389990656582</cx:pt>
          <cx:pt idx="918">-0.0063693830817118241</cx:pt>
          <cx:pt idx="919">0.018650841710064207</cx:pt>
          <cx:pt idx="920">0.0096485733704705801</cx:pt>
          <cx:pt idx="921">0.0032147079530811503</cx:pt>
          <cx:pt idx="922">-0.013442289699180827</cx:pt>
          <cx:pt idx="923">-0.016684573954818805</cx:pt>
          <cx:pt idx="924">-0.045700136685344707</cx:pt>
          <cx:pt idx="925">-0.0073022692540583327</cx:pt>
          <cx:pt idx="926">0.00023062065784538064</cx:pt>
          <cx:pt idx="927">0.022679889558798703</cx:pt>
          <cx:pt idx="928">-0.0090115700599824201</cx:pt>
          <cx:pt idx="929">-0.02111786818386327</cx:pt>
          <cx:pt idx="930">-0.033820991822342203</cx:pt>
          <cx:pt idx="931">-0.016030551807725005</cx:pt>
          <cx:pt idx="932">-0.00022110736668747895</cx:pt>
          <cx:pt idx="933">0.011426504062589566</cx:pt>
          <cx:pt idx="934">-0.040343764947580588</cx:pt>
          <cx:pt idx="935">-0.03127906130469596</cx:pt>
          <cx:pt idx="936">0.019341792228390244</cx:pt>
          <cx:pt idx="937">0.030290912726182222</cx:pt>
          <cx:pt idx="938">0.022490998338732963</cx:pt>
          <cx:pt idx="939">-0.016256311925624298</cx:pt>
          <cx:pt idx="940">0.01784937200822314</cx:pt>
          <cx:pt idx="941">-0.019388590177977245</cx:pt>
          <cx:pt idx="942">0.026122126715032654</cx:pt>
          <cx:pt idx="943">0.0060633879457775092</cx:pt>
          <cx:pt idx="944">0.0073344063025920425</cx:pt>
          <cx:pt idx="945">-0.018518379903740358</cx:pt>
          <cx:pt idx="946">-0.031039938259695178</cx:pt>
          <cx:pt idx="947">0.0036754246345720382</cx:pt>
          <cx:pt idx="948">-0.012479564032697527</cx:pt>
          <cx:pt idx="949">0.01133748451005597</cx:pt>
          <cx:pt idx="950">0.0026330738642470512</cx:pt>
          <cx:pt idx="951">0.014979545849811296</cx:pt>
          <cx:pt idx="952">0.0094673847098739987</cx:pt>
          <cx:pt idx="953">0.0074638516150616584</cx:pt>
          <cx:pt idx="954">0.00077997325805968982</cx:pt>
          <cx:pt idx="955">-0.0228783745792462</cx:pt>
          <cx:pt idx="956">0.0034452992488491802</cx:pt>
          <cx:pt idx="957">0.007761256827727092</cx:pt>
          <cx:pt idx="958">0.026954907006667368</cx:pt>
          <cx:pt idx="959">-0.0031903424300874293</cx:pt>
          <cx:pt idx="960">-0.009312241378034011</cx:pt>
          <cx:pt idx="961">-0.010131901656996008</cx:pt>
          <cx:pt idx="962">-0.023385368839914253</cx:pt>
          <cx:pt idx="963">-0.023696682464454978</cx:pt>
          <cx:pt idx="964">-0.010016694490817914</cx:pt>
          <cx:pt idx="965">0.0070705245543605487</cx:pt>
          <cx:pt idx="966">-0.0022676986795380424</cx:pt>
          <cx:pt idx="967">-0.023590760352692731</cx:pt>
          <cx:pt idx="968">-0.023881828684601467</cx:pt>
          <cx:pt idx="969">0.032100895374563738</cx:pt>
          <cx:pt idx="970">-0.0063985595202688331</cx:pt>
          <cx:pt idx="971">-0.018853244445172425</cx:pt>
          <cx:pt idx="972">-0.036651837261427761</cx:pt>
          <cx:pt idx="973">-0.023514485827004245</cx:pt>
          <cx:pt idx="974">0.02493624016064943</cx:pt>
          <cx:pt idx="975">0.018976925123021619</cx:pt>
          <cx:pt idx="976">0.013448796168733262</cx:pt>
          <cx:pt idx="977">0.015778981266999698</cx:pt>
          <cx:pt idx="978">-0.0050944666628809469</cx:pt>
          <cx:pt idx="979">-0.0035249678438267693</cx:pt>
          <cx:pt idx="980">-0.0010431097710049712</cx:pt>
          <cx:pt idx="981">0.0060667914044338685</cx:pt>
          <cx:pt idx="982">-0.013088360795640892</cx:pt>
          <cx:pt idx="983">0.022789601141885593</cx:pt>
          <cx:pt idx="984">0.028587898049479688</cx:pt>
          <cx:pt idx="985">0.0056542685855033494</cx:pt>
          <cx:pt idx="986">-0.0037083394879848107</cx:pt>
          <cx:pt idx="987">0.010317765638224268</cx:pt>
          <cx:pt idx="988">-0.011290159431679355</cx:pt>
          <cx:pt idx="989">-0.02532211097371256</cx:pt>
          <cx:pt idx="990">0.0017600305815268754</cx:pt>
          <cx:pt idx="991">0.0043136943937830685</cx:pt>
          <cx:pt idx="992">-0.010245852392434543</cx:pt>
          <cx:pt idx="993">0.015140039447731799</cx:pt>
          <cx:pt idx="994">0.014891268866678128</cx:pt>
          <cx:pt idx="995">0.0075284244303543534</cx:pt>
          <cx:pt idx="996">0.017469135334641905</cx:pt>
          <cx:pt idx="997">0.00034092975331841737</cx:pt>
          <cx:pt idx="998">-0.014542659492697981</cx:pt>
          <cx:pt idx="999">0.013063069897285754</cx:pt>
          <cx:pt idx="1000">-0.0022200258496161127</cx:pt>
          <cx:pt idx="1001">0.02417853088901924</cx:pt>
          <cx:pt idx="1002">0.0024496743635286748</cx:pt>
          <cx:pt idx="1003">0.0011605816214137928</cx:pt>
          <cx:pt idx="1004">0.0065944556636680874</cx:pt>
          <cx:pt idx="1005">0.020436496518386429</cx:pt>
          <cx:pt idx="1006">-0.004407323381934408</cx:pt>
          <cx:pt idx="1007">-0.0084960652870882062</cx:pt>
          <cx:pt idx="1008">-0.030724977281091168</cx:pt>
          <cx:pt idx="1009">0.014565154643753239</cx:pt>
          <cx:pt idx="1010">0.0065145621787753944</cx:pt>
          <cx:pt idx="1011">0.015904371169528454</cx:pt>
          <cx:pt idx="1012">0.01601982185958092</cx:pt>
          <cx:pt idx="1013">-0.0031282809453407052</cx:pt>
          <cx:pt idx="1014">0.0015830570114449317</cx:pt>
          <cx:pt idx="1015">-0.012629435466400944</cx:pt>
          <cx:pt idx="1016">-0.021486579186121044</cx:pt>
          <cx:pt idx="1017">0.015632487692955558</cx:pt>
          <cx:pt idx="1018">-0.0099361301156403892</cx:pt>
          <cx:pt idx="1019">-0.0089597514057414389</cx:pt>
          <cx:pt idx="1020">0.014401866773617239</cx:pt>
          <cx:pt idx="1021">-0.0084271521961333702</cx:pt>
          <cx:pt idx="1022">0.021640754836435266</cx:pt>
          <cx:pt idx="1023">0.013569041012284448</cx:pt>
          <cx:pt idx="1024">0.0012757904585050442</cx:pt>
          <cx:pt idx="1025">0.0022629394168686705</cx:pt>
          <cx:pt idx="1026">0.0086301177790242371</cx:pt>
          <cx:pt idx="1027">0.010633058894522502</cx:pt>
          <cx:pt idx="1028">-0.023548872607485713</cx:pt>
          <cx:pt idx="1029">-0.0019134059336923435</cx:pt>
          <cx:pt idx="1030">-0.009427459540186884</cx:pt>
          <cx:pt idx="1031">-0.014044923368160446</cx:pt>
          <cx:pt idx="1032">-0.0041454035005630092</cx:pt>
          <cx:pt idx="1033">0.01263995264529448</cx:pt>
          <cx:pt idx="1034">0.01421790830231914</cx:pt>
          <cx:pt idx="1035">-0.00458230273222487</cx:pt>
          <cx:pt idx="1036">-0.0010376339084447786</cx:pt>
          <cx:pt idx="1037">-0.01256458005753342</cx:pt>
          <cx:pt idx="1038">-0.030095167008770244</cx:pt>
          <cx:pt idx="1039">0.0015947655918146046</cx:pt>
          <cx:pt idx="1040">0.0032090089956247065</cx:pt>
          <cx:pt idx="1041">0.0016833768391077226</cx:pt>
          <cx:pt idx="1042">-0.017390582678828724</cx:pt>
          <cx:pt idx="1043">-0.00012827671551248265</cx:pt>
          <cx:pt idx="1044">-0.00086850790342198991</cx:pt>
          <cx:pt idx="1045">0.00067169811320762272</cx:pt>
          <cx:pt idx="1046">-0.026598588330092064</cx:pt>
          <cx:pt idx="1047">0.0076120470255348531</cx:pt>
          <cx:pt idx="1048">-0.0038438086122924834</cx:pt>
          <cx:pt idx="1049">0.0084188613107401711</cx:pt>
          <cx:pt idx="1050">-0.0083658113061932608</cx:pt>
          <cx:pt idx="1051">-0.015231409297114381</cx:pt>
          <cx:pt idx="1052">0.010021485693010613</cx:pt>
          <cx:pt idx="1053">-0.0050203072989343971</cx:pt>
          <cx:pt idx="1054">-0.0094270583328743239</cx:pt>
          <cx:pt idx="1055">-0.017804225600281935</cx:pt>
          <cx:pt idx="1056">0.010727981491458788</cx:pt>
          <cx:pt idx="1057">0.0096747616618934867</cx:pt>
          <cx:pt idx="1058">-0.0074783199867192911</cx:pt>
          <cx:pt idx="1059">0.02345275867126758</cx:pt>
          <cx:pt idx="1060">0.014755432509108126</cx:pt>
          <cx:pt idx="1061">0.0018448223504403762</cx:pt>
          <cx:pt idx="1062">-0.0083982147095075354</cx:pt>
          <cx:pt idx="1063">-0.015249376267866812</cx:pt>
          <cx:pt idx="1064">0.0042874279301940103</cx:pt>
          <cx:pt idx="1065">0.013015681451890072</cx:pt>
          <cx:pt idx="1066">-0.011441771349989914</cx:pt>
          <cx:pt idx="1067">-0.018723585106131948</cx:pt>
          <cx:pt idx="1068">-0.017033402438145835</cx:pt>
          <cx:pt idx="1069">0.0081928820367887095</cx:pt>
          <cx:pt idx="1070">0.013571294324019489</cx:pt>
          <cx:pt idx="1071">-0.022435024901116131</cx:pt>
          <cx:pt idx="1072">0.01456525169638633</cx:pt>
          <cx:pt idx="1073">0.011180201758560639</cx:pt>
          <cx:pt idx="1074">-0.014998534989982543</cx:pt>
          <cx:pt idx="1075">-0.019595969382811728</cx:pt>
          <cx:pt idx="1076">0.0018133900722938176</cx:pt>
          <cx:pt idx="1077">0.0035496590881713415</cx:pt>
          <cx:pt idx="1078">0.0042861141097916122</cx:pt>
          <cx:pt idx="1079">-0.020790478989127264</cx:pt>
          <cx:pt idx="1080">0.01023631589577869</cx:pt>
          <cx:pt idx="1081">-0.0120687822467886</cx:pt>
          <cx:pt idx="1082">0.0049144447247015648</cx:pt>
          <cx:pt idx="1083">-0.0033389390500758553</cx:pt>
          <cx:pt idx="1084">0.0014998614258464583</cx:pt>
          <cx:pt idx="1085">0.0017738575706288762</cx:pt>
          <cx:pt idx="1086">0.0027508418874507023</cx:pt>
          <cx:pt idx="1087">0.0078496095322437807</cx:pt>
          <cx:pt idx="1088">-0.012446712258422098</cx:pt>
          <cx:pt idx="1089">-0.0055324241033374863</cx:pt>
          <cx:pt idx="1090">-0.0046441158064621331</cx:pt>
          <cx:pt idx="1091">-0.024895775313517984</cx:pt>
          <cx:pt idx="1092">-0.0013351811790158149</cx:pt>
          <cx:pt idx="1093">0.022129670947163303</cx:pt>
          <cx:pt idx="1094">-0.027344579049688889</cx:pt>
          <cx:pt idx="1095">0.004613863561463284</cx:pt>
          <cx:pt idx="1096">-0.0080927514503062459</cx:pt>
          <cx:pt idx="1097">-0.011843296125501019</cx:pt>
          <cx:pt idx="1098">-0.027982313901663305</cx:pt>
          <cx:pt idx="1099">-0.020619116091049636</cx:pt>
          <cx:pt idx="1100">0.0019946208415314685</cx:pt>
          <cx:pt idx="1101">0.046882527011217395</cx:pt>
          <cx:pt idx="1102">-0.0016284820651566016</cx:pt>
          <cx:pt idx="1103">-0.008813942370376698</cx:pt>
          <cx:pt idx="1104">0.0072656984821419541</cx:pt>
          <cx:pt idx="1105">-0.0090379541833188644</cx:pt>
          <cx:pt idx="1106">-0.033493210470902687</cx:pt>
          <cx:pt idx="1107">-0.010851965724889537</cx:pt>
          <cx:pt idx="1108">0.0064977903897771002</cx:pt>
          <cx:pt idx="1109">-0.036785443233670945</cx:pt>
          <cx:pt idx="1110">-0.029269374686571679</cx:pt>
          <cx:pt idx="1111">-0.053437906371911592</cx:pt>
          <cx:pt idx="1112">-0.021587512454334181</cx:pt>
          <cx:pt idx="1113">-0.07182824406251731</cx:pt>
          <cx:pt idx="1114">-0.0086169174324279563</cx:pt>
          <cx:pt idx="1115">-0.043031012287887631</cx:pt>
          <cx:pt idx="1116">0.097572051663868023</cx:pt>
          <cx:pt idx="1117">-0.0066658161638068316</cx:pt>
          <cx:pt idx="1118">-0.072212659728475861</cx:pt>
          <cx:pt idx="1119">0.029074529074529055</cx:pt>
          <cx:pt idx="1120">0.039032587424487411</cx:pt>
          <cx:pt idx="1121">0.0052791384107571801</cx:pt>
          <cx:pt idx="1122">-0.078783382789317472</cx:pt>
          <cx:pt idx="1123">-0.013416608836456191</cx:pt>
          <cx:pt idx="1124">-0.084627543467897776</cx:pt>
          <cx:pt idx="1125">-0.072809000861326481</cx:pt>
          <cx:pt idx="1126">0.066227662301756918</cx:pt>
          <cx:pt idx="1127">0.046446974236069492</cx:pt>
          <cx:pt idx="1128">0.066210122304653798</cx:pt>
          <cx:pt idx="1129">-0.01734913425087942</cx:pt>
          <cx:pt idx="1130">0.048123184950804129</cx:pt>
          <cx:pt idx="1131">0.031210304754506247</cx:pt>
          <cx:pt idx="1132">-0.062104875845997796</cx:pt>
          <cx:pt idx="1133">-0.0062831689611453573</cx:pt>
          <cx:pt idx="1134">0.018068240660151794</cx:pt>
          <cx:pt idx="1135">-0.033604354559533561</cx:pt>
          <cx:pt idx="1136">-0.01846353683429203</cx:pt>
          <cx:pt idx="1137">-0.013553384819738773</cx:pt>
          <cx:pt idx="1138">-0.014114225088511964</cx:pt>
          <cx:pt idx="1139">0.0051587960437371296</cx:pt>
          <cx:pt idx="1140">-0.0082142643630059246</cx:pt>
          <cx:pt idx="1141">-0.024198190034166459</cx:pt>
          <cx:pt idx="1142">-0.057882395616069317</cx:pt>
          <cx:pt idx="1143">0.052115183888991286</cx:pt>
          <cx:pt idx="1144">0.0088483727270514123</cx:pt>
          <cx:pt idx="1145">0.0034205036145748022</cx:pt>
          <cx:pt idx="1146">0.0066748596351718882</cx:pt>
          <cx:pt idx="1147">0.0031707141312963733</cx:pt>
          <cx:pt idx="1148">-0.020030137086993301</cx:pt>
          <cx:pt idx="1149">-0.024242424242424163</cx:pt>
          <cx:pt idx="1150">0.0042730237265264301</cx:pt>
          <cx:pt idx="1151">-0.010836206569923896</cx:pt>
          <cx:pt idx="1152">-0.0022404496088706386</cx:pt>
          <cx:pt idx="1153">0.031672100605496079</cx:pt>
          <cx:pt idx="1154">0.00022057742267529777</cx:pt>
          <cx:pt idx="1155">0.021487841143460203</cx:pt>
          <cx:pt idx="1156">0.0060663846016327022</cx:pt>
          <cx:pt idx="1157">-0.018437598621124877</cx:pt>
          <cx:pt idx="1158">0.018162316767965689</cx:pt>
          <cx:pt idx="1159">-0.00069169489099847462</cx:pt>
          <cx:pt idx="1160">-0.0056487689041868488</cx:pt>
          <cx:pt idx="1161">0.0050712359496933399</cx:pt>
          <cx:pt idx="1162">-0.00199667619172869</cx:pt>
          <cx:pt idx="1163">0.0058480227264622545</cx:pt>
          <cx:pt idx="1164">-0.013455561712482182</cx:pt>
          <cx:pt idx="1165">0.011538049367133889</cx:pt>
          <cx:pt idx="1166">0.0083832193923935976</cx:pt>
          <cx:pt idx="1167">0.0054604382442049963</cx:pt>
          <cx:pt idx="1168">0.022307436194762345</cx:pt>
          <cx:pt idx="1169">0.013746249221536531</cx:pt>
          <cx:pt idx="1170">-0.0019513744710300618</cx:pt>
          <cx:pt idx="1171">-0.0020349233777454002</cx:pt>
          <cx:pt idx="1172">-0.018314000601977191</cx:pt>
          <cx:pt idx="1173">-0.022187511093755545</cx:pt>
          <cx:pt idx="1174">-0.032827758154996896</cx:pt>
          <cx:pt idx="1175">-0.01303734152139472</cx:pt>
          <cx:pt idx="1176">-0.0030301525011176057</cx:pt>
          <cx:pt idx="1177">0.024164424731573646</cx:pt>
          <cx:pt idx="1178">-0.015093921836365628</cx:pt>
          <cx:pt idx="1179">-0.024203099407836614</cx:pt>
          <cx:pt idx="1180">0.0016980064146907856</cx:pt>
          <cx:pt idx="1181">-0.0071700933632297958</cx:pt>
          <cx:pt idx="1182">-0.021745039412883877</cx:pt>
          <cx:pt idx="1183">0.0054708820349106636</cx:pt>
          <cx:pt idx="1184">0.032360927729752645</cx:pt>
          <cx:pt idx="1185">0.011816548090888838</cx:pt>
          <cx:pt idx="1186">-0.0047490662643151181</cx:pt>
          <cx:pt idx="1187">-0.029172924674795805</cx:pt>
          <cx:pt idx="1188">-0.011822583968679103</cx:pt>
          <cx:pt idx="1189">0.0039509466878751183</cx:pt>
          <cx:pt idx="1190">0.013627219009780844</cx:pt>
          <cx:pt idx="1191">0.0053988069769197395</cx:pt>
          <cx:pt idx="1192">0.0052951117231019819</cx:pt>
          <cx:pt idx="1193">-0.014412698412698441</cx:pt>
          <cx:pt idx="1194">-0.024030584380120176</cx:pt>
          <cx:pt idx="1195">-0.0036936008039780304</cx:pt>
          <cx:pt idx="1196">-0.0040229583813817613</cx:pt>
          <cx:pt idx="1197">0.0025878970069272227</cx:pt>
          <cx:pt idx="1198">-0.023079803166452705</cx:pt>
          <cx:pt idx="1199">0.0078802833718060183</cx:pt>
          <cx:pt idx="1200">-0.0025003324910227364</cx:pt>
          <cx:pt idx="1201">-0.029154119901450799</cx:pt>
          <cx:pt idx="1202">-0.0070851597607035346</cx:pt>
          <cx:pt idx="1203">0.018946001866201455</cx:pt>
          <cx:pt idx="1204">0.0075693521761887326</cx:pt>
          <cx:pt idx="1205">-0.0013035181551858889</cx:pt>
          <cx:pt idx="1206">0.0021455198862874764</cx:pt>
          <cx:pt idx="1207">-0.029970719849732125</cx:pt>
          <cx:pt idx="1208">-0.0055971444841043496</cx:pt>
          <cx:pt idx="1209">0.022827517880650964</cx:pt>
          <cx:pt idx="1210">-0.0066946292678262825</cx:pt>
          <cx:pt idx="1211">-0.014020310053892307</cx:pt>
          <cx:pt idx="1212">-0.023132858013579123</cx:pt>
          <cx:pt idx="1213">0.011794203751173061</cx:pt>
          <cx:pt idx="1214">0.0055163191107025457</cx:pt>
          <cx:pt idx="1215">-0.01448517565925214</cx:pt>
          <cx:pt idx="1216">0.032790694495701274</cx:pt>
          <cx:pt idx="1217">0.021440800385212098</cx:pt>
          <cx:pt idx="1218">0.024261644675880652</cx:pt>
          <cx:pt idx="1219">0.0065089141004862003</cx:pt>
          <cx:pt idx="1220">-0.0056459604652376273</cx:pt>
          <cx:pt idx="1221">0.045264415894831211</cx:pt>
          <cx:pt idx="1222">0.015310688061585998</cx:pt>
          <cx:pt idx="1223">-0.0023591570928303239</cx:pt>
          <cx:pt idx="1224">0.024113866372487903</cx:pt>
          <cx:pt idx="1225">-0.010787094271931849</cx:pt>
          <cx:pt idx="1226">-0.05009545628102316</cx:pt>
          <cx:pt idx="1227">-0.0066494984048891806</cx:pt>
          <cx:pt idx="1228">0.028696939905671015</cx:pt>
          <cx:pt idx="1229">0.037652243685704294</cx:pt>
          <cx:pt idx="1230">0.006827237585489157</cx:pt>
          <cx:pt idx="1231">-0.011818083352388349</cx:pt>
          <cx:pt idx="1232">-0.0076764491874847527</cx:pt>
          <cx:pt idx="1233">-0.0029189978107516143</cx:pt>
          <cx:pt idx="1234">0.033433649957678856</cx:pt>
          <cx:pt idx="1235">-0.0075330459089401787</cx:pt>
          <cx:pt idx="1236">0.0092587159838999102</cx:pt>
          <cx:pt idx="1237">-0.016266561721107159</cx:pt>
          <cx:pt idx="1238">0.0058803305314823369</cx:pt>
          <cx:pt idx="1239">-0.0038679424926211558</cx:pt>
          <cx:pt idx="1240">0.007981109799291607</cx:pt>
          <cx:pt idx="1241">-0.010715734708002217</cx:pt>
          <cx:pt idx="1242">-0.0014579349904398032</cx:pt>
          <cx:pt idx="1243">-0.0042242703533025899</cx:pt>
          <cx:pt idx="1244">0.0072436141822341321</cx:pt>
          <cx:pt idx="1245">-0.00046485571593738313</cx:pt>
          <cx:pt idx="1246">-0.010721987302275684</cx:pt>
          <cx:pt idx="1247">-0.0087130878600073791</cx:pt>
          <cx:pt idx="1248">0.020508730791663217</cx:pt>
          <cx:pt idx="1249">0.021887697484078976</cx:pt>
          <cx:pt idx="1250">0.027655768882448903</cx:pt>
          <cx:pt idx="1251">0.018019720533143654</cx:pt>
          <cx:pt idx="1252">-0.0078763976964618797</cx:pt>
          <cx:pt idx="1253">-0.0065067604903187772</cx:pt>
          <cx:pt idx="1254">-0.010184204230887462</cx:pt>
          <cx:pt idx="1255">-0.010416906466539365</cx:pt>
          <cx:pt idx="1256">0.0048111067836606172</cx:pt>
          <cx:pt idx="1257">-0.0015947865395426592</cx:pt>
          <cx:pt idx="1258">0.015842008988053536</cx:pt>
          <cx:pt idx="1259">-0.0062834482836982269</cx:pt>
          <cx:pt idx="1260">-0.0098681568348460945</cx:pt>
          <cx:pt idx="1261">0.0079569255987615075</cx:pt>
          <cx:pt idx="1262">0.0097170555743433702</cx:pt>
          <cx:pt idx="1263">0.007140618704391811</cx:pt>
          <cx:pt idx="1264">-0.0087156791907514759</cx:pt>
          <cx:pt idx="1265">0.013619305337475938</cx:pt>
          <cx:pt idx="1266">0.00040073468024713491</cx:pt>
          <cx:pt idx="1267">0.026622025744376478</cx:pt>
          <cx:pt idx="1268">-0.0089534616772161627</cx:pt>
          <cx:pt idx="1269">-0.0049106848592710079</cx:pt>
          <cx:pt idx="1270">0.0090682458986055155</cx:pt>
          <cx:pt idx="1271">0.0050473869482804959</cx:pt>
          <cx:pt idx="1272">0.00083331529620569013</cx:pt>
          <cx:pt idx="1273">-0.00074729511658880451</cx:pt>
          <cx:pt idx="1274">0.015503214731252693</cx:pt>
          <cx:pt idx="1275">0.0089083800063404321</cx:pt>
          <cx:pt idx="1276">0.0069053815800520961</cx:pt>
          <cx:pt idx="1277">-0.017914561322921432</cx:pt>
          <cx:pt idx="1278">-0.027450334760179992</cx:pt>
          <cx:pt idx="1279">0.0091785022946255096</cx:pt>
          <cx:pt idx="1280">-0.0026714935284431534</cx:pt>
          <cx:pt idx="1281">0.0042670083168660292</cx:pt>
          <cx:pt idx="1282">-0.010333479596314128</cx:pt>
          <cx:pt idx="1283">-0.0068700435176390325</cx:pt>
          <cx:pt idx="1284">0.002149162928592734</cx:pt>
          <cx:pt idx="1285">0.020849295850644729</cx:pt>
          <cx:pt idx="1286">-0.00082083184827570332</cx:pt>
          <cx:pt idx="1287">-0.00059437612120945217</cx:pt>
          <cx:pt idx="1288">-0.0012551667424095759</cx:pt>
          <cx:pt idx="1289">0.010270195015903308</cx:pt>
          <cx:pt idx="1290">-0.021764345428283788</cx:pt>
          <cx:pt idx="1291">0.0015732202945418592</cx:pt>
          <cx:pt idx="1292">-0.00085288779058333858</cx:pt>
          <cx:pt idx="1293">-0.016392713855455161</cx:pt>
          <cx:pt idx="1294">-0.021757151130440671</cx:pt>
          <cx:pt idx="1295">-0.0035326427586521519</cx:pt>
          <cx:pt idx="1296">-0.011293835640118417</cx:pt>
          <cx:pt idx="1297">-0.005434278828327835</cx:pt>
          <cx:pt idx="1298">0.011284354271443163</cx:pt>
          <cx:pt idx="1299">0.005128848060725561</cx:pt>
          <cx:pt idx="1300">0.0020019336859466428</cx:pt>
          <cx:pt idx="1301">0.011213334533021445</cx:pt>
          <cx:pt idx="1302">0.014213805796394493</cx:pt>
          <cx:pt idx="1303">0.0046350453572294916</cx:pt>
          <cx:pt idx="1304">0.013821775281877198</cx:pt>
          <cx:pt idx="1305">0.0092728370568446721</cx:pt>
          <cx:pt idx="1306">0.0039522295729873163</cx:pt>
          <cx:pt idx="1307">-0.0062028572046078463</cx:pt>
          <cx:pt idx="1308">0.0088683246577983127</cx:pt>
          <cx:pt idx="1309">0.012574691978213724</cx:pt>
          <cx:pt idx="1310">0.0083689029186286932</cx:pt>
          <cx:pt idx="1311">0.013868492357333527</cx:pt>
          <cx:pt idx="1312">-0.0055427876166013676</cx:pt>
          <cx:pt idx="1313">-0.011263013986749434</cx:pt>
          <cx:pt idx="1314">0.0044078692506622653</cx:pt>
          <cx:pt idx="1315">0.01231618787615558</cx:pt>
          <cx:pt idx="1316">0.0014868967226318636</cx:pt>
          <cx:pt idx="1317">-0.0034607095490716512</cx:pt>
          <cx:pt idx="1318">0.0021402206391712589</cx:pt>
          <cx:pt idx="1319">0.0026809927922538993</cx:pt>
          <cx:pt idx="1320">-0.0016939523834116474</cx:pt>
          <cx:pt idx="1321">-0.028000169891057365</cx:pt>
          <cx:pt idx="1322">0.0089134438305709315</cx:pt>
          <cx:pt idx="1323">-0.0025743556197972747</cx:pt>
          <cx:pt idx="1324">0.010801953744677323</cx:pt>
          <cx:pt idx="1325">0.0023323615160349949</cx:pt>
          <cx:pt idx="1326">0.0053646512976657174</cx:pt>
          <cx:pt idx="1327">0.0048337060818122186</cx:pt>
          <cx:pt idx="1328">-0.00027835051546389879</cx:pt>
          <cx:pt idx="1329">-0.0015901534394812005</cx:pt>
          <cx:pt idx="1330">0.0065752356724486016</cx:pt>
          <cx:pt idx="1331">-0.013072982157146017</cx:pt>
          <cx:pt idx="1332">-0.006042801434381212</cx:pt>
          <cx:pt idx="1333">-0.012458454177869024</cx:pt>
          <cx:pt idx="1334">-0.0007308934908109259</cx:pt>
          <cx:pt idx="1335">-0.00082691064064368918</cx:pt>
          <cx:pt idx="1336">0.0033178009530752915</cx:pt>
          <cx:pt idx="1337">-0.0030417364393666457</cx:pt>
          <cx:pt idx="1338">0.0027374673670637565</cx:pt>
          <cx:pt idx="1339">0.01438631581140494</cx:pt>
          <cx:pt idx="1340">-0.014006844974014561</cx:pt>
          <cx:pt idx="1341">-0.010848673813693213</cx:pt>
          <cx:pt idx="1342">0.0013116502266062578</cx:pt>
          <cx:pt idx="1343">0.0023405500292569235</cx:pt>
          <cx:pt idx="1344">-0.0059611721141292085</cx:pt>
          <cx:pt idx="1345">0.0078679960500748231</cx:pt>
          <cx:pt idx="1346">-0.0060139292428644632</cx:pt>
          <cx:pt idx="1347">-0.027155725743628005</cx:pt>
          <cx:pt idx="1348">-0.0037333979427765758</cx:pt>
          <cx:pt idx="1349">-0.0031264154486902495</cx:pt>
          <cx:pt idx="1350">0.00022089928097276509</cx:pt>
          <cx:pt idx="1351">-0.023976747079247594</cx:pt>
          <cx:pt idx="1352">-0.0103873842989373</cx:pt>
          <cx:pt idx="1353">-0.0028190319031903607</cx:pt>
          <cx:pt idx="1354">0.0045060974914156509</cx:pt>
          <cx:pt idx="1355">0.011167638664846729</cx:pt>
          <cx:pt idx="1356">0.0059542498318007914</cx:pt>
          <cx:pt idx="1357">0.012720167388103498</cx:pt>
          <cx:pt idx="1358">-0.0024081143465908635</cx:pt>
          <cx:pt idx="1359">0.00343939042057885</cx:pt>
          <cx:pt idx="1360">0.0022069452567229069</cx:pt>
          <cx:pt idx="1361">-0.011756168359941914</cx:pt>
          <cx:pt idx="1362">0.019034476716169441</cx:pt>
          <cx:pt idx="1363">-0.0042564424060448133</cx:pt>
          <cx:pt idx="1364">-0.0020167956093368167</cx:pt>
          <cx:pt idx="1365">0.005698130574853761</cx:pt>
          <cx:pt idx="1366">-0.01004980630879916</cx:pt>
          <cx:pt idx="1367">0.0010172265098073452</cx:pt>
          <cx:pt idx="1368">-0.011995076647644527</cx:pt>
          <cx:pt idx="1369">-0.017951112832311992</cx:pt>
          <cx:pt idx="1370">0.01507774462070042</cx:pt>
          <cx:pt idx="1371">-0.0082571712967151774</cx:pt>
          <cx:pt idx="1372">-0.0072804748829313152</cx:pt>
          <cx:pt idx="1373">0.0019672056582746636</cx:pt>
          <cx:pt idx="1374">0.001226575809199365</cx:pt>
          <cx:pt idx="1375">-0.0099098479113619003</cx:pt>
          <cx:pt idx="1376">0.0062348261201600622</cx:pt>
          <cx:pt idx="1377">-0.0044076567294042482</cx:pt>
          <cx:pt idx="1378">0.0026376186072002939</cx:pt>
          <cx:pt idx="1379">-0.010464740631345689</cx:pt>
          <cx:pt idx="1380">-0.0017452410397475651</cx:pt>
          <cx:pt idx="1381">-0.0023749942073312807</cx:pt>
          <cx:pt idx="1382">-0.011412903377000785</cx:pt>
          <cx:pt idx="1383">-0.0046617851340850927</cx:pt>
          <cx:pt idx="1384">-0.022177298051815293</cx:pt>
          <cx:pt idx="1385">0.0099006362141683454</cx:pt>
          <cx:pt idx="1386">-0.01314502987506788</cx:pt>
          <cx:pt idx="1387">-0.001789665888726336</cx:pt>
          <cx:pt idx="1388">-0.009226150522937307</cx:pt>
          <cx:pt idx="1389">-4.8817994312659264e-05</cx:pt>
          <cx:pt idx="1390">0.01697619733179765</cx:pt>
          <cx:pt idx="1391">0.024734982332155462</cx:pt>
          <cx:pt idx="1392">0.01497147467296722</cx:pt>
          <cx:pt idx="1393">0.025791021984684855</cx:pt>
          <cx:pt idx="1394">0.009167167300803249</cx:pt>
          <cx:pt idx="1395">-0.0064043710952370594</cx:pt>
          <cx:pt idx="1396">-0.0046569178852643263</cx:pt>
          <cx:pt idx="1397">-0.0075481107056236466</cx:pt>
          <cx:pt idx="1398">-0.0026476971852593049</cx:pt>
          <cx:pt idx="1399">0.011757703710358489</cx:pt>
          <cx:pt idx="1400">-0.0093055413875571379</cx:pt>
          <cx:pt idx="1401">0.011949291105785464</cx:pt>
          <cx:pt idx="1402">0.0088026019292461177</cx:pt>
          <cx:pt idx="1403">-0.0097741411197668857</cx:pt>
          <cx:pt idx="1404">0.0050519694874425359</cx:pt>
          <cx:pt idx="1405">0.0010026961385058613</cx:pt>
          <cx:pt idx="1406">0.011290660145621977</cx:pt>
          <cx:pt idx="1407">0.0070764519304384928</cx:pt>
          <cx:pt idx="1408">-0.0037215531721026076</cx:pt>
          <cx:pt idx="1409">0.0029225683574509867</cx:pt>
          <cx:pt idx="1410">0.0075607795424423958</cx:pt>
          <cx:pt idx="1411">-0.0088330703138698331</cx:pt>
          <cx:pt idx="1412">0.014674916582979721</cx:pt>
          <cx:pt idx="1413">-0.0010918210710657737</cx:pt>
          <cx:pt idx="1414">0.0094020388931723708</cx:pt>
          <cx:pt idx="1415">0.0039358740520302722</cx:pt>
          <cx:pt idx="1416">0.0032744708221261105</cx:pt>
          <cx:pt idx="1417">0.0074393769917480475</cx:pt>
          <cx:pt idx="1418">0.0010225272234696639</cx:pt>
          <cx:pt idx="1419">0.014144080478882621</cx:pt>
          <cx:pt idx="1420">-0.0047195422461679629</cx:pt>
          <cx:pt idx="1421">-3.1325376687626176e-05</cx:pt>
          <cx:pt idx="1422">-0.0013383381604124658</cx:pt>
          <cx:pt idx="1423">-0.016462611061514271</cx:pt>
          <cx:pt idx="1424">0.0021210707164976881</cx:pt>
          <cx:pt idx="1425">-0.013195220493423851</cx:pt>
          <cx:pt idx="1426">0.0036080984143638767</cx:pt>
          <cx:pt idx="1427">-0.017661799956417562</cx:pt>
          <cx:pt idx="1428">-0.0073205799391963377</cx:pt>
          <cx:pt idx="1429">-0.0026410484962529875</cx:pt>
          <cx:pt idx="1430">-0.0092738621470934753</cx:pt>
          <cx:pt idx="1431">0.0059617125571330533</cx:pt>
          <cx:pt idx="1432">0.013526464822478842</cx:pt>
          <cx:pt idx="1433">-0.00019607415960443527</cx:pt>
          <cx:pt idx="1434">-0.024244385187829853</cx:pt>
          <cx:pt idx="1435">-0.0094492623043135344</cx:pt>
          <cx:pt idx="1436">-0.011402339700873676</cx:pt>
          <cx:pt idx="1437">0.011362868533075105</cx:pt>
          <cx:pt idx="1438">0.0042834716304103347</cx:pt>
          <cx:pt idx="1439">0.001030558293754002</cx:pt>
          <cx:pt idx="1440">-0.0084610779119550956</cx:pt>
          <cx:pt idx="1441">0.011876723185283563</cx:pt>
          <cx:pt idx="1442">0.012423661176885576</cx:pt>
          <cx:pt idx="1443">-0.0025308062109741544</cx:pt>
          <cx:pt idx="1444">-0.0023151225131818332</cx:pt>
          <cx:pt idx="1445">0.0042575720809159444</cx:pt>
          <cx:pt idx="1446">-0.01219158200290271</cx:pt>
          <cx:pt idx="1447">0.0043241921319712162</cx:pt>
          <cx:pt idx="1448">-0.0097541811651139908</cx:pt>
          <cx:pt idx="1449">0.0048367458641913712</cx:pt>
          <cx:pt idx="1450">0.0058523042754025341</cx:pt>
          <cx:pt idx="1451">0.00013324154471364675</cx:pt>
          <cx:pt idx="1452">0.0051585679726937877</cx:pt>
          <cx:pt idx="1453">-0.00019887085547607472</cx:pt>
          <cx:pt idx="1454">0.019977045346268714</cx:pt>
          <cx:pt idx="1455">0.002300986291307143</cx:pt>
          <cx:pt idx="1456">-0.0017205930094145998</cx:pt>
          <cx:pt idx="1457">0.0042025862068965272</cx:pt>
          <cx:pt idx="1458">0.0084940434852289592</cx:pt>
          <cx:pt idx="1459">0.005165761418352165</cx:pt>
          <cx:pt idx="1460">-0.0044091899047700341</cx:pt>
          <cx:pt idx="1461">0.007491390728476874</cx:pt>
          <cx:pt idx="1462">0.0043045693848053354</cx:pt>
          <cx:pt idx="1463">-0.0038976857490865473</cx:pt>
          <cx:pt idx="1464">0.0041662271912246019</cx:pt>
          <cx:pt idx="1465">0.004650772154157822</cx:pt>
          <cx:pt idx="1466">0.0033795095002929795</cx:pt>
          <cx:pt idx="1467">0.0017025454621418601</cx:pt>
          <cx:pt idx="1468">0.00083490748181474258</cx:pt>
          <cx:pt idx="1469">0.013477061197594842</cx:pt>
          <cx:pt idx="1470">0.010674706649282939</cx:pt>
          <cx:pt idx="1471">0.0022662831939349163</cx:pt>
          <cx:pt idx="1472">0.007133775957056018</cx:pt>
          <cx:pt idx="1473">0.0050097886652276588</cx:pt>
          <cx:pt idx="1474">0.0010630722788860397</cx:pt>
          <cx:pt idx="1475">-0.0053336290859228117</cx:pt>
          <cx:pt idx="1476">-0.0042729850141758072</cx:pt>
          <cx:pt idx="1477">-0.0020088878066597858</cx:pt>
          <cx:pt idx="1478">0.010759379328341758</cx:pt>
          <cx:pt idx="1479">-0.0031009000664478999</cx:pt>
          <cx:pt idx="1480">-0.0017851919837819663</cx:pt>
          <cx:pt idx="1481">0.0080537047041638696</cx:pt>
          <cx:pt idx="1482">-0.0030003512116803062</cx:pt>
          <cx:pt idx="1483">-0.022700450519791065</cx:pt>
          <cx:pt idx="1484">0.0015267644888925416</cx:pt>
          <cx:pt idx="1485">0.0071822417546644479</cx:pt>
          <cx:pt idx="1486">-0.0019979205316915417</cx:pt>
          <cx:pt idx="1487">-0.0048037036657686853</cx:pt>
          <cx:pt idx="1488">0.011161189041373355</cx:pt>
          <cx:pt idx="1489">0.0055095586309703943</cx:pt>
          <cx:pt idx="1490">-0.012121150336925266</cx:pt>
          <cx:pt idx="1491">0.0080995813699517704</cx:pt>
          <cx:pt idx="1492">-0.01906351757965459</cx:pt>
          <cx:pt idx="1493">-0.035124958667107617</cx:pt>
          <cx:pt idx="1494">-0.0074902744642895815</cx:pt>
          <cx:pt idx="1495">0.024632090897656285</cx:pt>
          <cx:pt idx="1496">-0.018664047151277036</cx:pt>
          <cx:pt idx="1497">0.0073345486920762207</cx:pt>
          <cx:pt idx="1498">-0.0071414084266485066</cx:pt>
          <cx:pt idx="1499">-0.011051751119745302</cx:pt>
          <cx:pt idx="1500">-0.0025101976780670786</cx:pt>
          <cx:pt idx="1501">-0.023862012429516181</cx:pt>
          <cx:pt idx="1502">0.0021003990758243813</cx:pt>
          <cx:pt idx="1503">-0.026892950391644972</cx:pt>
          <cx:pt idx="1504">-0.0028232508367296034</cx:pt>
          <cx:pt idx="1505">-0.0072237765445121709</cx:pt>
          <cx:pt idx="1506">-0.0091879006688422027</cx:pt>
          <cx:pt idx="1507">-0.014653046847481395</cx:pt>
          <cx:pt idx="1508">0.036004119930730771</cx:pt>
          <cx:pt idx="1509">-0.0078827287246178053</cx:pt>
          <cx:pt idx="1510">0.003217993473044958</cx:pt>
          <cx:pt idx="1511">-0.0089834786599356665</cx:pt>
          <cx:pt idx="1512">0.011410294217725592</cx:pt>
          <cx:pt idx="1513">0.010871150502047518</cx:pt>
          <cx:pt idx="1514">-0.019431355505741352</cx:pt>
          <cx:pt idx="1515">-0.023445272903912975</cx:pt>
          <cx:pt idx="1516">-8.1942265820768875e-05</cx:pt>
          <cx:pt idx="1517">-0.0010898480072187196</cx:pt>
          <cx:pt idx="1518">0.018709751609935581</cx:pt>
          <cx:pt idx="1519">0.0065007026242730305</cx:pt>
          <cx:pt idx="1520">0.0014032765938027862</cx:pt>
          <cx:pt idx="1521">0.015732204417594008</cx:pt>
          <cx:pt idx="1522">-0.0016759650859354013</cx:pt>
          <cx:pt idx="1523">-0.0013628735230842872</cx:pt>
          <cx:pt idx="1524">0.0045186464243266574</cx:pt>
          <cx:pt idx="1525">0.0038089068102359828</cx:pt>
          <cx:pt idx="1526">-0.012851987193266299</cx:pt>
          <cx:pt idx="1527">-0.0056888646163998592</cx:pt>
          <cx:pt idx="1528">-0.010113663789635741</cx:pt>
          <cx:pt idx="1529">-0.0032746434213105861</cx:pt>
          <cx:pt idx="1530">-0.0054721465422294677</cx:pt>
          <cx:pt idx="1531">-0.02803237071380044</cx:pt>
          <cx:pt idx="1532">-0.0051634080889399383</cx:pt>
          <cx:pt idx="1533">-0.0041140382533382328</cx:pt>
          <cx:pt idx="1534">0.0028906934065803238</cx:pt>
          <cx:pt idx="1535">-0.0046998710548198878</cx:pt>
          <cx:pt idx="1536">0.018777566247679539</cx:pt>
          <cx:pt idx="1537">0.012148255440432638</cx:pt>
          <cx:pt idx="1538">0.0093156201541416371</cx:pt>
          <cx:pt idx="1539">-0.0057378289358829037</cx:pt>
          <cx:pt idx="1540">0.0023454826236893535</cx:pt>
          <cx:pt idx="1541">0.0073420931304748784</cx:pt>
          <cx:pt idx="1542">-0.0044573082489146425</cx:pt>
          <cx:pt idx="1543">-0.015447737506025072</cx:pt>
          <cx:pt idx="1544">-0.025028921237828957</cx:pt>
          <cx:pt idx="1545">0.010493179433368256</cx:pt>
          <cx:pt idx="1546">-0.017692886440307795</cx:pt>
          <cx:pt idx="1547">0.015765711965219937</cx:pt>
          <cx:pt idx="1548">0.013584043167332289</cx:pt>
          <cx:pt idx="1549">-0.0030607421413376482</cx:pt>
          <cx:pt idx="1550">0.011309996728513285</cx:pt>
          <cx:pt idx="1551">0.0040842923468972069</cx:pt>
          <cx:pt idx="1552">-0.00061709708217867027</cx:pt>
          <cx:pt idx="1553">-0.0087028011039990225</cx:pt>
          <cx:pt idx="1554">0.012032675036550561</cx:pt>
          <cx:pt idx="1555">-0.0086490408810553244</cx:pt>
          <cx:pt idx="1556">0.0023469244780721411</cx:pt>
          <cx:pt idx="1557">-0.005411877956869344</cx:pt>
          <cx:pt idx="1558">0.0017578193664819003</cx:pt>
          <cx:pt idx="1559">0.0085397592601197999</cx:pt>
          <cx:pt idx="1560">-0.017905717056555557</cx:pt>
          <cx:pt idx="1561">-0.030279399042269197</cx:pt>
          <cx:pt idx="1562">0.007569986093476015</cx:pt>
          <cx:pt idx="1563">-0.0047384727537817762</cx:pt>
          <cx:pt idx="1564">-0.002631290428681027</cx:pt>
          <cx:pt idx="1565">0.016014384177404872</cx:pt>
          <cx:pt idx="1566">0.0013885397589207314</cx:pt>
          <cx:pt idx="1567">-0.0018227823813692235</cx:pt>
          <cx:pt idx="1568">-0.0087338357506623297</cx:pt>
          <cx:pt idx="1569">-0.01155121569203277</cx:pt>
          <cx:pt idx="1570">-0.0094992217802703453</cx:pt>
          <cx:pt idx="1571">0.0018987029639493975</cx:pt>
          <cx:pt idx="1572">-0.0082541892496643451</cx:pt>
          <cx:pt idx="1573">0.031238709988198103</cx:pt>
          <cx:pt idx="1574">-0.014762312110472983</cx:pt>
          <cx:pt idx="1575">-0.017469692259869388</cx:pt>
          <cx:pt idx="1576">0.021903047697808469</cx:pt>
          <cx:pt idx="1577">7.2964296137828481e-05</cx:pt>
          <cx:pt idx="1578">0.0086319139701981577</cx:pt>
          <cx:pt idx="1579">0.0051453038607769093</cx:pt>
          <cx:pt idx="1580">-0.010863107867266445</cx:pt>
          <cx:pt idx="1581">0.0037924995470742192</cx:pt>
          <cx:pt idx="1582">0.0029743984971459187</cx:pt>
          <cx:pt idx="1583">0.011640085693882512</cx:pt>
          <cx:pt idx="1584">-0.0025415538081544446</cx:pt>
          <cx:pt idx="1585">-0.0069688923065832822</cx:pt>
          <cx:pt idx="1586">0.028629785247432277</cx:pt>
          <cx:pt idx="1587">-0.0079644247850075671</cx:pt>
          <cx:pt idx="1588">0.0096584024606208366</cx:pt>
          <cx:pt idx="1589">-0.012647475224162373</cx:pt>
          <cx:pt idx="1590">-0.011709378245145036</cx:pt>
          <cx:pt idx="1591">0.0083917242685352146</cx:pt>
          <cx:pt idx="1592">-0.0021825773391535774</cx:pt>
          <cx:pt idx="1593">0.0012084448972821623</cx:pt>
          <cx:pt idx="1594">0.0034240105790121029</cx:pt>
          <cx:pt idx="1595">-0.016197537974227915</cx:pt>
          <cx:pt idx="1596">-0.0037454085626543185</cx:pt>
          <cx:pt idx="1597">-0.012338002755324731</cx:pt>
          <cx:pt idx="1598">0.0220454979015643</cx:pt>
          <cx:pt idx="1599">0.0052069125025204143</cx:pt>
          <cx:pt idx="1600">0.0015986547616228391</cx:pt>
          <cx:pt idx="1601">0.00027228924220722178</cx:pt>
          <cx:pt idx="1602">-0.018017692289150872</cx:pt>
          <cx:pt idx="1603">0.0008308948376141769</cx:pt>
          <cx:pt idx="1604">0.004710197037250184</cx:pt>
          <cx:pt idx="1605">-0.0086435125300709341</cx:pt>
          <cx:pt idx="1606">0.0041413350990187692</cx:pt>
          <cx:pt idx="1607">-0.0080214552691617088</cx:pt>
          <cx:pt idx="1608">8.4940117217422451e-05</cx:pt>
          <cx:pt idx="1609">-0.0030916416130091938</cx:pt>
          <cx:pt idx="1610">0.0033239921874050971</cx:pt>
          <cx:pt idx="1611">-0.0061149761991944234</cx:pt>
          <cx:pt idx="1612">0.0030421027013871988</cx:pt>
          <cx:pt idx="1613">-0.0065650874528439315</cx:pt>
          <cx:pt idx="1614">-0.0042559472557750942</cx:pt>
          <cx:pt idx="1615">-0.0079722273882587118</cx:pt>
          <cx:pt idx="1616">-0.0052220948202801</cx:pt>
          <cx:pt idx="1617">0.013050912087776933</cx:pt>
          <cx:pt idx="1618">0.017511420491624984</cx:pt>
          <cx:pt idx="1619">0.015713656964088076</cx:pt>
          <cx:pt idx="1620">-0.0029707222792240439</cx:pt>
          <cx:pt idx="1621">0.0067662847053526366</cx:pt>
          <cx:pt idx="1622">0.014308407503445699</cx:pt>
          <cx:pt idx="1623">-0.0048709491895444516</cx:pt>
          <cx:pt idx="1624">-0.00043446607641906546</cx:pt>
          <cx:pt idx="1625">0.0053608343747445506</cx:pt>
          <cx:pt idx="1626">-0.019030730046892489</cx:pt>
          <cx:pt idx="1627">0.013606320658362685</cx:pt>
          <cx:pt idx="1628">0.028501368613138699</cx:pt>
          <cx:pt idx="1629">0.00027364772416310445</cx:pt>
          <cx:pt idx="1630">-0.017176391450077062</cx:pt>
          <cx:pt idx="1631">0.012721276936817291</cx:pt>
          <cx:pt idx="1632">-0.0037237099184001944</cx:pt>
          <cx:pt idx="1633">-0.0016231336840529626</cx:pt>
          <cx:pt idx="1634">0.0040357253413741889</cx:pt>
          <cx:pt idx="1635">-0.013372836063669095</cx:pt>
          <cx:pt idx="1636">0.020384470925666642</cx:pt>
          <cx:pt idx="1637">0.0050618290528604733</cx:pt>
          <cx:pt idx="1638">-0.0040819111075737439</cx:pt>
          <cx:pt idx="1639">0.00090879142100893403</cx:pt>
          <cx:pt idx="1640">0.0018029663899850681</cx:pt>
          <cx:pt idx="1641">0.009212655042243445</cx:pt>
          <cx:pt idx="1642">0.0070171915615203136</cx:pt>
          <cx:pt idx="1643">-0.0099488473758929646</cx:pt>
          <cx:pt idx="1644">0.0098839803659080926</cx:pt>
          <cx:pt idx="1645">0.0092619200247573957</cx:pt>
          <cx:pt idx="1646">-0.0037385873243030417</cx:pt>
          <cx:pt idx="1647">0.0026223195910509245</cx:pt>
          <cx:pt idx="1648">1.1064517199781925e-05</cx:pt>
          <cx:pt idx="1649">-0.0031967677126460972</cx:pt>
          <cx:pt idx="1650">0.0049921031995847076</cx:pt>
          <cx:pt idx="1651">-0.0038137895098614627</cx:pt>
          <cx:pt idx="1652">-0.00057683561294328352</cx:pt>
          <cx:pt idx="1653">0.0031405159735045708</cx:pt>
          <cx:pt idx="1654">-0.0019500304692260716</cx:pt>
          <cx:pt idx="1655">0.0034889754998841593</cx:pt>
          <cx:pt idx="1656">0.0041014250527797525</cx:pt>
          <cx:pt idx="1657">0.0030693677102516382</cx:pt>
          <cx:pt idx="1658">0.008229960535327879</cx:pt>
          <cx:pt idx="1659">0.0052774443326953991</cx:pt>
          <cx:pt idx="1660">-0.0010609390393088937</cx:pt>
          <cx:pt idx="1661">0.0094368961190764225</cx:pt>
          <cx:pt idx="1662">0.0058528784648187726</cx:pt>
          <cx:pt idx="1663">-0.0043579283243926738</cx:pt>
          <cx:pt idx="1664">0.0028613830729973667</cx:pt>
          <cx:pt idx="1665">-0.010813844310860231</cx:pt>
          <cx:pt idx="1666">0.0097571923224896284</cx:pt>
          <cx:pt idx="1667">-0.0038298557099179856</cx:pt>
          <cx:pt idx="1668">-0.0033799420888903095</cx:pt>
          <cx:pt idx="1669">-0.015544551208474106</cx:pt>
          <cx:pt idx="1670">0.0066995309242530322</cx:pt>
          <cx:pt idx="1671">0.0057326697399245853</cx:pt>
          <cx:pt idx="1672">-0.0007238547968884605</cx:pt>
          <cx:pt idx="1673">0.0028118636946380814</cx:pt>
          <cx:pt idx="1674">-0.021920070461301424</cx:pt>
          <cx:pt idx="1675">0.0066058577771945636</cx:pt>
          <cx:pt idx="1676">0.0082004555808655455</cx:pt>
          <cx:pt idx="1677">0.0070226836991878483</cx:pt>
          <cx:pt idx="1678">0.0071648558473779251</cx:pt>
          <cx:pt idx="1679">0.0085035095531946284</cx:pt>
          <cx:pt idx="1680">0.0017147211990346802</cx:pt>
          <cx:pt idx="1681">0.0040060723623175703</cx:pt>
          <cx:pt idx="1682">-0.0081304269271237177</cx:pt>
          <cx:pt idx="1683">0.013969232059020835</cx:pt>
          <cx:pt idx="1684">0.0067139243668613655</cx:pt>
          <cx:pt idx="1685">0.0027197890606345736</cx:pt>
          <cx:pt idx="1686">0.011310336333685811</cx:pt>
          <cx:pt idx="1687">-0.00069840291685930645</cx:pt>
          <cx:pt idx="1688">-0.0011207534753640207</cx:pt>
          <cx:pt idx="1689">-0.0058849690237570106</cx:pt>
          <cx:pt idx="1690">-0.020540209624133204</cx:pt>
          <cx:pt idx="1691">-0.0056256700385304845</cx:pt>
          <cx:pt idx="1692">-0.0073780220485238366</cx:pt>
          <cx:pt idx="1693">0.0066913787426580223</cx:pt>
          <cx:pt idx="1694">0.015507037246167723</cx:pt>
          <cx:pt idx="1695">-0.0045060658578856966</cx:pt>
          <cx:pt idx="1696">-0.0072684568018790124</cx:pt>
          <cx:pt idx="1697">0.016380135703284362</cx:pt>
          <cx:pt idx="1698">-0.011260550188377356</cx:pt>
          <cx:pt idx="1699">-0.0094762562413683981</cx:pt>
          <cx:pt idx="1700">0.0055779754484566397</cx:pt>
          <cx:pt idx="1701">-0.0055985807013630958</cx:pt>
          <cx:pt idx="1702">-0.022285211611768135</cx:pt>
          <cx:pt idx="1703">-0.02688807601373959</cx:pt>
          <cx:pt idx="1704">-0.078362516836636489</cx:pt>
          <cx:pt idx="1705">-0.066201643821564571</cx:pt>
          <cx:pt idx="1706">0.026111388611388574</cx:pt>
          <cx:pt idx="1707">0.024924811572320953</cx:pt>
          <cx:pt idx="1708">0.031658255907182971</cx:pt>
          <cx:pt idx="1709">0.023600653910801041</cx:pt>
          <cx:pt idx="1710">-0.0091080183089756184</cx:pt>
          <cx:pt idx="1711">0.0049936423534852042</cx:pt>
          <cx:pt idx="1712">-0.007371007371007419</cx:pt>
          <cx:pt idx="1713">-0.014830658693956601</cx:pt>
          <cx:pt idx="1714">0.006830665226984574</cx:pt>
          <cx:pt idx="1715">0.021790544419186722</cx:pt>
          <cx:pt idx="1716">-6.8889501239948362e-05</cx:pt>
          <cx:pt idx="1717">-0.0041852582062190807</cx:pt>
          <cx:pt idx="1718">-0.0086288099917434073</cx:pt>
          <cx:pt idx="1719">-0.011658823529411727</cx:pt>
          <cx:pt idx="1720">-0.0059171597633136093</cx:pt>
          <cx:pt idx="1721">-0.0087865908982379236</cx:pt>
          <cx:pt idx="1722">0.015409932412577154</cx:pt>
          <cx:pt idx="1723">-0.0098282431421890075</cx:pt>
          <cx:pt idx="1724">-0.0084630117309074104</cx:pt>
          <cx:pt idx="1725">0.0066823618938907569</cx:pt>
          <cx:pt idx="1726">0.0053221686063014478</cx:pt>
          <cx:pt idx="1727">-0.0042043754008408317</cx:pt>
          <cx:pt idx="1728">-0.016748982623081481</cx:pt>
          <cx:pt idx="1729">0.0067288778007004914</cx:pt>
          <cx:pt idx="1730">0.010245147504006642</cx:pt>
          <cx:pt idx="1731">-0.0064880753238064142</cx:pt>
          <cx:pt idx="1732">0.0070709946848899448</cx:pt>
          <cx:pt idx="1733">-0.0058954101725659843</cx:pt>
          <cx:pt idx="1734">0.000572505426874245</cx:pt>
          <cx:pt idx="1735">0.0071407424951152659</cx:pt>
          <cx:pt idx="1736">0.019904828226555218</cx:pt>
          <cx:pt idx="1737">-0.0075307544786941093</cx:pt>
          <cx:pt idx="1738">0.0054313061884326812</cx:pt>
          <cx:pt idx="1739">-0.00627289430875281</cx:pt>
          <cx:pt idx="1740">0.0098955979652610784</cx:pt>
          <cx:pt idx="1741">-0.012827434043751701</cx:pt>
          <cx:pt idx="1742">-0.00084570569441837445</cx:pt>
          <cx:pt idx="1743">-0.020839828293244437</cx:pt>
          <cx:pt idx="1744">-0.0083304114425273978</cx:pt>
          <cx:pt idx="1745">0.0051840269425065498</cx:pt>
          <cx:pt idx="1746">0.012237139123203122</cx:pt>
          <cx:pt idx="1747">-0.013607899807321855</cx:pt>
          <cx:pt idx="1748">-0.0077058430920454134</cx:pt>
          <cx:pt idx="1749">-0.013741265623462208</cx:pt>
          <cx:pt idx="1750">0.011070828973940999</cx:pt>
          <cx:pt idx="1751">0.00089945546479969988</cx:pt>
          <cx:pt idx="1752">0.0024008730447435652</cx:pt>
          <cx:pt idx="1753">-0.0020047384727538923</cx:pt>
          <cx:pt idx="1754">-3.6451119049321664e-05</cx:pt>
          <cx:pt idx="1755">0.019525619184903666</cx:pt>
          <cx:pt idx="1756">-0.015079691392362097</cx:pt>
          <cx:pt idx="1757">-0.0022178861000351963</cx:pt>
          <cx:pt idx="1758">-0.012939342229642587</cx:pt>
          <cx:pt idx="1759">-0.0092928742240450009</cx:pt>
          <cx:pt idx="1760">0.0072084927361518213</cx:pt>
          <cx:pt idx="1761">-0.0023797780517878543</cx:pt>
          <cx:pt idx="1762">0.0093325515489103717</cx:pt>
          <cx:pt idx="1763">-0.011978490636009568</cx:pt>
          <cx:pt idx="1764">0.003915629271175735</cx:pt>
          <cx:pt idx="1765">0.017671819435372684</cx:pt>
          <cx:pt idx="1766">-0.011748292826198721</cx:pt>
          <cx:pt idx="1767">-0.0029826564053466263</cx:pt>
          <cx:pt idx="1768">-0.0084542258751300198</cx:pt>
          <cx:pt idx="1769">0.0043013668240137167</cx:pt>
          <cx:pt idx="1770">0.0099327647008578129</cx:pt>
          <cx:pt idx="1771">0.0051230378886285887</cx:pt>
          <cx:pt idx="1772">0.0042550619522514132</cx:pt>
          <cx:pt idx="1773">0.0047641390262389005</cx:pt>
          <cx:pt idx="1774">0.0015615428042905846</cx:pt>
          <cx:pt idx="1775">0.0087042461479841619</cx:pt>
          <cx:pt idx="1776">0.010975810820359347</cx:pt>
          <cx:pt idx="1777">0.0066562942339413152</cx:pt>
          <cx:pt idx="1778">0.010040532715691905</cx:pt>
          <cx:pt idx="1779">0.00071749294079526517</cx:pt>
          <cx:pt idx="1780">0.0017674579795529056</cx:pt>
          <cx:pt idx="1781">0.0049771259109405285</cx:pt>
          <cx:pt idx="1782">0.0095743348626463973</cx:pt>
          <cx:pt idx="1783">-0.010235885404087427</cx:pt>
          <cx:pt idx="1784">-0.012046930651581841</cx:pt>
          <cx:pt idx="1785">-0.0066316726812578712</cx:pt>
          <cx:pt idx="1786">0.0052796587452360374</cx:pt>
          <cx:pt idx="1787">-0.0022778777188515358</cx:pt>
          <cx:pt idx="1788">-0.0014623132625963666</cx:pt>
          <cx:pt idx="1789">0.0087895267802270919</cx:pt>
          <cx:pt idx="1790">-0.00037119955456046066</cx:pt>
          <cx:pt idx="1791">0.005628929003979463</cx:pt>
          <cx:pt idx="1792">-0.00095829677180995815</cx:pt>
          <cx:pt idx="1793">-0.0028367316220316158</cx:pt>
          <cx:pt idx="1794">-0.0022978101173274663</cx:pt>
          <cx:pt idx="1795">-0.013585997600395309</cx:pt>
          <cx:pt idx="1796">-0.004122128388354112</cx:pt>
          <cx:pt idx="1797">0.00055482104070264811</cx:pt>
          <cx:pt idx="1798">-0.001596178630124056</cx:pt>
          <cx:pt idx="1799">-0.017186222158079526</cx:pt>
          <cx:pt idx="1800">-0.0029068715548747005</cx:pt>
          <cx:pt idx="1801">-0.024226027228028579</cx:pt>
          <cx:pt idx="1802">-0.025164959029369677</cx:pt>
          <cx:pt idx="1803">-0.029532949122486735</cx:pt>
          <cx:pt idx="1804">0.0216478932530519</cx:pt>
          <cx:pt idx="1805">-0.027809099252654939</cx:pt>
          <cx:pt idx="1806">0.020647679704152558</cx:pt>
          <cx:pt idx="1807">-0.00091251429819929133</cx:pt>
          <cx:pt idx="1808">0.0042106071465137247</cx:pt>
          <cx:pt idx="1809">-0.0077123474941319329</cx:pt>
          <cx:pt idx="1810">0.00024498111066706364</cx:pt>
          <cx:pt idx="1811">-0.029604258765117512</cx:pt>
          <cx:pt idx="1812">-0.006359300476947524</cx:pt>
          <cx:pt idx="1813">-0.00072195408906769465</cx:pt>
          <cx:pt idx="1814">0.011863399167712554</cx:pt>
          <cx:pt idx="1815">-0.0093608736815437386</cx:pt>
          <cx:pt idx="1816">0.0011853706614103248</cx:pt>
          <cx:pt idx="1817">0.0084388742885064729</cx:pt>
          <cx:pt idx="1818">0.01404947916666662</cx:pt>
          <cx:pt idx="1819">-0.001121047005761678</cx:pt>
          <cx:pt idx="1820">0.011468481006133676</cx:pt>
          <cx:pt idx="1821">-0.004686569482923804</cx:pt>
          <cx:pt idx="1822">-0.015313432443445426</cx:pt>
          <cx:pt idx="1823">-0.013940904426170566</cx:pt>
          <cx:pt idx="1824">0.00074580153688396007</cx:pt>
          <cx:pt idx="1825">0.01429584120982985</cx:pt>
          <cx:pt idx="1826">-0.0094884707129604656</cx:pt>
          <cx:pt idx="1827">-0.01614575618426901</cx:pt>
          <cx:pt idx="1828">0.0037429568017171501</cx:pt>
          <cx:pt idx="1829">0.0058814899774609145</cx:pt>
          <cx:pt idx="1830">0.00095932207906416437</cx:pt>
          <cx:pt idx="1831">0.012992990623479434</cx:pt>
          <cx:pt idx="1832">0.0002760905577029744</cx:pt>
          <cx:pt idx="1833">-0.0067769688947716808</cx:pt>
          <cx:pt idx="1834">-0.0079246491274881994</cx:pt>
          <cx:pt idx="1835">-0.0073918769991667341</cx:pt>
          <cx:pt idx="1836">-0.0073378100292428774</cx:pt>
          <cx:pt idx="1837">0.011138481310913636</cx:pt>
          <cx:pt idx="1838">0.0010965792077883018</cx:pt>
          <cx:pt idx="1839">0.021307227181111398</cx:pt>
          <cx:pt idx="1840">-0.020379273504273494</cx:pt>
          <cx:pt idx="1841">-0.015735214324470847</cx:pt>
          <cx:pt idx="1842">0.0029214455745509198</cx:pt>
          <cx:pt idx="1843">-0.0092274092274092154</cx:pt>
          <cx:pt idx="1844">0.013970766373253648</cx:pt>
          <cx:pt idx="1845">0.012493686700869212</cx:pt>
          <cx:pt idx="1846">-0.0022245607491574097</cx:pt>
          <cx:pt idx="1847">0.013625374467861466</cx:pt>
          <cx:pt idx="1848">-0.010985507631407787</cx:pt>
          <cx:pt idx="1849">0.0086256847871893014</cx:pt>
          <cx:pt idx="1850">-0.0089553825303606196</cx:pt>
          <cx:pt idx="1851">0.0049184229314858758</cx:pt>
          <cx:pt idx="1852">-0.0088165072759526942</cx:pt>
          <cx:pt idx="1853">-0.0066597741584650781</cx:pt>
          <cx:pt idx="1854">0.0059793126459793365</cx:pt>
          <cx:pt idx="1855">0.011021647307286197</cx:pt>
          <cx:pt idx="1856">-0.021327078109412562</cx:pt>
          <cx:pt idx="1857">0.0084613225327826672</cx:pt>
          <cx:pt idx="1858">0.033586957925876168</cx:pt>
          <cx:pt idx="1859">-0.0072344024461649331</cx:pt>
          <cx:pt idx="1860">-0.014225952465787737</cx:pt>
          <cx:pt idx="1861">-0.017045378286603852</cx:pt>
          <cx:pt idx="1862">0.0035041260415412862</cx:pt>
          <cx:pt idx="1863">0.0030268280974985089</cx:pt>
          <cx:pt idx="1864">-0.0031970250277565796</cx:pt>
          <cx:pt idx="1865">-0.0047173615031047295</cx:pt>
          <cx:pt idx="1866">-0.011445815888206132</cx:pt>
          <cx:pt idx="1867">-0.0056046149219455164</cx:pt>
          <cx:pt idx="1868">0.0088071107257059241</cx:pt>
          <cx:pt idx="1869">-0.0084993577655706493</cx:pt>
          <cx:pt idx="1870">-0.0017109927864544122</cx:pt>
          <cx:pt idx="1871">-0.013793486255082435</cx:pt>
          <cx:pt idx="1872">-0.0014731019914670503</cx:pt>
          <cx:pt idx="1873">-0.0037663732615398128</cx:pt>
          <cx:pt idx="1874">-0.009235404260111867</cx:pt>
          <cx:pt idx="1875">-0.0031918649812866197</cx:pt>
          <cx:pt idx="1876">-0.005638563799568108</cx:pt>
          <cx:pt idx="1877">0.01401784088840341</cx:pt>
          <cx:pt idx="1878">0.010873479790564343</cx:pt>
          <cx:pt idx="1879">0.0040421041014250137</cx:pt>
          <cx:pt idx="1880">0.021371675442149372</cx:pt>
          <cx:pt idx="1881">0.0015232600461022004</cx:pt>
          <cx:pt idx="1882">0.0095595401807767374</cx:pt>
          <cx:pt idx="1883">-0.0046140433237208166</cx:pt>
          <cx:pt idx="1884">-0.005651775116002942</cx:pt>
          <cx:pt idx="1885">0.005713366057777408</cx:pt>
          <cx:pt idx="1886">-0.013084416907838415</cx:pt>
          <cx:pt idx="1887">0.015700854586548633</cx:pt>
          <cx:pt idx="1888">-0.013912430336149254</cx:pt>
          <cx:pt idx="1889">0.0013271040693344411</cx:pt>
          <cx:pt idx="1890">-0.0085772429900160992</cx:pt>
          <cx:pt idx="1891">-0.0071252699486924857</cx:pt>
          <cx:pt idx="1892">-0.0091757128182348401</cx:pt>
          <cx:pt idx="1893">-0.0031331374542213804</cx:pt>
          <cx:pt idx="1894">0.012200825309491065</cx:pt>
          <cx:pt idx="1895">-0.0038801971858213246</cx:pt>
          <cx:pt idx="1896">0.0082442037222168717</cx:pt>
          <cx:pt idx="1897">-0.0089257340241796698</cx:pt>
          <cx:pt idx="1898">-0.00056681505239578641</cx:pt>
          <cx:pt idx="1899">-0.0057004615983538495</cx:pt>
          <cx:pt idx="1900">0.0071094300031750539</cx:pt>
          <cx:pt idx="1901">0.017802907039809083</cx:pt>
          <cx:pt idx="1902">0.004293236127987125</cx:pt>
          <cx:pt idx="1903">-0.007412444746684863</cx:pt>
          <cx:pt idx="1904">-0.0031380039566136224</cx:pt>
          <cx:pt idx="1905">0.00068170972799781846</cx:pt>
          <cx:pt idx="1906">-0.0018029584909784464</cx:pt>
          <cx:pt idx="1907">-0.00042360143204605698</cx:pt>
          <cx:pt idx="1908">-0.0045021549949214685</cx:pt>
          <cx:pt idx="1909">-0.00078299929942159195</cx:pt>
          <cx:pt idx="1910">0.0030949153006586839</cx:pt>
          <cx:pt idx="1911">0.011439324199924097</cx:pt>
          <cx:pt idx="1912">0.015723270440251663</cx:pt>
          <cx:pt idx="1913">0.0065262572642670212</cx:pt>
          <cx:pt idx="1914">0.0063663268661624884</cx:pt>
          <cx:pt idx="1915">0.0020215544966460095</cx:pt>
          <cx:pt idx="1916">0.0082667222120967835</cx:pt>
          <cx:pt idx="1917">-0.0054846521369198778</cx:pt>
          <cx:pt idx="1918">-0.0071055684454757705</cx:pt>
          <cx:pt idx="1919">-0.0037978536172238492</cx:pt>
          <cx:pt idx="1920">-0.00078135346311750998</cx:pt>
          <cx:pt idx="1921">0.0097308923044640925</cx:pt>
          <cx:pt idx="1922">-0.0011685464070480239</cx:pt>
          <cx:pt idx="1923">0.010882975545772127</cx:pt>
          <cx:pt idx="1924">-0.001782368859283936</cx:pt>
          <cx:pt idx="1925">0.010147839076907221</cx:pt>
          <cx:pt idx="1926">0.0061688893439476407</cx:pt>
          <cx:pt idx="1927">0.0057769634040820018</cx:pt>
          <cx:pt idx="1928">-0.01084314103800881</cx:pt>
          <cx:pt idx="1929">0.0035885933995513674</cx:pt>
          <cx:pt idx="1930">0.014537233505102545</cx:pt>
          <cx:pt idx="1931">0.010139147611486883</cx:pt>
          <cx:pt idx="1932">0.013346655318309156</cx:pt>
          <cx:pt idx="1933">0.013098788727250581</cx:pt>
          <cx:pt idx="1934">-0.0044386295272798356</cx:pt>
          <cx:pt idx="1935">-0.001015924307519114</cx:pt>
          <cx:pt idx="1936">0.0099371053939093356</cx:pt>
          <cx:pt idx="1937">0.0055555555555554352</cx:pt>
          <cx:pt idx="1938">0.013845148255986798</cx:pt>
          <cx:pt idx="1939">-0.015397796522221808</cx:pt>
          <cx:pt idx="1940">0.017930364295702869</cx:pt>
          <cx:pt idx="1941">-0.0042726396343858606</cx:pt>
          <cx:pt idx="1942">-0.001072283845448128</cx:pt>
          <cx:pt idx="1943">-0.0034551193151929442</cx:pt>
          <cx:pt idx="1944">-0.003960918933192583</cx:pt>
          <cx:pt idx="1945">-0.021167587973574199</cx:pt>
          <cx:pt idx="1946">0.017260900987713851</cx:pt>
          <cx:pt idx="1947">0.020135495597573289</cx:pt>
          <cx:pt idx="1948">0.0083219214157800644</cx:pt>
          <cx:pt idx="1949">-0.0092494152668509948</cx:pt>
          <cx:pt idx="1950">0.01409205254821581</cx:pt>
          <cx:pt idx="1951">0.0046138508265516891</cx:pt>
          <cx:pt idx="1952">-0.00016232260458211943</cx:pt>
          <cx:pt idx="1953">0.006794260577166652</cx:pt>
          <cx:pt idx="1954">-0.0045230025333440928</cx:pt>
          <cx:pt idx="1955">-0.0094349537010007603</cx:pt>
          <cx:pt idx="1956">-0.0042449898565850167</cx:pt>
          <cx:pt idx="1957">0.001919453189920514</cx:pt>
          <cx:pt idx="1958">0.0092188877035113467</cx:pt>
          <cx:pt idx="1959">0.00076475632082682692</cx:pt>
          <cx:pt idx="1960">-0.0024392510337778455</cx:pt>
          <cx:pt idx="1961">-0.0043397106859541686</cx:pt>
          <cx:pt idx="1962">0.0056491932209681399</cx:pt>
          <cx:pt idx="1963">-0.0092487443951439312</cx:pt>
          <cx:pt idx="1964">-0.0028176620449182023</cx:pt>
          <cx:pt idx="1965">-0.02986446129106355</cx:pt>
          <cx:pt idx="1966">-0.00048386901665730092</cx:pt>
          <cx:pt idx="1967">-0.013871173469387687</cx:pt>
          <cx:pt idx="1968">0.0023492560689114613</cx:pt>
          <cx:pt idx="1969">-0.018849107409993026</cx:pt>
          <cx:pt idx="1970">0.007104839707884651</cx:pt>
          <cx:pt idx="1971">0.01041156295933366</cx:pt>
          <cx:pt idx="1972">-0.011660615373176827</cx:pt>
          <cx:pt idx="1973">-0.0022977370395211054</cx:pt>
          <cx:pt idx="1974">0.010337410116157542</cx:pt>
          <cx:pt idx="1975">0.0010069133194985694</cx:pt>
          <cx:pt idx="1976">-0.00030708003734093253</cx:pt>
          <cx:pt idx="1977">0.00035608600090858861</cx:pt>
          <cx:pt idx="1978">-0.014398704614809672</cx:pt>
          <cx:pt idx="1979">0.012253786247708473</cx:pt>
          <cx:pt idx="1980">0.0022586386791874202</cx:pt>
          <cx:pt idx="1981">-0.0059891331192887419</cx:pt>
          <cx:pt idx="1982">-0.010027938535222465</cx:pt>
          <cx:pt idx="1983">-0.0090235215645804237</cx:pt>
          <cx:pt idx="1984">-0.021520858777399253</cx:pt>
          <cx:pt idx="1985">-0.00041155968258465913</cx:pt>
          <cx:pt idx="1986">-0.0087704503288918764</cx:pt>
          <cx:pt idx="1987">-0.0091122137704403409</cx:pt>
          <cx:pt idx="1988">0.0027418365082059548</cx:pt>
          <cx:pt idx="1989">-0.0091306753801153519</cx:pt>
          <cx:pt idx="1990">-0.012297268459240326</cx:pt>
          <cx:pt idx="1991">-0.0056198613141622391</cx:pt>
          <cx:pt idx="1992">-0.011683130699088164</cx:pt>
          <cx:pt idx="1993">-0.0037728653345863901</cx:pt>
          <cx:pt idx="1994">-0.014060579273767025</cx:pt>
          <cx:pt idx="1995">0.011401496531760367</cx:pt>
          <cx:pt idx="1996">0.00079133353344071941</cx:pt>
          <cx:pt idx="1997">-0.017746056431904141</cx:pt>
          <cx:pt idx="1998">0.0078664223621310106</cx:pt>
          <cx:pt idx="1999">-0.0039556852602315512</cx:pt>
          <cx:pt idx="2000">-0.0056611121929506444</cx:pt>
          <cx:pt idx="2001">0.008714116316906953</cx:pt>
          <cx:pt idx="2002">-0.016838415702769002</cx:pt>
          <cx:pt idx="2003">-0.0015024291611671909</cx:pt>
          <cx:pt idx="2004">-0.023732516854255599</cx:pt>
          <cx:pt idx="2005">0.0055748531240620534</cx:pt>
          <cx:pt idx="2006">0.016725933630370889</cx:pt>
          <cx:pt idx="2007">0.022088132611265274</cx:pt>
          <cx:pt idx="2008">0.0030557572933938341</cx:pt>
          <cx:pt idx="2009">-0.001069973525014023</cx:pt>
          <cx:pt idx="2010">-0.012865935837049992</cx:pt>
          <cx:pt idx="2011">0.0077206237161016678</cx:pt>
          <cx:pt idx="2012">-0.0035141604062038454</cx:pt>
          <cx:pt idx="2013">0.0085049177629323378</cx:pt>
          <cx:pt idx="2014">0.012917552435242934</cx:pt>
          <cx:pt idx="2015">-0.0027018220327477247</cx:pt>
          <cx:pt idx="2016">0.0078264969354079061</cx:pt>
          <cx:pt idx="2017">0.01125466169419277</cx:pt>
          <cx:pt idx="2018">-0.0057736875242802256</cx:pt>
          <cx:pt idx="2019">0.011520279664720197</cx:pt>
          <cx:pt idx="2020">-0.020996133358570271</cx:pt>
          <cx:pt idx="2021">0.00047296658153271273</cx:pt>
          <cx:pt idx="2022">0.015354933138181044</cx:pt>
          <cx:pt idx="2023">0.0054784369251943254</cx:pt>
          <cx:pt idx="2024">0.029499396398941662</cx:pt>
          <cx:pt idx="2025">-0.0090713526682735923</cx:pt>
          <cx:pt idx="2026">0.011490719034625915</cx:pt>
          <cx:pt idx="2027">-0.0052151742254499915</cx:pt>
          <cx:pt idx="2028">-0.0026985500135573498</cx:pt>
          <cx:pt idx="2029">-0.013504848397607929</cx:pt>
          <cx:pt idx="2030">0.0024411257897759969</cx:pt>
          <cx:pt idx="2031">-0.012838311319133079</cx:pt>
          <cx:pt idx="2032">0.0020846802390784226</cx:pt>
          <cx:pt idx="2033">-0.017602040816326551</cx:pt>
          <cx:pt idx="2034">0.0037586442128918272</cx:pt>
          <cx:pt idx="2035">-0.0018358704974271072</cx:pt>
          <cx:pt idx="2036">-0.000496064997921896</cx:pt>
          <cx:pt idx="2037">5.3625772546236973e-05</cx:pt>
          <cx:pt idx="2038">-0.026674741579838405</cx:pt>
          <cx:pt idx="2039">-0.010908736729326855</cx:pt>
          <cx:pt idx="2040">-0.0094527782459689</cx:pt>
          <cx:pt idx="2041">-0.0029018171573461883</cx:pt>
          <cx:pt idx="2042">0.018607608936076138</cx:pt>
          <cx:pt idx="2043">0.013810685898921588</cx:pt>
          <cx:pt idx="2044">-0.0051388165648039025</cx:pt>
          <cx:pt idx="2045">0.0018738630301869822</cx:pt>
          <cx:pt idx="2046">-0.00087614823332920772</cx:pt>
          <cx:pt idx="2047">-0.0082401656314700176</cx:pt>
          <cx:pt idx="2048">0.013211658948515451</cx:pt>
          <cx:pt idx="2049">0.0019981785311347666</cx:pt>
          <cx:pt idx="2050">0.019198208167237843</cx:pt>
          <cx:pt idx="2051">-0.0074138741521725818</cx:pt>
          <cx:pt idx="2052">0.0051310145779607319</cx:pt>
          <cx:pt idx="2053">-0.0034996915980584271</cx:pt>
          <cx:pt idx="2054">0.0048570894825331412</cx:pt>
          <cx:pt idx="2055">0.0021570089475926777</cx:pt>
          <cx:pt idx="2056">-0.00083954105089217293</cx:pt>
          <cx:pt idx="2057">0.014770369981356512</cx:pt>
          <cx:pt idx="2058">0.0094418144930551832</cx:pt>
          <cx:pt idx="2059">-0.0055053549711654385</cx:pt>
          <cx:pt idx="2060">0.00061423455918857475</cx:pt>
          <cx:pt idx="2061">-0.0084744645799010865</cx:pt>
          <cx:pt idx="2062">-0.0024309363068264812</cx:pt>
          <cx:pt idx="2063">0.006327701416512478</cx:pt>
          <cx:pt idx="2064">-0.0055310610660823916</cx:pt>
          <cx:pt idx="2065">-0.014598735669131011</cx:pt>
          <cx:pt idx="2066">0.0034701831188938426</cx:pt>
          <cx:pt idx="2067">-0.017008049300267367</cx:pt>
          <cx:pt idx="2068">-0.0066131963326820772</cx:pt>
          <cx:pt idx="2069">-0.0028089117864678339</cx:pt>
          <cx:pt idx="2070">-0.0066343912497759464</cx:pt>
          <cx:pt idx="2071">-0.0081625274633590188</cx:pt>
          <cx:pt idx="2072">0.015577944477906143</cx:pt>
          <cx:pt idx="2073">0.0054051110294218128</cx:pt>
          <cx:pt idx="2074">-0.0042659666106074964</cx:pt>
          <cx:pt idx="2075">0.0020875972165370076</cx:pt>
          <cx:pt idx="2076">0.011264755480607113</cx:pt>
          <cx:pt idx="2077">0.014242778871216602</cx:pt>
          <cx:pt idx="2078">0.0075231634242271363</cx:pt>
          <cx:pt idx="2079">0.0036426758544507477</cx:pt>
          <cx:pt idx="2080">0.00038121779366925715</cx:pt>
          <cx:pt idx="2081">-0.0077229795069480864</cx:pt>
          <cx:pt idx="2082">-0.00068931691345093494</cx:pt>
          <cx:pt idx="2083">-0.0046880202437237549</cx:pt>
          <cx:pt idx="2084">-0.0098720931796479287</cx:pt>
          <cx:pt idx="2085">-0.0070021941111140648</cx:pt>
          <cx:pt idx="2086">0.013231048861327886</cx:pt>
          <cx:pt idx="2087">-0.021097737383662267</cx:pt>
          <cx:pt idx="2088">0.002436799760404151</cx:pt>
          <cx:pt idx="2089">-0.0056541262800503742</cx:pt>
          <cx:pt idx="2090">-0.00012322858903269916</cx:pt>
          <cx:pt idx="2091">0.0090634031179191495</cx:pt>
          <cx:pt idx="2092">-0.0044154322081249534</cx:pt>
          <cx:pt idx="2093">-0.021081487253701403</cx:pt>
          <cx:pt idx="2094">-0.010674354827368022</cx:pt>
          <cx:pt idx="2095">0.0087685058689046715</cx:pt>
          <cx:pt idx="2096">0.00044589359863993585</cx:pt>
          <cx:pt idx="2097">0.014000137390946011</cx:pt>
          <cx:pt idx="2098">0.014487847809897682</cx:pt>
          <cx:pt idx="2099">0.0093757544866808085</cx:pt>
          <cx:pt idx="2100">0.0046327819388259535</cx:pt>
          <cx:pt idx="2101">-0.005949662897203725</cx:pt>
          <cx:pt idx="2102">0.016822479269001225</cx:pt>
          <cx:pt idx="2103">-0.021941543194883149</cx:pt>
          <cx:pt idx="2104">0.0027720960275595583</cx:pt>
          <cx:pt idx="2105">0.010677104135048037</cx:pt>
          <cx:pt idx="2106">-0.011977096665543936</cx:pt>
          <cx:pt idx="2107">-0.0016058078967965544</cx:pt>
          <cx:pt idx="2108">-0.0036567528035103903</cx:pt>
          <cx:pt idx="2109">0.0062717019730289475</cx:pt>
          <cx:pt idx="2110">0.0098875326475135542</cx:pt>
          <cx:pt idx="2111">-0.0027928108505378925</cx:pt>
          <cx:pt idx="2112">-0.0038364029027887882</cx:pt>
          <cx:pt idx="2113">0.0051909578584963386</cx:pt>
          <cx:pt idx="2114">-0.01597071583514096</cx:pt>
          <cx:pt idx="2115">-0.011741468232195846</cx:pt>
          <cx:pt idx="2116">-0.0032338411151934233</cx:pt>
          <cx:pt idx="2117">-0.0036322956661051699</cx:pt>
          <cx:pt idx="2118">-0.0026865340940563079</cx:pt>
          <cx:pt idx="2119">0.0048508902486081003</cx:pt>
          <cx:pt idx="2120">0.023259570344047777</cx:pt>
          <cx:pt idx="2121">0.023527246917799335</cx:pt>
          <cx:pt idx="2122">0.0081220259435498404</cx:pt>
          <cx:pt idx="2123">0.0007946226193888097</cx:pt>
          <cx:pt idx="2124">0.010045779869753146</cx:pt>
          <cx:pt idx="2125">0.011838315875321716</cx:pt>
          <cx:pt idx="2126">-0.008429926238145492</cx:pt>
          <cx:pt idx="2127">-0.0010419748639643226</cx:pt>
          <cx:pt idx="2128">-0.0014428341384863182</cx:pt>
          <cx:pt idx="2129">0.0088358849291979517</cx:pt>
          <cx:pt idx="2130">0.0029408769160259446</cx:pt>
          <cx:pt idx="2131">-0.0075164823888561267</cx:pt>
          <cx:pt idx="2132">-0.0028040749125333784</cx:pt>
          <cx:pt idx="2133">0.014076647982347007</cx:pt>
          <cx:pt idx="2134">0.00087426985796289366</cx:pt>
          <cx:pt idx="2135">0.0058823529411764193</cx:pt>
          <cx:pt idx="2136">-0.0087418362938680022</cx:pt>
          <cx:pt idx="2137">0.0063004254996780456</cx:pt>
          <cx:pt idx="2138">0.008996496496496564</cx:pt>
          <cx:pt idx="2139">-0.0036040335036982211</cx:pt>
          <cx:pt idx="2140">0.019128913852141962</cx:pt>
          <cx:pt idx="2141">-0.0024076749268437795</cx:pt>
          <cx:pt idx="2142">0.020037024937384369</cx:pt>
          <cx:pt idx="2143">0.013028732475100871</cx:pt>
          <cx:pt idx="2144">0.011194294216281342</cx:pt>
          <cx:pt idx="2145">-0.0035194160376352691</cx:pt>
          <cx:pt idx="2146">-0.0016260741584769554</cx:pt>
          <cx:pt idx="2147">0.013095935340283546</cx:pt>
          <cx:pt idx="2148">0.007740945650657827</cx:pt>
          <cx:pt idx="2149">0.018940214602551984</cx:pt>
          <cx:pt idx="2150">0.020265665672375446</cx:pt>
          <cx:pt idx="2151">-0.019975386859317636</cx:pt>
          <cx:pt idx="2152">-0.016670721393899357</cx:pt>
          <cx:pt idx="2153">0.024236121316256447</cx:pt>
          <cx:pt idx="2154">0.016334563892719003</cx:pt>
          <cx:pt idx="2155">0.0096249146532166336</cx:pt>
          <cx:pt idx="2156">-0.0054476603848793758</cx:pt>
          <cx:pt idx="2157">-0.010653297822340571</cx:pt>
          <cx:pt idx="2158">0.011416686948248832</cx:pt>
          <cx:pt idx="2159">0.010844230453575496</cx:pt>
          <cx:pt idx="2160">-0.0086867259762908721</cx:pt>
          <cx:pt idx="2161">-0.016116912102825232</cx:pt>
          <cx:pt idx="2162">-0.011274059455351837</cx:pt>
          <cx:pt idx="2163">0.030982788560877557</cx:pt>
          <cx:pt idx="2164">0.015601332929415285</cx:pt>
          <cx:pt idx="2165">-0.015223742887897908</cx:pt>
          <cx:pt idx="2166">0.01443031123139382</cx:pt>
          <cx:pt idx="2167">0.011788996223669974</cx:pt>
          <cx:pt idx="2168">0.011390316644457117</cx:pt>
          <cx:pt idx="2169">0.004002780879347829</cx:pt>
          <cx:pt idx="2170">-0.0050392767155772837</cx:pt>
          <cx:pt idx="2171">0.010672727463158605</cx:pt>
          <cx:pt idx="2172">0.011799165778279162</cx:pt>
          <cx:pt idx="2173">-0.0041990167648862046</cx:pt>
          <cx:pt idx="2174">0.0093185609258839303</cx:pt>
          <cx:pt idx="2175">-0.0056121603711066512</cx:pt>
          <cx:pt idx="2176">-0.0075007563349572181</cx:pt>
          <cx:pt idx="2177">-0.010595453970396058</cx:pt>
          <cx:pt idx="2178">0.0045338147013140187</cx:pt>
          <cx:pt idx="2179">0.0056041994969787462</cx:pt>
          <cx:pt idx="2180">0.015574755745502706</cx:pt>
          <cx:pt idx="2181">-0.0046445859609648352</cx:pt>
          <cx:pt idx="2182">-0.014661681694890403</cx:pt>
          <cx:pt idx="2183">0.023130908049269563</cx:pt>
          <cx:pt idx="2184">-0.013268648671061978</cx:pt>
          <cx:pt idx="2185">0.0036047388371876934</cx:pt>
          <cx:pt idx="2186">-0.0038154879781023649</cx:pt>
          <cx:pt idx="2187">0.0077161287667568594</cx:pt>
          <cx:pt idx="2188">0.01987496218614504</cx:pt>
          <cx:pt idx="2189">0.0068002684052919544</cx:pt>
          <cx:pt idx="2190">0.00041045149664627911</cx:pt>
          <cx:pt idx="2191">0.010549254618394312</cx:pt>
          <cx:pt idx="2192">-0.00045585626653710042</cx:pt>
          <cx:pt idx="2193">0.020852335578023927</cx:pt>
          <cx:pt idx="2194">0.016340555502529462</cx:pt>
          <cx:pt idx="2195">-0.01590225928439842</cx:pt>
          <cx:pt idx="2196">0.0057746628233184636</cx:pt>
          <cx:pt idx="2197">0.0066745829582671246</cx:pt>
          <cx:pt idx="2198">-0.0048207842193889738</cx:pt>
          <cx:pt idx="2199">0.0012685355141892774</cx:pt>
          <cx:pt idx="2200">0.014434415283052832</cx:pt>
          <cx:pt idx="2201">-0.0048538607227492925</cx:pt>
          <cx:pt idx="2202">-8.5663703337215667e-05</cx:pt>
          <cx:pt idx="2203">-0.0087566010561688831</cx:pt>
          <cx:pt idx="2204">0.0015051722319690303</cx:pt>
          <cx:pt idx="2205">0.0014551163614432284</cx:pt>
          <cx:pt idx="2206">-0.0047129432811702171</cx:pt>
          <cx:pt idx="2207">-0.0076956627089896333</cx:pt>
          <cx:pt idx="2208">-0.042034884308121162</cx:pt>
          <cx:pt idx="2209">0.0067511987641193528</cx:pt>
          <cx:pt idx="2210">0.0021321534750097554</cx:pt>
          <cx:pt idx="2211">0.05473865485787812</cx:pt>
          <cx:pt idx="2212">0.025414976023607681</cx:pt>
          <cx:pt idx="2213">0.023757866023280613</cx:pt>
          <cx:pt idx="2214">-0.0086720424249027948</cx:pt>
          <cx:pt idx="2215">0.028649049147937779</cx:pt>
          <cx:pt idx="2216">0.011905384441074519</cx:pt>
          <cx:pt idx="2217">-0.0081716575284691614</cx:pt>
          <cx:pt idx="2218">-0.022653140079254574</cx:pt>
          <cx:pt idx="2219">0.015054696073919545</cx:pt>
          <cx:pt idx="2220">-0.0013115916341722954</cx:pt>
          <cx:pt idx="2221">-0.0015354984156851768</cx:pt>
          <cx:pt idx="2222">0.015510040020272276</cx:pt>
          <cx:pt idx="2223">0.00031447090270610942</cx:pt>
          <cx:pt idx="2224">0.0097315813603453191</cx:pt>
          <cx:pt idx="2225">0.010104210373085086</cx:pt>
          <cx:pt idx="2226">0.0072174238302502806</cx:pt>
          <cx:pt idx="2227">-0.010323799707979028</cx:pt>
          <cx:pt idx="2228">8.5887779027844003e-06</cx:pt>
          <cx:pt idx="2229">-0.010080767595797561</cx:pt>
          <cx:pt idx="2230">0.018168344661930739</cx:pt>
          <cx:pt idx="2231">0.014397609073432079</cx:pt>
          <cx:pt idx="2232">0.0072673328388435827</cx:pt>
          <cx:pt idx="2233">0.0012734930332439719</cx:pt>
          <cx:pt idx="2234">0.017026255287466308</cx:pt>
          <cx:pt idx="2235">0.01134874540954166</cx:pt>
          <cx:pt idx="2236">0.0078170144462279371</cx:pt>
          <cx:pt idx="2237">0.0088061921770465745</cx:pt>
          <cx:pt idx="2238">-0.015428483727392351</cx:pt>
          <cx:pt idx="2239">0.022449463044851597</cx:pt>
          <cx:pt idx="2240">0.00030786476053637355</cx:pt>
          <cx:pt idx="2241">0.0080186056709709314</cx:pt>
          <cx:pt idx="2242">0.001922641052294302</cx:pt>
          <cx:pt idx="2243">-0.061288984737889934</cx:pt>
          <cx:pt idx="2244">-0.024368691159976748</cx:pt>
          <cx:pt idx="2245">-0.031499237497589837</cx:pt>
          <cx:pt idx="2246">0.039829674074946711</cx:pt>
          <cx:pt idx="2247">-0.023910870614186255</cx:pt>
          <cx:pt idx="2248">-0.008761560392184068</cx:pt>
          <cx:pt idx="2249">-0.025291863470279039</cx:pt>
          <cx:pt idx="2250">-0.030517876330507794</cx:pt>
          <cx:pt idx="2251">0.030607611840641095</cx:pt>
          <cx:pt idx="2252">-0.043621666821518211</cx:pt>
          <cx:pt idx="2253">-0.021050933963248673</cx:pt>
          <cx:pt idx="2254">0.022233971504897622</cx:pt>
          <cx:pt idx="2255">0.031879164496488803</cx:pt>
          <cx:pt idx="2256">-0.027306776877802089</cx:pt>
          <cx:pt idx="2257">-0.0057805613546741061</cx:pt>
          <cx:pt idx="2258">-0.013370567826013396</cx:pt>
          <cx:pt idx="2259">-0.011671708235831271</cx:pt>
          <cx:pt idx="2260">0.033919332457244808</cx:pt>
          <cx:pt idx="2261">0.014660074613350563</cx:pt>
          <cx:pt idx="2262">-0.006296414415235185</cx:pt>
          <cx:pt idx="2263">-0.023960364630471149</cx:pt>
          <cx:pt idx="2264">0.036446674038712198</cx:pt>
          <cx:pt idx="2265">-0.022014976799742764</cx:pt>
          <cx:pt idx="2266">0.0034702510667132332</cx:pt>
          <cx:pt idx="2267">-0.011081589009137475</cx:pt>
          <cx:pt idx="2268">0.029313706988739918</cx:pt>
          <cx:pt idx="2269">0.027247456204762467</cx:pt>
          <cx:pt idx="2270">0.015965316725733703</cx:pt>
          <cx:pt idx="2271">0.010410725686316253</cx:pt>
          <cx:pt idx="2272">-0.0063908711631214497</cx:pt>
          <cx:pt idx="2273">0.011759427013664387</cx:pt>
          <cx:pt idx="2274">0.016781260925299961</cx:pt>
          <cx:pt idx="2275">-0.011092782116886477</cx:pt>
          <cx:pt idx="2276">0.0083875113711285622</cx:pt>
          <cx:pt idx="2277">-0.011608665552234772</cx:pt>
          <cx:pt idx="2278">0.0090025267314803887</cx:pt>
          <cx:pt idx="2279">0.011953574499041098</cx:pt>
          <cx:pt idx="2280">-0.0054692045548999707</cx:pt>
          <cx:pt idx="2281">0.011007077740055488</cx:pt>
          <cx:pt idx="2282">0.011120414251688842</cx:pt>
          <cx:pt idx="2283">-0.0060682886935187674</cx:pt>
          <cx:pt idx="2284">-0.010303400865915349</cx:pt>
          <cx:pt idx="2285">0.0069660395316589749</cx:pt>
          <cx:pt idx="2286">0.0019162892777881749</cx:pt>
          <cx:pt idx="2287">-0.029629754546910858</cx:pt>
          <cx:pt idx="2288">-0.032454361054766706</cx:pt>
          <cx:pt idx="2289">-0.01923674146635794</cx:pt>
          <cx:pt idx="2290">0.012650576021726798</cx:pt>
          <cx:pt idx="2291">-0.0058246096366008672</cx:pt>
          <cx:pt idx="2292">0.036425696673289598</cx:pt>
          <cx:pt idx="2293">0.0077259438373592539</cx:pt>
          <cx:pt idx="2294">-0.0045534180257802252</cx:pt>
          <cx:pt idx="2295">-0.0053435439268240568</cx:pt>
          <cx:pt idx="2296">-0.022872659860570747</cx:pt>
          <cx:pt idx="2297">-0.0020407629313727339</cx:pt>
          <cx:pt idx="2298">-0.012861395496745054</cx:pt>
          <cx:pt idx="2299">0.012629191923596893</cx:pt>
          <cx:pt idx="2300">0.01562567074479506</cx:pt>
          <cx:pt idx="2301">-0.0064373973904778758</cx:pt>
          <cx:pt idx="2302">-0.018176379504504375</cx:pt>
          <cx:pt idx="2303">0.0050594352339769716</cx:pt>
          <cx:pt idx="2304">-0.0018767320307293822</cx:pt>
          <cx:pt idx="2305">-0.013284991957914608</cx:pt>
          <cx:pt idx="2306">-0.0090292846511126883</cx:pt>
          <cx:pt idx="2307">0.017937180243565349</cx:pt>
          <cx:pt idx="2308">0.0089710361197650537</cx:pt>
          <cx:pt idx="2309">-0.011233872818087168</cx:pt>
          <cx:pt idx="2310">-0.016943372520865217</cx:pt>
          <cx:pt idx="2311">0.00044851094366702549</cx:pt>
          <cx:pt idx="2312">0.0084144237098180454</cx:pt>
          <cx:pt idx="2313">-0.01338549319007392</cx:pt>
          <cx:pt idx="2314">0.020959087860496311</cx:pt>
          <cx:pt idx="2315">0.006348649596632768</cx:pt>
          <cx:pt idx="2316">0.019289148026796554</cx:pt>
          <cx:pt idx="2317">-0.0016107359426680427</cx:pt>
          <cx:pt idx="2318">0.0075568473243288756</cx:pt>
          <cx:pt idx="2319">0.009743420440019971</cx:pt>
          <cx:pt idx="2320">0.014778612711942177</cx:pt>
          <cx:pt idx="2321">-0.0098370320461532521</cx:pt>
          <cx:pt idx="2322">-0.0068602343842748149</cx:pt>
          <cx:pt idx="2323">0.0094830120532526686</cx:pt>
          <cx:pt idx="2324">-0.0013457252197316195</cx:pt>
          <cx:pt idx="2325">0.013867807940813014</cx:pt>
          <cx:pt idx="2326">0.011235310037150184</cx:pt>
          <cx:pt idx="2327">-0.0088527058667790363</cx:pt>
          <cx:pt idx="2328">0.0034957251568541845</cx:pt>
          <cx:pt idx="2329">-0.0099840122572694336</cx:pt>
          <cx:pt idx="2330">0.016260229199603456</cx:pt>
          <cx:pt idx="2331">-0.017181185685122599</cx:pt>
          <cx:pt idx="2332">-0.0016441603098032243</cx:pt>
          <cx:pt idx="2333">-0.0035092421209558327</cx:pt>
          <cx:pt idx="2334">-0.016516401467746272</cx:pt>
          <cx:pt idx="2335">-0.0090025856663030288</cx:pt>
          <cx:pt idx="2336">0.00035207639198990304</cx:pt>
          <cx:pt idx="2337">-0.019389514780675344</cx:pt>
          <cx:pt idx="2338">-0.00022764882541961013</cx:pt>
          <cx:pt idx="2339">0.023987762566442909</cx:pt>
          <cx:pt idx="2340">0.019629527232512996</cx:pt>
          <cx:pt idx="2341">0.0093289621114661658</cx:pt>
          <cx:pt idx="2342">-0.0066253383684789589</cx:pt>
          <cx:pt idx="2343">0.010523705203984638</cx:pt>
          <cx:pt idx="2344">-0.0019962890560286952</cx:pt>
          <cx:pt idx="2345">0.0024953315816435987</cx:pt>
          <cx:pt idx="2346">0.002406897574968325</cx:pt>
          <cx:pt idx="2347">0.0050355936095527612</cx:pt>
          <cx:pt idx="2348">-0.023658008294574807</cx:pt>
          <cx:pt idx="2349">0.0085730456785190721</cx:pt>
          <cx:pt idx="2350">-0.0094437909595026116</cx:pt>
          <cx:pt idx="2351">0.00012601335741577147</cx:pt>
          <cx:pt idx="2352">0.010359075830762994</cx:pt>
          <cx:pt idx="2353">0.0015274146017516667</cx:pt>
          <cx:pt idx="2354">-0.0041427714057082118</cx:pt>
          <cx:pt idx="2355">-0.0064091808999698838</cx:pt>
          <cx:pt idx="2356">-0.010297570112467996</cx:pt>
          <cx:pt idx="2357">0.011328881105403827</cx:pt>
          <cx:pt idx="2358">-0.018806877358329466</cx:pt>
          <cx:pt idx="2359">0.015944756208205745</cx:pt>
          <cx:pt idx="2360">-0.0037862497575619669</cx:pt>
          <cx:pt idx="2361">0.015131759253876395</cx:pt>
          <cx:pt idx="2362">0.0054021459901044833</cx:pt>
          <cx:pt idx="2363">0.015107386918320807</cx:pt>
          <cx:pt idx="2364">0.013870949626551327</cx:pt>
          <cx:pt idx="2365">-0.0073541890592294335</cx:pt>
          <cx:pt idx="2366">0.0017908858431279194</cx:pt>
          <cx:pt idx="2367">-0.001761715814227743</cx:pt>
          <cx:pt idx="2368">0.015184916952511264</cx:pt>
          <cx:pt idx="2369">-0.00020696517412934599</cx:pt>
          <cx:pt idx="2370">-0.0030020199762073878</cx:pt>
          <cx:pt idx="2371">-0.0042334490582980992</cx:pt>
          <cx:pt idx="2372">0.0085849874007360473</cx:pt>
          <cx:pt idx="2373">-0.00058857683711534443</cx:pt>
          <cx:pt idx="2374">0.0029342490305082954</cx:pt>
          <cx:pt idx="2375">0.0023892594086978394</cx:pt>
          <cx:pt idx="2376">-0.011669508007779612</cx:pt>
          <cx:pt idx="2377">-0.0086543041438939747</cx:pt>
          <cx:pt idx="2378">-0.0093627770534550261</cx:pt>
          <cx:pt idx="2379">0.019714349618174316</cx:pt>
          <cx:pt idx="2380">0.0029230217832821037</cx:pt>
          <cx:pt idx="2381">-0.0036050006394679553</cx:pt>
          <cx:pt idx="2382">-0.0072866931295742753</cx:pt>
          <cx:pt idx="2383">-0.0018876295728632421</cx:pt>
          <cx:pt idx="2384">-0.0020045749573623819</cx:pt>
          <cx:pt idx="2385">-0.0041393751978378961</cx:pt>
          <cx:pt idx="2386">-0.0015282192181694549</cx:pt>
          <cx:pt idx="2387">0.026625205722243216</cx:pt>
          <cx:pt idx="2388">-0.0038921632484469979</cx:pt>
          <cx:pt idx="2389">0.0049006434070538001</cx:pt>
          <cx:pt idx="2390">-0.0092859992022338248</cx:pt>
          <cx:pt idx="2391">0.0077731691099641714</cx:pt>
          <cx:pt idx="2392">0.016795081329286445</cx:pt>
          <cx:pt idx="2393">0.010755502860178309</cx:pt>
          <cx:pt idx="2394">-0.00083218394347307908</cx:pt>
          <cx:pt idx="2395">-0.0082036621272033317</cx:pt>
          <cx:pt idx="2396">0.0039926028520803174</cx:pt>
          <cx:pt idx="2397">0.0076096137602701796</cx:pt>
          <cx:pt idx="2398">-0.0094018617701542278</cx:pt>
          <cx:pt idx="2399">-0.0083943631148245771</cx:pt>
          <cx:pt idx="2400">0.0044430956938543943</cx:pt>
          <cx:pt idx="2401">0.011255837571262518</cx:pt>
          <cx:pt idx="2402">-0.0055780776134183611</cx:pt>
          <cx:pt idx="2403">0.0051797520184100687</cx:pt>
          <cx:pt idx="2404">-0.0022060581751424295</cx:pt>
          <cx:pt idx="2405">-0.0014909231363461287</cx:pt>
          <cx:pt idx="2406">0.0080003678330038581</cx:pt>
          <cx:pt idx="2407">-0.026501474926253731</cx:pt>
          <cx:pt idx="2408">-0.025185077660037757</cx:pt>
          <cx:pt idx="2409">-0.0044307642460815902</cx:pt>
          <cx:pt idx="2410">0.0042586483630820135</cx:pt>
          <cx:pt idx="2411">-0.0033665946409638936</cx:pt>
          <cx:pt idx="2412">-0.0010450590579885962</cx:pt>
          <cx:pt idx="2413">-0.017650889964302564</cx:pt>
          <cx:pt idx="2414">-0.033528740137352922</cx:pt>
          <cx:pt idx="2415">-0.014364736387208202</cx:pt>
          <cx:pt idx="2416">0.0085010112089946802</cx:pt>
          <cx:pt idx="2417">0.011721264270469798</cx:pt>
          <cx:pt idx="2418">0.020944926286462905</cx:pt>
          <cx:pt idx="2419">0.0093396528639138783</cx:pt>
          <cx:pt idx="2420">0.0024418823799337835</cx:pt>
          <cx:pt idx="2421">-0.016119765863731275</cx:pt>
          <cx:pt idx="2422">-0.014212366363221745</cx:pt>
          <cx:pt idx="2423">0.011255281131539851</cx:pt>
          <cx:pt idx="2424">0.016360321293056593</cx:pt>
          <cx:pt idx="2425">-0.0041731270412033988</cx:pt>
          <cx:pt idx="2426">-0.0035091204025557068</cx:pt>
          <cx:pt idx="2427">0.010020401307650096</cx:pt>
          <cx:pt idx="2428">0.0067868332180493294</cx:pt>
          <cx:pt idx="2429">-0.004668312703369858</cx:pt>
          <cx:pt idx="2430">-0.0010311978263004475</cx:pt>
          <cx:pt idx="2431">-0.0043069437138348312</cx:pt>
          <cx:pt idx="2432">-0.015754276697529674</cx:pt>
          <cx:pt idx="2433">-0.0097112750263435039</cx:pt>
          <cx:pt idx="2434">0.026474957119761014</cx:pt>
          <cx:pt idx="2435">-0.0028393659572367174</cx:pt>
          <cx:pt idx="2436">0.019385350421280291</cx:pt>
          <cx:pt idx="2437">-0.0061469253193233804</cx:pt>
          <cx:pt idx="2438">-0.00069068629840890981</cx:pt>
          <cx:pt idx="2439">-0.010950194277640537</cx:pt>
          <cx:pt idx="2440">-0.0095621164372200803</cx:pt>
          <cx:pt idx="2441">-0.020109472686818425</cx:pt>
          <cx:pt idx="2442">-0.019967382581608153</cx:pt>
          <cx:pt idx="2443">0.01258456452464937</cx:pt>
          <cx:pt idx="2444">-0.0010832572778682705</cx:pt>
          <cx:pt idx="2445">-0.0022140536843906185</cx:pt>
          <cx:pt idx="2446">-0.016457258050501414</cx:pt>
          <cx:pt idx="2447">0.0070147283410556685</cx:pt>
          <cx:pt idx="2448">0.010222381635581085</cx:pt>
          <cx:pt idx="2449">-0.010921083302397537</cx:pt>
          <cx:pt idx="2450">0.013902131716951708</cx:pt>
          <cx:pt idx="2451">0.020186179973974691</cx:pt>
          <cx:pt idx="2452">0.0072787194753361458</cx:pt>
          <cx:pt idx="2453">0.0023049850465127505</cx:pt>
          <cx:pt idx="2454">0.0051778552173055055</cx:pt>
          <cx:pt idx="2455">-0.0029592871332832574</cx:pt>
          <cx:pt idx="2456">-0.0089322100150533591</cx:pt>
          <cx:pt idx="2457">-0.012479264380205095</cx:pt>
          <cx:pt idx="2458">-0.023934954863296568</cx:pt>
          <cx:pt idx="2459">0.0040274796049807248</cx:pt>
          <cx:pt idx="2460">-0.031188013601586878</cx:pt>
          <cx:pt idx="2461">-0.0010726284716374307</cx:pt>
          <cx:pt idx="2462">0.013950683111456899</cx:pt>
          <cx:pt idx="2463">0.002197898041951927</cx:pt>
          <cx:pt idx="2464">0.017809721246594794</cx:pt>
          <cx:pt idx="2465">0.0039761092150171345</cx:pt>
          <cx:pt idx="2466">0.0030792262806007818</cx:pt>
          <cx:pt idx="2467">-7.6561210687875377e-05</cx:pt>
          <cx:pt idx="2468">-0.0043058889866636734</cx:pt>
          <cx:pt idx="2469">0.0033887625907856466</cx:pt>
          <cx:pt idx="2470">-0.0093590470788429674</cx:pt>
          <cx:pt idx="2471">-0.0030775596762096331</cx:pt>
          <cx:pt idx="2472">0.0078176452978660563</cx:pt>
          <cx:pt idx="2473">-0.0016277575497966083</cx:pt>
          <cx:pt idx="2474">0.010444484006883812</cx:pt>
          <cx:pt idx="2475">-0.0073099290356187785</cx:pt>
          <cx:pt idx="2476">-0.011278552614534259</cx:pt>
          <cx:pt idx="2477">-0.0030056822119049506</cx:pt>
          <cx:pt idx="2478">0.0084598009155479204</cx:pt>
          <cx:pt idx="2479">0.0091567454407747422</cx:pt>
          <cx:pt idx="2480">0.0014106649670703904</cx:pt>
          <cx:pt idx="2481">-0.0030344615961608481</cx:pt>
          <cx:pt idx="2482">-0.0094822616312587489</cx:pt>
          <cx:pt idx="2483">-0.002657256986084044</cx:pt>
          <cx:pt idx="2484">-0.0031329242645848797</cx:pt>
          <cx:pt idx="2485">-0.008994297789847755</cx:pt>
          <cx:pt idx="2486">0.012017944957294312</cx:pt>
          <cx:pt idx="2487">0.013859229702481891</cx:pt>
          <cx:pt idx="2488">0.013942836050033046</cx:pt>
          <cx:pt idx="2489">0.0019508682619688927</cx:pt>
          <cx:pt idx="2490">0.0028137028162076947</cx:pt>
          <cx:pt idx="2491">-0.003939614923596655</cx:pt>
          <cx:pt idx="2492">0.0080651196048923228</cx:pt>
          <cx:pt idx="2493">0.0066979402388463189</cx:pt>
          <cx:pt idx="2494">0.017111778553454138</cx:pt>
          <cx:pt idx="2495">-0.00027607262333962252</cx:pt>
          <cx:pt idx="2496">0.003729260538599163</cx:pt>
          <cx:pt idx="2497">0.0011070349241235765</cx:pt>
          <cx:pt idx="2498">0.004400608201060351</cx:pt>
          <cx:pt idx="2499">-0.0054681496461071715</cx:pt>
          <cx:pt idx="2500">-0.0059154746212305995</cx:pt>
          <cx:pt idx="2501">0.0008861284317152017</cx:pt>
          <cx:pt idx="2502">-0.0020120560443141313</cx:pt>
          <cx:pt idx="2503">0.011490735745287336</cx:pt>
          <cx:pt idx="2504">-0.0035556417529312738</cx:pt>
          <cx:pt idx="2505">0.002764122814086601</cx:pt>
          <cx:pt idx="2506">0.0077642110650001277</cx:pt>
          <cx:pt idx="2507">0.015670748984667759</cx:pt>
          <cx:pt idx="2508">0.0014147384305834654</cx:pt>
          <cx:pt idx="2509">-0.0072915264703786982</cx:pt>
          <cx:pt idx="2510">0.00059342015729590308</cx:pt>
          <cx:pt idx="2511">0.0011222812341932795</cx:pt>
          <cx:pt idx="2512">-0.0020432406747445371</cx:pt>
          <cx:pt idx="2513">-0.004270955119181216</cx:pt>
          <cx:pt idx="2514">0.0063146081623620979</cx:pt>
          <cx:pt idx="2515">0.013787889416294538</cx:pt>
          <cx:pt idx="2516">0.0013154822137464424</cx:pt>
          <cx:pt idx="2517">0.0034673472078934719</cx:pt>
          <cx:pt idx="2518">-0.003963927481153936</cx:pt>
          <cx:pt idx="2519">-0.0082998955642279507</cx:pt>
          <cx:pt idx="2520">-0.0074520010442295035</cx:pt>
          <cx:pt idx="2521">0.006491924391873299</cx:pt>
          <cx:pt idx="2522">-0.018727581347681169</cx:pt>
          <cx:pt idx="2523">0.006253878837064894</cx:pt>
          <cx:pt idx="2524">0.011662013918924354</cx:pt>
          <cx:pt idx="2525">0.00099770606165350663</cx:pt>
          <cx:pt idx="2526">0.0035149247305093969</cx:pt>
          <cx:pt idx="2527">-0.015292051153659687</cx:pt>
          <cx:pt idx="2528">0.0089169666559011391</cx:pt>
          <cx:pt idx="2529">0.0047586942205775787</cx:pt>
          <cx:pt idx="2530">-0.0017749155737061108</cx:pt>
          <cx:pt idx="2531">0.0005886739138966289</cx:pt>
          <cx:pt idx="2532">0.0043139492173151781</cx:pt>
          <cx:pt idx="2533">0.0062672796744432943</cx:pt>
          <cx:pt idx="2534">0.0017133775245182069</cx:pt>
          <cx:pt idx="2535">0.0071967364532020753</cx:pt>
          <cx:pt idx="2536">-0.015722114941091034</cx:pt>
          <cx:pt idx="2537">-0.0017935463659147586</cx:pt>
          <cx:pt idx="2538">0.0012906253666550049</cx:pt>
          <cx:pt idx="2539">-0.014602595135113758</cx:pt>
          <cx:pt idx="2540">-0.0067030982854767848</cx:pt>
          <cx:pt idx="2541">-0.003954344565383093</cx:pt>
          <cx:pt idx="2542">0.00040088836862487272</cx:pt>
          <cx:pt idx="2543">0.0071800995024875478</cx:pt>
          <cx:pt idx="2544">-0.0012433350070534916</cx:pt>
          <cx:pt idx="2545">0.010894671701444952</cx:pt>
          <cx:pt idx="2546">0.0017705939752589001</cx:pt>
          <cx:pt idx="2547">0.0010847862656626699</cx:pt>
          <cx:pt idx="2548">0.0062182641981093738</cx:pt>
          <cx:pt idx="2549">0.0026800878819515203</cx:pt>
          <cx:pt idx="2550">0.0010973189618273722</cx:pt>
          <cx:pt idx="2551">0.0085415348528571598</cx:pt>
          <cx:pt idx="2552">-0.0037329615861213879</cx:pt>
          <cx:pt idx="2553">0.00032517303850965873</cx:pt>
          <cx:pt idx="2554">-0.003800331071786523</cx:pt>
          <cx:pt idx="2555">-0.0044103412745496702</cx:pt>
          <cx:pt idx="2556">-0.0029201080361686447</cx:pt>
          <cx:pt idx="2557">0.0024911365517672657</cx:pt>
          <cx:pt idx="2558">0.004416040801729147</cx:pt>
          <cx:pt idx="2559">0.015477174611922497</cx:pt>
          <cx:pt idx="2560">-0.0041350898498148502</cx:pt>
          <cx:pt idx="2561">0.0021857336779379992</cx:pt>
          <cx:pt idx="2562">-0.004112215745011933</cx:pt>
          <cx:pt idx="2563">0.0052397331106703218</cx:pt>
          <cx:pt idx="2564">-0.0086928973233603261</cx:pt>
          <cx:pt idx="2565">0.015570921095669524</cx:pt>
          <cx:pt idx="2566">-0.0027000434752764428</cx:pt>
          <cx:pt idx="2567">0.00035835188630335425</cx:pt>
          <cx:pt idx="2568">0.00073141742602020267</cx:pt>
          <cx:pt idx="2569">0.0026216403109493723</cx:pt>
          <cx:pt idx="2570">0.0063201292719391481</cx:pt>
          <cx:pt idx="2571">0.0069659500761082085</cx:pt>
          <cx:pt idx="2572">-0.0091713267398658496</cx:pt>
          <cx:pt idx="2573">0.011326824523996634</cx:pt>
          <cx:pt idx="2574">-0.011211729193618063</cx:pt>
          <cx:pt idx="2575">0.013920282881632896</cx:pt>
          <cx:pt idx="2576">-0.0047069052098245197</cx:pt>
          <cx:pt idx="2577">-0.0065331371883369785</cx:pt>
          <cx:pt idx="2578">-0.017720177815995705</cx:pt>
          <cx:pt idx="2579">-0.021408910184524378</cx:pt>
          <cx:pt idx="2580">0.018367551172798088</cx:pt>
          <cx:pt idx="2581">-0.0021523791890390386</cx:pt>
          <cx:pt idx="2582">-0.018344083149368685</cx:pt>
          <cx:pt idx="2583">0.0054070526093715834</cx:pt>
          <cx:pt idx="2584">-0.031530841709048907</cx:pt>
          <cx:pt idx="2585">-0.01603459147824533</cx:pt>
          <cx:pt idx="2586">-0.0010657397463539032</cx:pt>
          <cx:pt idx="2587">-0.014901406106997132</cx:pt>
          <cx:pt idx="2588">-0.0032972995534037691</cx:pt>
          <cx:pt idx="2589">0.002680719631692456</cx:pt>
          <cx:pt idx="2590">0.021434157786684872</cx:pt>
          <cx:pt idx="2591">-0.0024336463862801292</cx:pt>
          <cx:pt idx="2592">0.0046738467791099369</cx:pt>
          <cx:pt idx="2593">0.015287949733861536</cx:pt>
          <cx:pt idx="2594">0.0016700760723647522</cx:pt>
          <cx:pt idx="2595">0.0001917422983510235</cx:pt>
          <cx:pt idx="2596">0.0072571242752788754</cx:pt>
          <cx:pt idx="2597">0.010042241798966697</cx:pt>
          <cx:pt idx="2598">0.013989424707166706</cx:pt>
          <cx:pt idx="2599">0.04950808332781443</cx:pt>
          <cx:pt idx="2600">0.0033296418801475338</cx:pt>
          <cx:pt idx="2601">0.0089834068625668853</cx:pt>
          <cx:pt idx="2602">-0.0072107289790778384</cx:pt>
          <cx:pt idx="2603">-0.0080286907625779485</cx:pt>
          <cx:pt idx="2604">0.0074197777728946526</cx:pt>
          <cx:pt idx="2605">0.014878525712718986</cx:pt>
          <cx:pt idx="2606">-0.00718018037659618</cx:pt>
          <cx:pt idx="2607">0.017956422132931821</cx:pt>
          <cx:pt idx="2608">-0.0048118985126859399</cx:pt>
          <cx:pt idx="2609">-0.0090305214257804158</cx:pt>
          <cx:pt idx="2610">0.01275154840230593</cx:pt>
          <cx:pt idx="2611">0.003495308740407536</cx:pt>
          <cx:pt idx="2612">-0.0049793243571950065</cx:pt>
          <cx:pt idx="2613">0.010960396810234427</cx:pt>
          <cx:pt idx="2614">-0.0058360081704114716</cx:pt>
          <cx:pt idx="2615">-0.0024614374794880538</cx:pt>
          <cx:pt idx="2616">-0.0031419308202657206</cx:pt>
          <cx:pt idx="2617">0.011580362195812035</cx:pt>
          <cx:pt idx="2618">0.00028288543140034722</cx:pt>
          <cx:pt idx="2619">0.015306619869357524</cx:pt>
          <cx:pt idx="2620">0.0038017010530989538</cx:pt>
          <cx:pt idx="2621">-0.0017791368406421192</cx:pt>
          <cx:pt idx="2622">0.010310271065899075</cx:pt>
          <cx:pt idx="2623">-0.012359519266923837</cx:pt>
          <cx:pt idx="2624">-0.01063313230544051</cx:pt>
          <cx:pt idx="2625">-0.02456451519870792</cx:pt>
          <cx:pt idx="2626">0.0057420589690100792</cx:pt>
          <cx:pt idx="2627">-0.0086186327320054035</cx:pt>
          <cx:pt idx="2628">-0.015067668731468142</cx:pt>
          <cx:pt idx="2629">-0.011499372694000884</cx:pt>
          <cx:pt idx="2630">0.022311416274124134</cx:pt>
          <cx:pt idx="2631">0.01582233270472605</cx:pt>
          <cx:pt idx="2632">0.011334985910718414</cx:pt>
          <cx:pt idx="2633">0.0086118170934066773</cx:pt>
          <cx:pt idx="2634">-0.0040350642868691765</cx:pt>
          <cx:pt idx="2635">-0.0018592989597784847</cx:pt>
          <cx:pt idx="2636">0.0097014925373133318</cx:pt>
          <cx:pt idx="2637">-0.0068961642719700669</cx:pt>
          <cx:pt idx="2638">-0.016496891217600583</cx:pt>
          <cx:pt idx="2639">-0.016943369654381334</cx:pt>
          <cx:pt idx="2640">-0.017806609872693755</cx:pt>
          <cx:pt idx="2641">0.015622840767759357</cx:pt>
          <cx:pt idx="2642">0.0085164993654089829</cx:pt>
          <cx:pt idx="2643">-0.016463137525105212</cx:pt>
          <cx:pt idx="2644">0.00093004181526585412</cx:pt>
          <cx:pt idx="2645">-0.0031146926812068033</cx:pt>
          <cx:pt idx="2646">-0.0050500203034441419</cx:pt>
          <cx:pt idx="2647">0.014522595149918899</cx:pt>
          <cx:pt idx="2648">0.0015691174440819243</cx:pt>
          <cx:pt idx="2649">0.012673571264631679</cx:pt>
          <cx:pt idx="2650">-0.002350877445236045</cx:pt>
          <cx:pt idx="2651">0.0091959426731630066</cx:pt>
          <cx:pt idx="2652">-0.011572105892695143</cx:pt>
          <cx:pt idx="2653">0.018882597046368785</cx:pt>
          <cx:pt idx="2654">-0.0001201957068922147</cx:pt>
          <cx:pt idx="2655">0.0032699083861875266</cx:pt>
          <cx:pt idx="2656">0.0046785020376384941</cx:pt>
          <cx:pt idx="2657">-0.016506003479451338</cx:pt>
          <cx:pt idx="2658">0.0091769044372699664</cx:pt>
          <cx:pt idx="2659">-0.0053909313029148797</cx:pt>
          <cx:pt idx="2660">0.0065411130476506199</cx:pt>
          <cx:pt idx="2661">0.003809898707305478</cx:pt>
          <cx:pt idx="2662">0.0051191317057479478</cx:pt>
          <cx:pt idx="2663">-0.004093813636682926</cx:pt>
          <cx:pt idx="2664">0.015295045013898383</cx:pt>
          <cx:pt idx="2665">0.0020012145301975433</cx:pt>
          <cx:pt idx="2666">0.0068057982934101391</cx:pt>
          <cx:pt idx="2667">-0.0022944130355633456</cx:pt>
          <cx:pt idx="2668">0.012301199587472103</cx:pt>
          <cx:pt idx="2669">0.0076354381287117691</cx:pt>
          <cx:pt idx="2670">0.0095300339453273254</cx:pt>
          <cx:pt idx="2671">0.0075650274670726473</cx:pt>
          <cx:pt idx="2672">-0.0065352510509031261</cx:pt>
          <cx:pt idx="2673">0.0076487776499677149</cx:pt>
          <cx:pt idx="2674">-0.0048426632655096035</cx:pt>
          <cx:pt idx="2675">0.014145661014951266</cx:pt>
          <cx:pt idx="2676">0.0011774171392687942</cx:pt>
          <cx:pt idx="2677">0.001899874647445995</cx:pt>
          <cx:pt idx="2678">-0.0076908400713162949</cx:pt>
          <cx:pt idx="2679">-0.0032871070157952874</cx:pt>
          <cx:pt idx="2680">0.0075530284172049033</cx:pt>
          <cx:pt idx="2681">0.0052068059927143874</cx:pt>
          <cx:pt idx="2682">0.0030664284554166167</cx:pt>
          <cx:pt idx="2683">-0.015657991976351364</cx:pt>
          <cx:pt idx="2684">0.009457578154105601</cx:pt>
          <cx:pt idx="2685">0.016355605845328979</cx:pt>
          <cx:pt idx="2686">0.0022963290806344585</cx:pt>
          <cx:pt idx="2687">0.007063244379338844</cx:pt>
          <cx:pt idx="2688">0.00053471170127448889</cx:pt>
          <cx:pt idx="2689">0.0068593176085320487</cx:pt>
          <cx:pt idx="2690">-0.0028784276430495886</cx:pt>
          <cx:pt idx="2691">0.0057552414932110271</cx:pt>
          <cx:pt idx="2692">0.00094465576743834538</cx:pt>
          <cx:pt idx="2693">0.00039659806988931879</cx:pt>
          <cx:pt idx="2694">-0.0045277768994846698</cx:pt>
          <cx:pt idx="2695">-0.015482520356528152</cx:pt>
          <cx:pt idx="2696">-0.0029949954592004917</cx:pt>
          <cx:pt idx="2697">0.014916566207727931</cx:pt>
          <cx:pt idx="2698">-0.025639357063838006</cx:pt>
          <cx:pt idx="2699">-0.00041665039126082318</cx:pt>
          <cx:pt idx="2700">0.011881404668935324</cx:pt>
          <cx:pt idx="2701">-0.0013398177074945585</cx:pt>
          <cx:pt idx="2702">0.012888498906353312</cx:pt>
          <cx:pt idx="2703">0.0088607116298415316</cx:pt>
          <cx:pt idx="2704">0.0035855798152578896</cx:pt>
          <cx:pt idx="2705">0.0025242402224838856</cx:pt>
          <cx:pt idx="2706">-0.0030408122235624736</cx:pt>
          <cx:pt idx="2707">-0.0054387992950407299</cx:pt>
          <cx:pt idx="2708">0.0011609492021629907</cx:pt>
          <cx:pt idx="2709">0.0029692444153671151</cx:pt>
          <cx:pt idx="2710">0.0032917837078651683</cx:pt>
          <cx:pt idx="2711">-0.0126865197790336</cx:pt>
          <cx:pt idx="2712">0.0098953880199165161</cx:pt>
          <cx:pt idx="2713">0.014387865118411634</cx:pt>
          <cx:pt idx="2714">0.010593817820665423</cx:pt>
          <cx:pt idx="2715">-0.0045140749225587688</cx:pt>
          <cx:pt idx="2716">-0.0015543178580019502</cx:pt>
          <cx:pt idx="2717">0.0016010936701378396</cx:pt>
          <cx:pt idx="2718">-0.0070136055265476276</cx:pt>
          <cx:pt idx="2719">-0.016073645144826624</cx:pt>
          <cx:pt idx="2720">-0.0079130705381015212</cx:pt>
          <cx:pt idx="2721">0.0013762224279861952</cx:pt>
          <cx:pt idx="2722">0.019823829623229188</cx:pt>
          <cx:pt idx="2723">-0.0054061824227197731</cx:pt>
          <cx:pt idx="2724">-0.0029712652324356912</cx:pt>
          <cx:pt idx="2725">0.0013396602020759099</cx:pt>
          <cx:pt idx="2726">0.002267262109240737</cx:pt>
          <cx:pt idx="2727">0.0070145625046515335</cx:pt>
          <cx:pt idx="2728">0.011731535396874104</cx:pt>
          <cx:pt idx="2729">0.0078629069039120314</cx:pt>
          <cx:pt idx="2730">0.0014270272896196876</cx:pt>
          <cx:pt idx="2731">0.00068571705979095286</cx:pt>
          <cx:pt idx="2732">0.0047650682449570433</cx:pt>
          <cx:pt idx="2733">0.0025241115910337136</cx:pt>
          <cx:pt idx="2734">-0.0025789384678568728</cx:pt>
          <cx:pt idx="2735">0.0092272341036658042</cx:pt>
          <cx:pt idx="2736">0</cx:pt>
          <cx:pt idx="2737">-0.005166761901897775</cx:pt>
          <cx:pt idx="2738">0.01184560886310688</cx:pt>
          <cx:pt idx="2739">-0.0083848269992628111</cx:pt>
          <cx:pt idx="2740">0.0035177199918776502</cx:pt>
          <cx:pt idx="2741">-0.0059659346931419171</cx:pt>
          <cx:pt idx="2742">0.0049261967250357258</cx:pt>
          <cx:pt idx="2743">-0.014317073762340291</cx:pt>
          <cx:pt idx="2744">-0.0085746088828544415</cx:pt>
          <cx:pt idx="2745">0.0031763063398099318</cx:pt>
          <cx:pt idx="2746">0.008031205587977366</cx:pt>
          <cx:pt idx="2747">-0.0094316586288993622</cx:pt>
          <cx:pt idx="2748">0.004859972055160683</cx:pt>
          <cx:pt idx="2749">-0.00066869300911848574</cx:pt>
          <cx:pt idx="2750">-0.0080583386953458295</cx:pt>
          <cx:pt idx="2751">-0.001024426750420104</cx:pt>
          <cx:pt idx="2752">0.00042308706395962107</cx:pt>
          <cx:pt idx="2753">0.018074646725550883</cx:pt>
          <cx:pt idx="2754">0.013406911955139971</cx:pt>
          <cx:pt idx="2755">-0.0072396132490906429</cx:pt>
          <cx:pt idx="2756">-0.0022066583517220545</cx:pt>
          <cx:pt idx="2757">-0.020106312048495004</cx:pt>
          <cx:pt idx="2758">-0.0052883698907274634</cx:pt>
          <cx:pt idx="2759">0.0054126454075079256</cx:pt>
          <cx:pt idx="2760">0.011032480493558344</cx:pt>
          <cx:pt idx="2761">-0.0027414209294144651</cx:pt>
          <cx:pt idx="2762">-0.013517417736769963</cx:pt>
          <cx:pt idx="2763">0.0073830458420029018</cx:pt>
          <cx:pt idx="2764">-0.0051703200323835376</cx:pt>
          <cx:pt idx="2765">-0.048594764936651838</cx:pt>
          <cx:pt idx="2766">0.0195905344993915</cx:pt>
          <cx:pt idx="2767">0.0091960342102468482</cx:pt>
          <cx:pt idx="2768">0.022258464508011003</cx:pt>
          <cx:pt idx="2769">0.0056485851205334905</cx:pt>
          <cx:pt idx="2770">0.0052263334702853425</cx:pt>
          <cx:pt idx="2771">0.00447513413372474</cx:pt>
          <cx:pt idx="2772">0.0061335023135140254</cx:pt>
          <cx:pt idx="2773">-0.0071224299346758944</cx:pt>
          <cx:pt idx="2774">0.00093834022050991899</cx:pt>
          <cx:pt idx="2775">-0.00090909090909090367</cx:pt>
          <cx:pt idx="2776">-0.010223879235368142</cx:pt>
          <cx:pt idx="2777">-0.014625205956223146</cx:pt>
          <cx:pt idx="2778">0.010671746124776411</cx:pt>
          <cx:pt idx="2779">0.0048180326872835919</cx:pt>
          <cx:pt idx="2780">0.0031554529982858862</cx:pt>
          <cx:pt idx="2781">0.0051636460040490719</cx:pt>
          <cx:pt idx="2782">-0.0028096167441074124</cx:pt>
          <cx:pt idx="2783">0.0015263399213301316</cx:pt>
          <cx:pt idx="2784">0.012998767409595243</cx:pt>
          <cx:pt idx="2785">-0.0054963148346615478</cx:pt>
          <cx:pt idx="2786">0.0023355553962678033</cx:pt>
          <cx:pt idx="2787">0.015489926255248665</cx:pt>
          <cx:pt idx="2788">-0.011985812226242681</cx:pt>
          <cx:pt idx="2789">-0.012692405048033428</cx:pt>
          <cx:pt idx="2790">0.0031660588874937562</cx:pt>
          <cx:pt idx="2791">0.003788468213973599</cx:pt>
          <cx:pt idx="2792">0.0021857009769964417</cx:pt>
          <cx:pt idx="2793">-0.0056271206798185688</cx:pt>
          <cx:pt idx="2794">-0.013931935674401961</cx:pt>
          <cx:pt idx="2795">-0.029836519950585959</cx:pt>
          <cx:pt idx="2796">-0.034002269411574033</cx:pt>
          <cx:pt idx="2797">-0.062902314297922771</cx:pt>
          <cx:pt idx="2798">-0.0058438182385359702</cx:pt>
          <cx:pt idx="2799">0.041762431746622281</cx:pt>
          <cx:pt idx="2800">0.015949588840517098</cx:pt>
          <cx:pt idx="2801">0.0078023154003307544</cx:pt>
          <cx:pt idx="2802">-0.0099432097309830117</cx:pt>
          <cx:pt idx="2803">-0.050709227179815457</cx:pt>
          <cx:pt idx="2804">0.022306108442004178</cx:pt>
          <cx:pt idx="2805">-0.00087551520702579537</cx:pt>
          <cx:pt idx="2806">-0.036732926974019468</cx:pt>
          <cx:pt idx="2807">0.010528715621049147</cx:pt>
          <cx:pt idx="2808">-0.0013559228230866866</cx:pt>
          <cx:pt idx="2809">0.022339605286295923</cx:pt>
          <cx:pt idx="2810">-0.0078251741578395009</cx:pt>
          <cx:pt idx="2811">0.012878482034719486</cx:pt>
          <cx:pt idx="2812">-0.010305634109201709</cx:pt>
          <cx:pt idx="2813">0.0058189436691110244</cx:pt>
          <cx:pt idx="2814">0.0039782977463043261</cx:pt>
          <cx:pt idx="2815">-0.0033499932459813836</cx:pt>
          <cx:pt idx="2816">-0.025907525585327065</cx:pt>
          <cx:pt idx="2817">-0.0084902100540858467</cx:pt>
          <cx:pt idx="2818">0.011125238397965764</cx:pt>
          <cx:pt idx="2819">-0.023111129963873434</cx:pt>
          <cx:pt idx="2820">-0.012563353663774557</cx:pt>
          <cx:pt idx="2821">0.017885767316291115</cx:pt>
          <cx:pt idx="2822">0.0060307898727455182</cx:pt>
          <cx:pt idx="2823">0.020554133413642504</cx:pt>
          <cx:pt idx="2824">0.017173993474824241</cx:pt>
          <cx:pt idx="2825">-0.005607944475261431</cx:pt>
          <cx:pt idx="2826">0.0089234833095328727</cx:pt>
          <cx:pt idx="2827">0.0018670199951818596</cx:pt>
          <cx:pt idx="2828">0.008380944797244912</cx:pt>
          <cx:pt idx="2829">-0.011776158984860159</cx:pt>
          <cx:pt idx="2830">-0.01618999536064188</cx:pt>
          <cx:pt idx="2831">0.025640002924967882</cx:pt>
          <cx:pt idx="2832">0.00057801163995862116</cx:pt>
          <cx:pt idx="2833">-0.0010108802638929409</cx:pt>
          <cx:pt idx="2834">-0.0042812393553429209</cx:pt>
          <cx:pt idx="2835">0.012811045323276187</cx:pt>
          <cx:pt idx="2836">0.018546320503196656</cx:pt>
          <cx:pt idx="2837">0.013589853250011148</cx:pt>
          <cx:pt idx="2838">-0.0051779229278683487</cx:pt>
          <cx:pt idx="2839">-0.0086331866425057718</cx:pt>
          <cx:pt idx="2840">0.0082729495728743989</cx:pt>
          <cx:pt idx="2841">-0.0070255038068276592</cx:pt>
          <cx:pt idx="2842">-0.0050537857922361203</cx:pt>
          <cx:pt idx="2843">0.0052276854083603665</cx:pt>
          <cx:pt idx="2844">-0.00036199797022563168</cx:pt>
          <cx:pt idx="2845">0.009406657018813349</cx:pt>
          <cx:pt idx="2846">0.0089920867098607377</cx:pt>
          <cx:pt idx="2847">-6.9809356992295556e-05</cx:pt>
          <cx:pt idx="2848">0.0053277446722553622</cx:pt>
          <cx:pt idx="2849">0.0044681292301117347</cx:pt>
          <cx:pt idx="2850">-0.0090296316493662203</cx:pt>
          <cx:pt idx="2851">-0.011344543204176161</cx:pt>
          <cx:pt idx="2852">0.019843988660578009</cx:pt>
          <cx:pt idx="2853">0.0026205417876106279</cx:pt>
          <cx:pt idx="2854">0.0041641694136450363</cx:pt>
          <cx:pt idx="2855">-0.0042445407181236133</cx:pt>
          <cx:pt idx="2856">0.0039716489212226558</cx:pt>
          <cx:pt idx="2857">-0.00085626070325872249</cx:pt>
          <cx:pt idx="2858">0.00022495219765793518</cx:pt>
          <cx:pt idx="2859">0.0027170187574002162</cx:pt>
          <cx:pt idx="2860">-0.0073446327683616107</cx:pt>
          <cx:pt idx="2861">-0.0047176951410262992</cx:pt>
          <cx:pt idx="2862">0.0095947229024037576</cx:pt>
          <cx:pt idx="2863">-0.00032492689144955459</cx:pt>
          <cx:pt idx="2864">-0.015051089983065011</cx:pt>
          <cx:pt idx="2865">0.0076348850675998147</cx:pt>
          <cx:pt idx="2866">-0.0010900865138025232</cx:pt>
          <cx:pt idx="2867">-0.016766398011352764</cx:pt>
          <cx:pt idx="2868">-0.013571781085222903</cx:pt>
          <cx:pt idx="2869">-0.0040227149740186549</cx:pt>
          <cx:pt idx="2870">-0.0080709295371045684</cx:pt>
          <cx:pt idx="2871">0.0039801255572502617</cx:pt>
          <cx:pt idx="2872">-0.001205964279862309</cx:pt>
          <cx:pt idx="2873">0.025671317730451192</cx:pt>
          <cx:pt idx="2874">-0.0020348483782002876</cx:pt>
          <cx:pt idx="2875">-0.023874260481023146</cx:pt>
          <cx:pt idx="2876">0.0045587352933503834</cx:pt>
          <cx:pt idx="2877">0.008560935236912896</cx:pt>
          <cx:pt idx="2878">-0.014889721564175458</cx:pt>
          <cx:pt idx="2879">-0.0014918506834910501</cx:pt>
          <cx:pt idx="2880">0.0039212092249883866</cx:pt>
          <cx:pt idx="2881">0.014636065742962598</cx:pt>
          <cx:pt idx="2882">-0.011582154998597091</cx:pt>
          <cx:pt idx="2883">-0.018502149944506788</cx:pt>
          <cx:pt idx="2884">0.0027107994538633322</cx:pt>
          <cx:pt idx="2885">-0.01676662847900794</cx:pt>
          <cx:pt idx="2886">-0.028450635894237228</cx:pt>
          <cx:pt idx="2887">-0.0093248083272706415</cx:pt>
          <cx:pt idx="2888">-0.0051681585183205305</cx:pt>
          <cx:pt idx="2889">-0.0050316243242289095</cx:pt>
          <cx:pt idx="2890">0.0088256925717088465</cx:pt>
          <cx:pt idx="2891">-0.037355403127361568</cx:pt>
          <cx:pt idx="2892">0.0044920250280299726</cx:pt>
          <cx:pt idx="2893">0.0026764587060657038</cx:pt>
          <cx:pt idx="2894">-0.034663959633356264</cx:pt>
          <cx:pt idx="2895">-0.0088784800403635452</cx:pt>
          <cx:pt idx="2896">0.04730713768141924</cx:pt>
          <cx:pt idx="2897">-0.015518334219748324</cx:pt>
          <cx:pt idx="2898">0.0078357103100311146</cx:pt>
          <cx:pt idx="2899">0.0068345142972008506</cx:pt>
          <cx:pt idx="2900">0.0055685249834014792</cx:pt>
          <cx:pt idx="2901">0.032671749399187829</cx:pt>
          <cx:pt idx="2902">0.0006694225712728189</cx:pt>
          <cx:pt idx="2903">-0.014513960848013008</cx:pt>
          <cx:pt idx="2904">-0.025746357087968449</cx:pt>
          <cx:pt idx="2905">-0.017404519914365792</cx:pt>
          <cx:pt idx="2906">-0.012517663073633632</cx:pt>
          <cx:pt idx="2907">0.00088699007310279871</cx:pt>
          <cx:pt idx="2908">-0.036006646909723182</cx:pt>
          <cx:pt idx="2909">-0.052340199207039785</cx:pt>
          <cx:pt idx="2910">-0.017030832527414864</cx:pt>
          <cx:pt idx="2911">0.047866529325467366</cx:pt>
          <cx:pt idx="2912">0.0099355656164530955</cx:pt>
          <cx:pt idx="2913">0.00973176441785383</cx:pt>
          <cx:pt idx="2914">-0.0063364720556193027</cx:pt>
          <cx:pt idx="2915">-0.013333437358590602</cx:pt>
          <cx:pt idx="2916">0.02083253756655792</cx:pt>
          <cx:pt idx="2917">-0.02718205858581111</cx:pt>
          <cx:pt idx="2918">0.011840513631711336</cx:pt>
          <cx:pt idx="2919">0.023103610223158148</cx:pt>
          <cx:pt idx="2920">0.0041414270950416096</cx:pt>
          <cx:pt idx="2921">-0.023526050835418037</cx:pt>
          <cx:pt idx="2922">0.02291159008094867</cx:pt>
          <cx:pt idx="2923">0.016902515723270416</cx:pt>
          <cx:pt idx="2924">0.013470107482824026</cx:pt>
          <cx:pt idx="2925">0.0051318260565737994</cx:pt>
          <cx:pt idx="2926">-0.011783941433811075</cx:pt>
          <cx:pt idx="2927">-0.017147480316730121</cx:pt>
          <cx:pt idx="2928">0.0074798319640134916</cx:pt>
          <cx:pt idx="2929">-0.0076720785788673262</cx:pt>
          <cx:pt idx="2930">0.029732264231867946</cx:pt>
          <cx:pt idx="2931">0.0014010482454230467</cx:pt>
          <cx:pt idx="2932">-0.011535947952387623</cx:pt>
          <cx:pt idx="2933">0.0055134440403687666</cx:pt>
          <cx:pt idx="2934">-0.010948285408438341</cx:pt>
          <cx:pt idx="2935">0.0040000294119810105</cx:pt>
          <cx:pt idx="2936">0.0082404159586957938</cx:pt>
          <cx:pt idx="2937">-0.0082495753895020316</cx:pt>
          <cx:pt idx="2938">-0.0019891407648614935</cx:pt>
          <cx:pt idx="2939">0.012936676459466672</cx:pt>
          <cx:pt idx="2940">-0.0053368034740398744</cx:pt>
          <cx:pt idx="2941">0.0038742189661953737</cx:pt>
          <cx:pt idx="2942">-0.0073801279417807482</cx:pt>
          <cx:pt idx="2943">-0.014800035734492631</cx:pt>
          <cx:pt idx="2944">-0.035827202763768745</cx:pt>
          <cx:pt idx="2945">-0.0012121586460882299</cx:pt>
          <cx:pt idx="2946">-0.022919151154250136</cx:pt>
          <cx:pt idx="2947">0.0008995289309018746</cx:pt>
          <cx:pt idx="2948">-0.0097683794529388728</cx:pt>
          <cx:pt idx="2949">0.020731250585187853</cx:pt>
          <cx:pt idx="2950">-0.0026442194858636811</cx:pt>
          <cx:pt idx="2951">0.028699953648473046</cx:pt>
          <cx:pt idx="2952">0.026626628107364481</cx:pt>
          <cx:pt idx="2953">0.0010713124685994956</cx:pt>
          <cx:pt idx="2954">-0.014230155340242346</cx:pt>
          <cx:pt idx="2955">0.0078288798679573331</cx:pt>
          <cx:pt idx="2956">0.021881885812771285</cx:pt>
          <cx:pt idx="2957">0.0084008768640572926</cx:pt>
          <cx:pt idx="2958">-0.0042290646815166108</cx:pt>
          <cx:pt idx="2959">0.022565118912797198</cx:pt>
          <cx:pt idx="2960">-0.013115718065843891</cx:pt>
          <cx:pt idx="2961">-0.0020335134513680781</cx:pt>
          <cx:pt idx="2962">0.003558515018078994</cx:pt>
          <cx:pt idx="2963">-0.060824718776821711</cx:pt>
          <cx:pt idx="2964">-0.0085567642102036493</cx:pt>
          <cx:pt idx="2965">0.0020716912186282571</cx:pt>
          <cx:pt idx="2966">0.0021435327861350599</cx:pt>
          <cx:pt idx="2967">0.027471345376312156</cx:pt>
          <cx:pt idx="2968">-0.019783628385534945</cx:pt>
          <cx:pt idx="2969">0.016137195938904982</cx:pt>
          <cx:pt idx="2970">-0.019216325911315044</cx:pt>
          <cx:pt idx="2971">0.0092971169166941436</cx:pt>
          <cx:pt idx="2972">0.0023020568540555466</cx:pt>
          <cx:pt idx="2973">0.01164307418661531</cx:pt>
          <cx:pt idx="2974">-0.013010803546626371</cx:pt>
          <cx:pt idx="2975">0.0041718066614331636</cx:pt>
          <cx:pt idx="2976">-0.0025784980249005367</cx:pt>
          <cx:pt idx="2977">0.0084136670060873942</cx:pt>
          <cx:pt idx="2978">0.0075973829597338364</cx:pt>
          <cx:pt idx="2979">-0.0059732280660097009</cx:pt>
          <cx:pt idx="2980">0.0086797893312148423</cx:pt>
          <cx:pt idx="2981">0.0023117060390568907</cx:pt>
          <cx:pt idx="2982">0.005350521183100183</cx:pt>
          <cx:pt idx="2983">-0.013471425929350869</cx:pt>
          <cx:pt idx="2984">-0.013746606470579356</cx:pt>
          <cx:pt idx="2985">-0.012214099732033846</cx:pt>
          <cx:pt idx="2986">0.0141885369193813</cx:pt>
          <cx:pt idx="2987">0.0057883889975968317</cx:pt>
          <cx:pt idx="2988">-8.1847674037843353e-05</cx:pt>
          <cx:pt idx="2989">-0.0061011670821449837</cx:pt>
          <cx:pt idx="2990">-0.02128489185531772</cx:pt>
          <cx:pt idx="2991">-0.02228283807231175</cx:pt>
          <cx:pt idx="2992">-0.0093721895264994009</cx:pt>
          <cx:pt idx="2993">0.0044844458057473448</cx:pt>
          <cx:pt idx="2994">-0.013080319847237185</cx:pt>
          <cx:pt idx="2995">0.010206251328939004</cx:pt>
          <cx:pt idx="2996">0.00011811395634515335</cx:pt>
          <cx:pt idx="2997">0.015435664059168642</cx:pt>
          <cx:pt idx="2998">-0.0032277634321624176</cx:pt>
          <cx:pt idx="2999">0.016913383900171192</cx:pt>
          <cx:pt idx="3000">-0.074907536779814141</cx:pt>
          <cx:pt idx="3001">-0.0067269583060973791</cx:pt>
          <cx:pt idx="3002">0.026343986401024793</cx:pt>
          <cx:pt idx="3003">0.016753536857781158</cx:pt>
          <cx:pt idx="3004">-0.0060165594842495097</cx:pt>
          <cx:pt idx="3005">-0.00510212254705638</cx:pt>
          <cx:pt idx="3006">0.0066593999379409895</cx:pt>
          <cx:pt idx="3007">-0.015792068405356668</cx:pt>
          <cx:pt idx="3008">-0.0053218284340011655</cx:pt>
          <cx:pt idx="3009">-0.0014727780173640897</cx:pt>
          <cx:pt idx="3010">0.0018598833715055827</cx:pt>
          <cx:pt idx="3011">0.035153433846346664</cx:pt>
          <cx:pt idx="3012">0.022759296697910946</cx:pt>
          <cx:pt idx="3013">-0.0036199303682182475</cx:pt>
          <cx:pt idx="3014">0.010870969948990028</cx:pt>
          <cx:pt idx="3015">0.0080162285266125836</cx:pt>
          <cx:pt idx="3016">-0.00010558706407616799</cx:pt>
          <cx:pt idx="3017">0.013745908955667968</cx:pt>
          <cx:pt idx="3018">-0.016867105362680723</cx:pt>
          <cx:pt idx="3019">0.006380628142403001</cx:pt>
          <cx:pt idx="3020">-0.010334249570988094</cx:pt>
          <cx:pt idx="3021">-0.00034180763066549602</cx:pt>
          <cx:pt idx="3022">-0.0021084520764827531</cx:pt>
          <cx:pt idx="3023">-0.0077242289194516612</cx:pt>
          <cx:pt idx="3024">0.0035236566536726286</cx:pt>
          <cx:pt idx="3025">0.00033620123171909969</cx:pt>
          <cx:pt idx="3026">-0.020515739650507198</cx:pt>
          <cx:pt idx="3027">-0.0044960013785648898</cx:pt>
          <cx:pt idx="3028">0.0066215375038904374</cx:pt>
          <cx:pt idx="3029">0.0080348252946487418</cx:pt>
          <cx:pt idx="3030">0.0074007676572663758</cx:pt>
          <cx:pt idx="3031">0.0051144072318175856</cx:pt>
          <cx:pt idx="3032">0.010065493616635921</cx:pt>
          <cx:pt idx="3033">-0.0047381867527879493</cx:pt>
          <cx:pt idx="3034">-0.00041713436277034441</cx:pt>
          <cx:pt idx="3035">-0.016278711268691144</cx:pt>
          <cx:pt idx="3036">0.0037549240184596923</cx:pt>
          <cx:pt idx="3037">-0.0046518445373613104</cx:pt>
          <cx:pt idx="3038">0.0031453070327218968</cx:pt>
          <cx:pt idx="3039">-0.00048471978579992751</cx:pt>
          <cx:pt idx="3040">0.0043130194966866219</cx:pt>
          <cx:pt idx="3041">0.00082668034261319367</cx:pt>
          <cx:pt idx="3042">-0.0054720930948497122</cx:pt>
          <cx:pt idx="3043">0.0075238509895583739</cx:pt>
          <cx:pt idx="3044">0.00070224183071380248</cx:pt>
          <cx:pt idx="3045">0.010423826752978102</cx:pt>
          <cx:pt idx="3046">0.0051699392081275362</cx:pt>
          <cx:pt idx="3047">0.0035790498296581728</cx:pt>
          <cx:pt idx="3048">0.015814179703907884</cx:pt>
          <cx:pt idx="3049">-0.0090268947928053272</cx:pt>
          <cx:pt idx="3050">-0.0033872255340102542</cx:pt>
          <cx:pt idx="3051">0.0044565596844755749</cx:pt>
          <cx:pt idx="3052">-0.00065405626370350573</cx:pt>
          <cx:pt idx="3053">-0.015181124701017949</cx:pt>
          <cx:pt idx="3054">0.0022509636232233266</cx:pt>
          <cx:pt idx="3055">-0.010567318153115702</cx:pt>
          <cx:pt idx="3056">-0.0060388507049153493</cx:pt>
          <cx:pt idx="3057">-0.0013719103276489471</cx:pt>
          <cx:pt idx="3058">0.00032179716052320597</cx:pt>
          <cx:pt idx="3059">0.0087115688419006163</cx:pt>
          <cx:pt idx="3060">0.023155395630077392</cx:pt>
          <cx:pt idx="3061">-0.00052704247516947682</cx:pt>
          <cx:pt idx="3062">-0.019502486056138864</cx:pt>
          <cx:pt idx="3063">0.0092969552471566241</cx:pt>
          <cx:pt idx="3064">0.0051095761662513688</cx:pt>
          <cx:pt idx="3065">-0.013142084142590382</cx:pt>
          <cx:pt idx="3066">0.0066884861951447151</cx:pt>
          <cx:pt idx="3067">0.0014691552357393067</cx:pt>
          <cx:pt idx="3068">0.008281050221521884</cx:pt>
          <cx:pt idx="3069">0.0075252316590922836</cx:pt>
          <cx:pt idx="3070">-0.0018774484440830538</cx:pt>
          <cx:pt idx="3071">0.00073860698722209904</cx:pt>
          <cx:pt idx="3072">-0.0084765962518250082</cx:pt>
          <cx:pt idx="3073">0.004220410766868703</cx:pt>
          <cx:pt idx="3074">-0.0052716345795367639</cx:pt>
          <cx:pt idx="3075">0.0037883289755169277</cx:pt>
          <cx:pt idx="3076">0.0028295038739018538</cx:pt>
          <cx:pt idx="3077">0.0040867512540572176</cx:pt>
          <cx:pt idx="3078">0.00049400193176880175</cx:pt>
          <cx:pt idx="3079">0.011925923767338935</cx:pt>
          <cx:pt idx="3080">-0.0044050284643867418</cx:pt>
          <cx:pt idx="3081">0.0042478778826187868</cx:pt>
          <cx:pt idx="3082">0.0022101214839802276</cx:pt>
          <cx:pt idx="3083">0.0040619795814929409</cx:pt>
          <cx:pt idx="3084">0.0062598935098575666</cx:pt>
          <cx:pt idx="3085">-0.0017876192947553688</cx:pt>
          <cx:pt idx="3086">0.0033405892368370662</cx:pt>
          <cx:pt idx="3087">-0.011106429961937388</cx:pt>
          <cx:pt idx="3088">-0.0169005761560054</cx:pt>
          <cx:pt idx="3089">0.0073979573132731706</cx:pt>
          <cx:pt idx="3090">0.0026909043047155441</cx:pt>
          <cx:pt idx="3091">0.0034758150312604618</cx:pt>
          <cx:pt idx="3092">-0.034284206956325142</cx:pt>
          <cx:pt idx="3093">0.04369792717732876</cx:pt>
          <cx:pt idx="3094">-0.0003749206898540562</cx:pt>
          <cx:pt idx="3095">0.011496055135450956</cx:pt>
          <cx:pt idx="3096">0.0096907158284044691</cx:pt>
          <cx:pt idx="3097">-0.0022849624006961132</cx:pt>
          <cx:pt idx="3098">0.015132619434129232</cx:pt>
          <cx:pt idx="3099">0.00012539272304235046</cx:pt>
          <cx:pt idx="3100">0.0043488514038397385</cx:pt>
          <cx:pt idx="3101">0.013614657307445021</cx:pt>
          <cx:pt idx="3102">0.0015438002076616146</cx:pt>
          <cx:pt idx="3103">-0.0041361145216717117</cx:pt>
          <cx:pt idx="3104">0.0030703373952050824</cx:pt>
          <cx:pt idx="3105">0.0064070770004279335</cx:pt>
          <cx:pt idx="3106">0.0096024440137812105</cx:pt>
          <cx:pt idx="3107">-0.003945306166567528</cx:pt>
          <cx:pt idx="3108">-0.0066783640048421102</cx:pt>
          <cx:pt idx="3109">0.007378404833428857</cx:pt>
          <cx:pt idx="3110">0.0018933268650281455</cx:pt>
          <cx:pt idx="3111">0.014069911116425417</cx:pt>
          <cx:pt idx="3112">0.0050496371399490411</cx:pt>
          <cx:pt idx="3113">0.016203914428766546</cx:pt>
          <cx:pt idx="3114">-0.0078840268174878592</cx:pt>
          <cx:pt idx="3115">0.0099981833281428956</cx:pt>
          <cx:pt idx="3116">0.0013541794903360299</cx:pt>
          <cx:pt idx="3117">0.0064951785047572159</cx:pt>
          <cx:pt idx="3118">-0.0047668635072991346</cx:pt>
          <cx:pt idx="3119">0.00024572089985587119</cx:pt>
          <cx:pt idx="3120">0.0056837543640817058</cx:pt>
          <cx:pt idx="3121">-0.0084289150689550087</cx:pt>
          <cx:pt idx="3122">-0.00086308712637407831</cx:pt>
          <cx:pt idx="3123">-0.0043079570116726267</cx:pt>
          <cx:pt idx="3124">0.0013667692828367207</cx:pt>
          <cx:pt idx="3125">-0.004668711134941511</cx:pt>
          <cx:pt idx="3126">-0.013096531439624779</cx:pt>
          <cx:pt idx="3127">0.015315973490580819</cx:pt>
          <cx:pt idx="3128">0.016058431639346355</cx:pt>
          <cx:pt idx="3129">-0.010637883839497595</cx:pt>
          <cx:pt idx="3130">0.0058103916371632846</cx:pt>
          <cx:pt idx="3131">-0.0016083401154904527</cx:pt>
          <cx:pt idx="3132">-0.0022982850261874716</cx:pt>
          <cx:pt idx="3133">-0.0068114562828351594</cx:pt>
          <cx:pt idx="3134">0.0041930626233253948</cx:pt>
          <cx:pt idx="3135">-0.0096797236986114216</cx:pt>
          <cx:pt idx="3136">-0.0151216786194232</cx:pt>
          <cx:pt idx="3137">0.016810130556500234</cx:pt>
          <cx:pt idx="3138">-0.00094277857797553171</cx:pt>
          <cx:pt idx="3139">-0.0053512542207771558</cx:pt>
          <cx:pt idx="3140">-0.007219666131876498</cx:pt>
          <cx:pt idx="3141">0.011928546630070818</cx:pt>
          <cx:pt idx="3142">0.0065143824027072703</cx:pt>
          <cx:pt idx="3143">0.0096546745897730171</cx:pt>
          <cx:pt idx="3144">-0.0058083001646549613</cx:pt>
          <cx:pt idx="3145">-0.010851473729735361</cx:pt>
          <cx:pt idx="3146">-0.009793152733480642</cx:pt>
          <cx:pt idx="3147">0.01230001045696953</cx:pt>
          <cx:pt idx="3148">-0.0094007903260919772</cx:pt>
          <cx:pt idx="3149">0.0085421449548366279</cx:pt>
          <cx:pt idx="3150">-0.012188178592235635</cx:pt>
          <cx:pt idx="3151">0.0055631266746986666</cx:pt>
          <cx:pt idx="3152">-0.00048742252287263722</cx:pt>
          <cx:pt idx="3153">0.011434152694123357</cx:pt>
          <cx:pt idx="3154">0.014736450420858157</cx:pt>
          <cx:pt idx="3155">0.00032067315709136617</cx:pt>
          <cx:pt idx="3156">-0.0033267912872816659</cx:pt>
          <cx:pt idx="3157">7.7211630645372271e-05</cx:pt>
          <cx:pt idx="3158">-0.0073436001140754423</cx:pt>
          <cx:pt idx="3159">-0.0018181345939066223</cx:pt>
          <cx:pt idx="3160">0.0050585643497192447</cx:pt>
          <cx:pt idx="3161">0.0074193300159032492</cx:pt>
          <cx:pt idx="3162">-0.0017730040856181045</cx:pt>
          <cx:pt idx="3163">-0.0062052382552939328</cx:pt>
          <cx:pt idx="3164">-0.0060673061290846542</cx:pt>
          <cx:pt idx="3165">0.0030083182593248787</cx:pt>
          <cx:pt idx="3166">0.00046659019771746666</cx:pt>
          <cx:pt idx="3167">0.018577643227841684</cx:pt>
          <cx:pt idx="3168">-0.0062847999999999593</cx:pt>
          <cx:pt idx="3169">-0.0053403680350019005</cx:pt>
          <cx:pt idx="3170">-0.00062450506364159029</cx:pt>
          <cx:pt idx="3171">-0.0001867425657140415</cx:pt>
          <cx:pt idx="3172">0.002601172775676115</cx:pt>
          <cx:pt idx="3173">0.0064323865558015454</cx:pt>
          <cx:pt idx="3174">0.0020759967650111704</cx:pt>
          <cx:pt idx="3175">0.0043242557778271967</cx:pt>
          <cx:pt idx="3176">-0.0055981687994543384</cx:pt>
          <cx:pt idx="3177">-0.0043031409086541792</cx:pt>
          <cx:pt idx="3178">0.002408299370137076</cx:pt>
          <cx:pt idx="3179">-0.003075700683061977</cx:pt>
          <cx:pt idx="3180">-0.01321854751795145</cx:pt>
          <cx:pt idx="3181">-0.0077201889483532148</cx:pt>
          <cx:pt idx="3182">0.0010391817260873293</cx:pt>
          <cx:pt idx="3183">-0.00051658972313404106</cx:pt>
          <cx:pt idx="3184">0.005359349593495941</cx:pt>
          <cx:pt idx="3185">0.0043259205533034122</cx:pt>
          <cx:pt idx="3186">-0.0041749037561128344</cx:pt>
          <cx:pt idx="3187">-0.00029922591556627619</cx:pt>
          <cx:pt idx="3188">-0.012114029890051921</cx:pt>
          <cx:pt idx="3189">-0.0037204200175779004</cx:pt>
          <cx:pt idx="3190">-0.0022319358897939538</cx:pt>
          <cx:pt idx="3191">-0.00879244224113746</cx:pt>
          <cx:pt idx="3192">-0.0037555159139986243</cx:pt>
          <cx:pt idx="3193">0.0062710339542166905</cx:pt>
          <cx:pt idx="3194">-0.0055283790122629501</cx:pt>
          <cx:pt idx="3195">-0.0066715685943833838</cx:pt>
          <cx:pt idx="3196">-0.01121441775752577</cx:pt>
          <cx:pt idx="3197">0.00055904389858121232</cx:pt>
          <cx:pt idx="3198">-0.010081603140171381</cx:pt>
          <cx:pt idx="3199">0.017050915835217235</cx:pt>
          <cx:pt idx="3200">-0.0089879659604692411</cx:pt>
          <cx:pt idx="3201">0.0060889929742388941</cx:pt>
          <cx:pt idx="3202">0.0084071511267871137</cx:pt>
          <cx:pt idx="3203">0.0146969094044302</cx:pt>
          <cx:pt idx="3204">-0.0035742097801560744</cx:pt>
          <cx:pt idx="3205">0.017993934481947221</cx:pt>
          <cx:pt idx="3206">0.0012729207329412599</cx:pt>
          <cx:pt idx="3207">0.0029094364675406</cx:pt>
          <cx:pt idx="3208">-0.0032191713735349268</cx:pt>
          <cx:pt idx="3209">0.0072087490357000926</cx:pt>
          <cx:pt idx="3210">0.016939107159927448</cx:pt>
          <cx:pt idx="3211">0.010480712839819073</cx:pt>
          <cx:pt idx="3212">-0.00087731478559428453</cx:pt>
          <cx:pt idx="3213">0.0020345046957374866</cx:pt>
          <cx:pt idx="3214">-0.001545585303691626</cx:pt>
          <cx:pt idx="3215">-0.0083009458625669854</cx:pt>
          <cx:pt idx="3216">0.0098753613513122424</cx:pt>
          <cx:pt idx="3217">-0.0076280167790984607</cx:pt>
          <cx:pt idx="3218">-0.013845906385716571</cx:pt>
          <cx:pt idx="3219">0.002227614718948224</cx:pt>
          <cx:pt idx="3220">0.0056937139355563958</cx:pt>
          <cx:pt idx="3221">-0.00015321756894791182</cx:pt>
          <cx:pt idx="3222">0.0071308591893005412</cx:pt>
          <cx:pt idx="3223">-0.0023571419495025453</cx:pt>
          <cx:pt idx="3224">0.0020922624331109752</cx:pt>
          <cx:pt idx="3225">-0.0046562585592987869</cx:pt>
          <cx:pt idx="3226">-8.2813097209905173e-05</cx:pt>
          <cx:pt idx="3227">-0.001007511701164331</cx:pt>
          <cx:pt idx="3228">0.0014326921240138302</cx:pt>
          <cx:pt idx="3229">0.015138497814512561</cx:pt>
          <cx:pt idx="3230">0.0067148792505249185</cx:pt>
          <cx:pt idx="3231">0.0007531432839535722</cx:pt>
          <cx:pt idx="3232">-0.00763914150600208</cx:pt>
          <cx:pt idx="3233">0.0050607476927108383</cx:pt>
          <cx:pt idx="3234">-0.0080960708579192343</cx:pt>
          <cx:pt idx="3235">-0.00082475524915804005</cx:pt>
          <cx:pt idx="3236">0.0004593853047046204</cx:pt>
          <cx:pt idx="3237">0.0064151462478272232</cx:pt>
          <cx:pt idx="3238">-0.0077820276120201823</cx:pt>
          <cx:pt idx="3239">0.0053399853338430862</cx:pt>
          <cx:pt idx="3240">0.0010643559707239783</cx:pt>
          <cx:pt idx="3241">0.013757417458582622</cx:pt>
          <cx:pt idx="3242">-0.0029478612523455875</cx:pt>
          <cx:pt idx="3243">-0.0012525500554966373</cx:pt>
          <cx:pt idx="3244">-0.0002232765838683458</cx:pt>
          <cx:pt idx="3245">-0.00065785798956112518</cx:pt>
          <cx:pt idx="3246">0.0045346990973849149</cx:pt>
          <cx:pt idx="3247">-0.0016088810232484153</cx:pt>
          <cx:pt idx="3248">0.0063577168786929901</cx:pt>
          <cx:pt idx="3249">-0.0094905280929562554</cx:pt>
          <cx:pt idx="3250">0.0015926625972175897</cx:pt>
          <cx:pt idx="3251">0.0070945987521382073</cx:pt>
          <cx:pt idx="3252">-0.010332222609041701</cx:pt>
          <cx:pt idx="3253">0.0058527963016755113</cx:pt>
          <cx:pt idx="3254">-0.0086085449626609467</cx:pt>
          <cx:pt idx="3255">0.0081366160086065627</cx:pt>
          <cx:pt idx="3256">-0.00082918739635166557</cx:pt>
          <cx:pt idx="3257">0.0040551700336492391</cx:pt>
          <cx:pt idx="3258">0.0017287733092167443</cx:pt>
          <cx:pt idx="3259">-0.0010099828179752925</cx:pt>
          <cx:pt idx="3260">-0.001591403951369611</cx:pt>
          <cx:pt idx="3261">-0.0026966014163343089</cx:pt>
          <cx:pt idx="3262">0.0043414003325329036</cx:pt>
          <cx:pt idx="3263">0.0033448921349003092</cx:pt>
          <cx:pt idx="3264">-0.0062498842042204572</cx:pt>
          <cx:pt idx="3265">0.0013506679330463757</cx:pt>
          <cx:pt idx="3266">0.0041641076034884981</cx:pt>
          <cx:pt idx="3267">-0.0048198273255203655</cx:pt>
          <cx:pt idx="3268">0.0023580549432958139</cx:pt>
          <cx:pt idx="3269">-0.003230409082205584</cx:pt>
          <cx:pt idx="3270">8.6466188632228444e-05</cx:pt>
          <cx:pt idx="3271">0.0097064220183485563</cx:pt>
          <cx:pt idx="3272">-0.00059362435206209633</cx:pt>
          <cx:pt idx="3273">-0.003112415283370946</cx:pt>
          <cx:pt idx="3274">0.0070162819192060759</cx:pt>
          <cx:pt idx="3275">5.4859316330959031e-05</cx:pt>
          <cx:pt idx="3276">-0.0063859154065575895</cx:pt>
          <cx:pt idx="3277">-0.0064890963423970697</cx:pt>
          <cx:pt idx="3278">-0.010897651949219211</cx:pt>
          <cx:pt idx="3279">0.0060548159360770196</cx:pt>
          <cx:pt idx="3280">0.0025308936096482852</cx:pt>
          <cx:pt idx="3281">-0.00087327049088954797</cx:pt>
          <cx:pt idx="3282">-0.011761757057367535</cx:pt>
          <cx:pt idx="3283">0.0032291913904886091</cx:pt>
          <cx:pt idx="3284">-0.0041898214935334145</cx:pt>
          <cx:pt idx="3285">0.010212380260617489</cx:pt>
          <cx:pt idx="3286">-0.0093364830909397657</cx:pt>
          <cx:pt idx="3287">9.3982606952121235e-05</cx:pt>
          <cx:pt idx="3288">0.0029112263384769672</cx:pt>
          <cx:pt idx="3289">-0.0071793064827690867</cx:pt>
          <cx:pt idx="3290">0.010497151573638905</cx:pt>
          <cx:pt idx="3291">0.005251977233174175</cx:pt>
          <cx:pt idx="3292">0.0059961708231497639</cx:pt>
          <cx:pt idx="3293">-0.0066807553343786047</cx:pt>
          <cx:pt idx="3294">-0.0052831270131019174</cx:pt>
          <cx:pt idx="3295">-0.015397559417245974</cx:pt>
          <cx:pt idx="3296">0.01114732357890387</cx:pt>
          <cx:pt idx="3297">-0.0031249803904343084</cx:pt>
          <cx:pt idx="3298">0.0087579073080010159</cx:pt>
          <cx:pt idx="3299">0.011789509917817549</cx:pt>
          <cx:pt idx="3300">0.0057204671714857491</cx:pt>
          <cx:pt idx="3301">0.00079998045849258368</cx:pt>
          <cx:pt idx="3302">-0.0051684344922412551</cx:pt>
          <cx:pt idx="3303">0.016166532801091985</cx:pt>
          <cx:pt idx="3304">0.0059729625894442556</cx:pt>
          <cx:pt idx="3305">0.0073354586896285622</cx:pt>
          <cx:pt idx="3306">-0.0033121887349712074</cx:pt>
          <cx:pt idx="3307">0.0010272765822747173</cx:pt>
          <cx:pt idx="3308">-0.002550791284197663</cx:pt>
          <cx:pt idx="3309">-0.0034367771201970904</cx:pt>
          <cx:pt idx="3310">0.006518352265604991</cx:pt>
          <cx:pt idx="3311">-0.0017700067571204121</cx:pt>
          <cx:pt idx="3312">0.0032543197220119779</cx:pt>
          <cx:pt idx="3313">0.0014878561183619299</cx:pt>
          <cx:pt idx="3314">0.0042313367824062323</cx:pt>
          <cx:pt idx="3315">-0.00086004412916086117</cx:pt>
          <cx:pt idx="3316">0.001291362090821889</cx:pt>
          <cx:pt idx="3317">-0.0020656987166550035</cx:pt>
          <cx:pt idx="3318">0.0052904429565072504</cx:pt>
          <cx:pt idx="3319">0.0055955141942871734</cx:pt>
          <cx:pt idx="3320">-0.0030743316862297193</cx:pt>
          <cx:pt idx="3321">0.008988344335300184</cx:pt>
          <cx:pt idx="3322">0.0079671586309920106</cx:pt>
          <cx:pt idx="3323">-0.0013218847293324904</cx:pt>
          <cx:pt idx="3324">0.003184382079615326</cx:pt>
          <cx:pt idx="3325">-0.0033923466340382313</cx:pt>
          <cx:pt idx="3326">0.013308691845994513</cx:pt>
          <cx:pt idx="3327">-0.002144507709333201</cx:pt>
          <cx:pt idx="3328">0.011276277297775415</cx:pt>
          <cx:pt idx="3329">-0.007925668996177233</cx:pt>
          <cx:pt idx="3330">0.0077845941011713844</cx:pt>
          <cx:pt idx="3331">0.0040656374580731389</cx:pt>
          <cx:pt idx="3332">-0.0042473560350449451</cx:pt>
          <cx:pt idx="3333">0.0070608505678522761</cx:pt>
          <cx:pt idx="3334">0.0064947415529200605</cx:pt>
          <cx:pt idx="3335">0.0057952636789357585</cx:pt>
          <cx:pt idx="3336">-0.0041775106950975782</cx:pt>
          <cx:pt idx="3337">0.010242831952329083</cx:pt>
          <cx:pt idx="3338">0.007603144388429686</cx:pt>
          <cx:pt idx="3339">-0.01817481107468203</cx:pt>
          <cx:pt idx="3340">0.0042546328224065452</cx:pt>
          <cx:pt idx="3341">-0.009221995835227724</cx:pt>
          <cx:pt idx="3342">-0.0073674925646563761</cx:pt>
          <cx:pt idx="3343">-0.01744273008640821</cx:pt>
          <cx:pt idx="3344">0.022411436862736226</cx:pt>
          <cx:pt idx="3345">-0.012372037941675372</cx:pt>
          <cx:pt idx="3346">0.0086414666222645858</cx:pt>
          <cx:pt idx="3347">0.0060031755115322934</cx:pt>
          <cx:pt idx="3348">-0.0073357785928642978</cx:pt>
          <cx:pt idx="3349">0.010363882456905697</cx:pt>
          <cx:pt idx="3350">-0.0071880034700706353</cx:pt>
          <cx:pt idx="3351">0.0048937446395838453</cx:pt>
          <cx:pt idx="3352">0.0019358051214912464</cx:pt>
          <cx:pt idx="3353">0.0096575797872340777</cx:pt>
          <cx:pt idx="3354">-0.001831806827643605</cx:pt>
          <cx:pt idx="3355">-0.011817170843489863</cx:pt>
          <cx:pt idx="3356">0.0024260557264439665</cx:pt>
          <cx:pt idx="3357">-0.0056288032454361106</cx:pt>
          <cx:pt idx="3358">0.0037608756665731382</cx:pt>
          <cx:pt idx="3359">0.015288863339892591</cx:pt>
          <cx:pt idx="3360">0.0028550326840613319</cx:pt>
          <cx:pt idx="3361">0.0017661137245192904</cx:pt>
          <cx:pt idx="3362">-0.0049319097880715489</cx:pt>
          <cx:pt idx="3363">-0.0037627993451176292</cx:pt>
          <cx:pt idx="3364">0.0031258644536653339</cx:pt>
          <cx:pt idx="3365">0.0073480954263873011</cx:pt>
          <cx:pt idx="3366">-0.002941273670643525</cx:pt>
          <cx:pt idx="3367">0.0021764220939818829</cx:pt>
          <cx:pt idx="3368">0.0021771677077221051</cx:pt>
          <cx:pt idx="3369">0.0039982739691608194</cx:pt>
          <cx:pt idx="3370">0.00019113776117617244</cx:pt>
          <cx:pt idx="3371">-0.0031829860901865267</cx:pt>
          <cx:pt idx="3372">0.0021538646563930173</cx:pt>
          <cx:pt idx="3373">-0.0038578891913249478</cx:pt>
          <cx:pt idx="3374">0.010297631979144056</cx:pt>
          <cx:pt idx="3375">0.017408288949845713</cx:pt>
          <cx:pt idx="3376">0.01121852375625303</cx:pt>
          <cx:pt idx="3377">-0.0033089266900673962</cx:pt>
          <cx:pt idx="3378">-0.0032506333954777371</cx:pt>
          <cx:pt idx="3379">0.0019984309401636815</cx:pt>
          <cx:pt idx="3380">0.0011383913206928255</cx:pt>
          <cx:pt idx="3381">-0.0025267136267365679</cx:pt>
          <cx:pt idx="3382">2.6540405112840192e-05</cx:pt>
          <cx:pt idx="3383">0.011786675339253786</cx:pt>
          <cx:pt idx="3384">-0.01126700793040342</cx:pt>
          <cx:pt idx="3385">0.0029776071251017473</cx:pt>
          <cx:pt idx="3386">0.0049887910075463457</cx:pt>
          <cx:pt idx="3387">0.0023991642298787485</cx:pt>
          <cx:pt idx="3388">-0.0091333393374620608</cx:pt>
          <cx:pt idx="3389">0.00098970076106407031</cx:pt>
          <cx:pt idx="3390">-0.0042947198333138049</cx:pt>
          <cx:pt idx="3391">-0.0014105273243095553</cx:pt>
          <cx:pt idx="3392">-0.015425442792361846</cx:pt>
          <cx:pt idx="3393">-0.00035684741528933399</cx:pt>
          <cx:pt idx="3394">0.0076670493931817255</cx:pt>
          <cx:pt idx="3395">-0.014290689827815142</cx:pt>
          <cx:pt idx="3396">-0.027229784498420794</cx:pt>
          <cx:pt idx="3397">-0.0075644072951751339</cx:pt>
          <cx:pt idx="3398">-0.0094266675763572325</cx:pt>
          <cx:pt idx="3399">-0.014898847099283295</cx:pt>
          <cx:pt idx="3400">0.010398405691999358</cx:pt>
          <cx:pt idx="3401">-0.01865445915447075</cx:pt>
          <cx:pt idx="3402">0.00038957338806733537</cx:pt>
          <cx:pt idx="3403">0.0054014353707270805</cx:pt>
          <cx:pt idx="3404">0.013678236317485678</cx:pt>
          <cx:pt idx="3405">0.0083768863548948757</cx:pt>
          <cx:pt idx="3406">-0.0018643712422152378</cx:pt>
          <cx:pt idx="3407">-0.0084692973683459516</cx:pt>
          <cx:pt idx="3408">-5.7151021574458666e-05</cx:pt>
          <cx:pt idx="3409">0.014092046248506835</cx:pt>
          <cx:pt idx="3410">0.0088572673152315408</cx:pt>
          <cx:pt idx="3411">-0.0037782810502947402</cx:pt>
          <cx:pt idx="3412">-0.016786078669425424</cx:pt>
          <cx:pt idx="3413">-0.025107218398326591</cx:pt>
          <cx:pt idx="3414">-0.0084555509071304377</cx:pt>
          <cx:pt idx="3415">0.012716917689081326</cx:pt>
          <cx:pt idx="3416">-0.0078211569918446074</cx:pt>
          <cx:pt idx="3417">0.0083546511627906345</cx:pt>
          <cx:pt idx="3418">0.0040475046178611394</cx:pt>
          <cx:pt idx="3419">0.0078590427823769377</cx:pt>
          <cx:pt idx="3420">-0.0036671644631006725</cx:pt>
          <cx:pt idx="3421">0.0025363485782645173</cx:pt>
          <cx:pt idx="3422">-0.00066184383938494042</cx:pt>
          <cx:pt idx="3423">0.005551517510173039</cx:pt>
          <cx:pt idx="3424">-0.010216234967622615</cx:pt>
          <cx:pt idx="3425">-0.012628583807075952</cx:pt>
          <cx:pt idx="3426">0.0017474956458720583</cx:pt>
          <cx:pt idx="3427">-0.0086539255102161504</cx:pt>
          <cx:pt idx="3428">-0.0283341416100873</cx:pt>
          <cx:pt idx="3429">0.022279648409485681</cx:pt>
          <cx:pt idx="3430">-0.0021561453111264874</cx:pt>
          <cx:pt idx="3431">0.017364049704957071</cx:pt>
          <cx:pt idx="3432">0.0027473327008259618</cx:pt>
          <cx:pt idx="3433">-0.00099631770299247026</cx:pt>
          <cx:pt idx="3434">-0.015363682077676237</cx:pt>
          <cx:pt idx="3435">0.011514350541507833</cx:pt>
          <cx:pt idx="3436">0.005680860095010485</cx:pt>
          <cx:pt idx="3437">0.0021930969662158476</cx:pt>
          <cx:pt idx="3438">-0.0042592117836250179</cx:pt>
          <cx:pt idx="3439">0.0027252072958854918</cx:pt>
          <cx:pt idx="3440">0.0085036267161367213</cx:pt>
          <cx:pt idx="3441">-0.0070901822443734169</cx:pt>
          <cx:pt idx="3442">0.0026849521164251365</cx:pt>
          <cx:pt idx="3443">0.0022747085890455041</cx:pt>
          <cx:pt idx="3444">0.00074421073278807353</cx:pt>
          <cx:pt idx="3445">0.00020764359131121156</cx:pt>
          <cx:pt idx="3446">0.012996920134124988</cx:pt>
          <cx:pt idx="3447">-0.0046670975343311091</cx:pt>
          <cx:pt idx="3448">0.0027093933240548494</cx:pt>
          <cx:pt idx="3449">0.0055080635554520807</cx:pt>
          <cx:pt idx="3450">-0.0023083789607745838</cx:pt>
          <cx:pt idx="3451">0.0079474307631564912</cx:pt>
          <cx:pt idx="3452">0.0031823497661028332</cx:pt>
          <cx:pt idx="3453">-0.0023670506548840401</cx:pt>
          <cx:pt idx="3454">0.0014238360281166533</cx:pt>
          <cx:pt idx="3455">-0.0014823081171869452</cx:pt>
          <cx:pt idx="3456">-0.0010663687604733211</cx:pt>
          <cx:pt idx="3457">0.0023753370220478713</cx:pt>
          <cx:pt idx="3458">0.00035448622005160258</cx:pt>
          <cx:pt idx="3459">0.0023576697241526677</cx:pt>
          <cx:pt idx="3460">0.0064307426308597409</cx:pt>
          <cx:pt idx="3461">0.0087079117598275</cx:pt>
          <cx:pt idx="3462">-0.0053080621404551897</cx:pt>
          <cx:pt idx="3463">0.0046031192772217171</cx:pt>
          <cx:pt idx="3464">0.0030007005311902158</cx:pt>
          <cx:pt idx="3465">0.0012780749546889025</cx:pt>
          <cx:pt idx="3466">-0.0010036340375314662</cx:pt>
          <cx:pt idx="3467">-0.0054001009053762658</cx:pt>
          <cx:pt idx="3468">-0.007203605153090621</cx:pt>
          <cx:pt idx="3469">-0.011723031378176518</cx:pt>
          <cx:pt idx="3470">0.00083545018346035461</cx:pt>
          <cx:pt idx="3471">-0.0027112542522541696</cx:pt>
          <cx:pt idx="3472">-0.016203251003715804</cx:pt>
          <cx:pt idx="3473">0.0047970141735168802</cx:pt>
          <cx:pt idx="3474">-0.0024502912231371657</cx:pt>
          <cx:pt idx="3475">0.013093437990225165</cx:pt>
          <cx:pt idx="3476">0.0077491065207129653</cx:pt>
          <cx:pt idx="3477">-0.0026311489726123</cx:pt>
          <cx:pt idx="3478">0.0065599095493699246</cx:pt>
          <cx:pt idx="3479">-0.0025532249194751885</cx:pt>
          <cx:pt idx="3480">-0.00033680239803302291</cx:pt>
          <cx:pt idx="3481">0.0097388520161424703</cx:pt>
          <cx:pt idx="3482">-0.0025356241257669314</cx:pt>
          <cx:pt idx="3483">-0.0015516423408589695</cx:pt>
          <cx:pt idx="3484">0.0010426424015343519</cx:pt>
          <cx:pt idx="3485">-0.0051278602531986588</cx:pt>
          <cx:pt idx="3486">-0.01185737130414064</cx:pt>
          <cx:pt idx="3487">-0.010573005312290501</cx:pt>
          <cx:pt idx="3488">0.0032444350513226574</cx:pt>
          <cx:pt idx="3489">-0.0093690182421992101</cx:pt>
          <cx:pt idx="3490">0.0076666056389600098</cx:pt>
          <cx:pt idx="3491">-0.01780151053707334</cx:pt>
          <cx:pt idx="3492">0.0076337201238962813</cx:pt>
          <cx:pt idx="3493">-0.0024271704058993881</cx:pt>
          <cx:pt idx="3494">0.001977210052552204</cx:pt>
          <cx:pt idx="3495">-0.0024108255338877935</cx:pt>
          <cx:pt idx="3496">-0.014313425817070249</cx:pt>
          <cx:pt idx="3497">-0.008734219997983966</cx:pt>
          <cx:pt idx="3498">0.0021596099685228646</cx:pt>
          <cx:pt idx="3499">-0.0027410264016611632</cx:pt>
          <cx:pt idx="3500">0.0068117803731158272</cx:pt>
          <cx:pt idx="3501">0.015535084462595121</cx:pt>
          <cx:pt idx="3502">-0.012249116255035232</cx:pt>
          <cx:pt idx="3503">0.0029858086272305214</cx:pt>
          <cx:pt idx="3504">0.0075130301392787166</cx:pt>
          <cx:pt idx="3505">0.0078117793561479311</cx:pt>
          <cx:pt idx="3506">0.014387344591676798</cx:pt>
          <cx:pt idx="3507">-0.0032093487245262128</cx:pt>
          <cx:pt idx="3508">-0.0038741502048664257</cx:pt>
          <cx:pt idx="3509">-0.0065549219515005528</cx:pt>
          <cx:pt idx="3510">0.0074323938025270143</cx:pt>
          <cx:pt idx="3511">0.0020084216772603201</cx:pt>
          <cx:pt idx="3512">0.0080875652976100595</cx:pt>
          <cx:pt idx="3513">0.0020107655029455145</cx:pt>
          <cx:pt idx="3514">5.6481858027150291e-06</cx:pt>
          <cx:pt idx="3515">-0.0036677796611130479</cx:pt>
          <cx:pt idx="3516">-0.00061829237855371658</cx:pt>
          <cx:pt idx="3517">0.0030199178853788007</cx:pt>
          <cx:pt idx="3518">-0.007125160187953861</cx:pt>
          <cx:pt idx="3519">-0.0073323120879877296</cx:pt>
          <cx:pt idx="3520">-0.0056253678125108182</cx:pt>
          <cx:pt idx="3521">0.0082568019912454219</cx:pt>
          <cx:pt idx="3522">-0.0044023241512882727</cx:pt>
          <cx:pt idx="3523">-0.00033344639849140068</cx:pt>
          <cx:pt idx="3524">-0.019153698321927471</cx:pt>
          <cx:pt idx="3525">-0.0077825147324539507</cx:pt>
          <cx:pt idx="3526">0.011856277642281129</cx:pt>
          <cx:pt idx="3527">-0.019493304939057387</cx:pt>
          <cx:pt idx="3528">0.00913597274533034</cx:pt>
          <cx:pt idx="3529">-0.0022744189893308536</cx:pt>
          <cx:pt idx="3530">-0.0038487768717568624</cx:pt>
          <cx:pt idx="3531">0.00021344590628532973</cx:pt>
          <cx:pt idx="3532">0.0081915156362097116</cx:pt>
          <cx:pt idx="3533">0.0038311034046441665</cx:pt>
          <cx:pt idx="3534">0.0056616961789375739</cx:pt>
          <cx:pt idx="3535">0.014047299082273777</cx:pt>
          <cx:pt idx="3536">-0.004789493121595394</cx:pt>
          <cx:pt idx="3537">0.0092785803714862409</cx:pt>
          <cx:pt idx="3538">-0.01218658318529274</cx:pt>
          <cx:pt idx="3539">0.0015253326554076352</cx:pt>
          <cx:pt idx="3540">-0.0051220999448299519</cx:pt>
          <cx:pt idx="3541">-0.0047379261653723642</cx:pt>
          <cx:pt idx="3542">-0.0098222913573262662</cx:pt>
          <cx:pt idx="3543">-0.0079883115263317591</cx:pt>
          <cx:pt idx="3544">-0.0019936204146731276</cx:pt>
          <cx:pt idx="3545">0.0060099850933441083</cx:pt>
          <cx:pt idx="3546">0.0062603972560062136</cx:pt>
          <cx:pt idx="3547">-0.0037170992465499902</cx:pt>
          <cx:pt idx="3548">0.015571999442405192</cx:pt>
          <cx:pt idx="3549">0.0024335411500220438</cx:pt>
          <cx:pt idx="3550">0.0314166096101825</cx:pt>
          <cx:pt idx="3551">0.0065233390575169196</cx:pt>
          <cx:pt idx="3552">0.0028964236672837751</cx:pt>
          <cx:pt idx="3553">0.0038433635522869421</cx:pt>
          <cx:pt idx="3554">0.0027283019909977381</cx:pt>
          <cx:pt idx="3555">0.0036263784640443299</cx:pt>
          <cx:pt idx="3556">0.00031356412386329506</cx:pt>
          <cx:pt idx="3557">-0.0020727102340067755</cx:pt>
          <cx:pt idx="3558">0.0084395104646650451</cx:pt>
          <cx:pt idx="3559">-0.0049050841499319242</cx:pt>
          <cx:pt idx="3560">-0.0012594389172124953</cx:pt>
          <cx:pt idx="3561">-0.015350852701057646</cx:pt>
          <cx:pt idx="3562">-0.0072105109226303947</cx:pt>
          <cx:pt idx="3563">-0.0056960557500749121</cx:pt>
          <cx:pt idx="3564">-0.022013978413814323</cx:pt>
          <cx:pt idx="3565">-0.02385912992009467</cx:pt>
          <cx:pt idx="3566">0.00072749640687751335</cx:pt>
          <cx:pt idx="3567">-0.0093006596424200384</cx:pt>
          <cx:pt idx="3568">0.019657759518709645</cx:pt>
          <cx:pt idx="3569">0.0054710326283074085</cx:pt>
          <cx:pt idx="3570">-0.020182287800967851</cx:pt>
          <cx:pt idx="3571">-0.002106378041306544</cx:pt>
          <cx:pt idx="3572">0.00038066914498147212</cx:pt>
          <cx:pt idx="3573">-0.012014759614516451</cx:pt>
          <cx:pt idx="3574">-0.024204237899422325</cx:pt>
          <cx:pt idx="3575">-0.0043653791378221122</cx:pt>
          <cx:pt idx="3576">-0.0061177701911335541</cx:pt>
          <cx:pt idx="3577">-0.013313805576773845</cx:pt>
          <cx:pt idx="3578">0.023402773068315653</cx:pt>
          <cx:pt idx="3579">0.015220690911298608</cx:pt>
          <cx:pt idx="3580">-0.0055616945158394743</cx:pt>
          <cx:pt idx="3581">0.004188755410729111</cx:pt>
          <cx:pt idx="3582">0.00093536278713813215</cx:pt>
          <cx:pt idx="3583">0.0096185658170968701</cx:pt>
          <cx:pt idx="3584">0.00895417394466534</cx:pt>
          <cx:pt idx="3585">0.0018505956418769563</cx:pt>
          <cx:pt idx="3586">-0.010006671114075967</cx:pt>
          <cx:pt idx="3587">-0.011550924377921927</cx:pt>
          <cx:pt idx="3588">-0.0023827225194701226</cx:pt>
          <cx:pt idx="3589">-0.0060079206464031896</cx:pt>
          <cx:pt idx="3590">0.0058326984610695938</cx:pt>
          <cx:pt idx="3591">-0.0078564583896410002</cx:pt>
          <cx:pt idx="3592">-0.0037363585917750447</cx:pt>
          <cx:pt idx="3593">-0.011948214007175224</cx:pt>
          <cx:pt idx="3594">0.010751958127850826</cx:pt>
          <cx:pt idx="3595">0.0047851298557703894</cx:pt>
          <cx:pt idx="3596">0.0092504686092651014</cx:pt>
          <cx:pt idx="3597">0.0036019647080224532</cx:pt>
          <cx:pt idx="3598">0.010506357216145344</cx:pt>
          <cx:pt idx="3599">-0.003945640519017358</cx:pt>
          <cx:pt idx="3600">0.016418113842525957</cx:pt>
          <cx:pt idx="3601">-0.0012160975725505746</cx:pt>
          <cx:pt idx="3602">-0.036320267545369551</cx:pt>
          <cx:pt idx="3603">0.0017245082696615086</cx:pt>
          <cx:pt idx="3604">-0.0051322225854804589</cx:pt>
          <cx:pt idx="3605">-0.015135006512373555</cx:pt>
          <cx:pt idx="3606">-0.002668407933647682</cx:pt>
          <cx:pt idx="3607">-0.0020573283672236649</cx:pt>
          <cx:pt idx="3608">0.016088595606123451</cx:pt>
          <cx:pt idx="3609">-0.0034162976030013728</cx:pt>
          <cx:pt idx="3610">-0.010818107615998001</cx:pt>
          <cx:pt idx="3611">-0.010763196974120119</cx:pt>
          <cx:pt idx="3612">-0.0095590779205802553</cx:pt>
          <cx:pt idx="3613">-0.010618873104466313</cx:pt>
          <cx:pt idx="3614">-0.023370771626412205</cx:pt>
          <cx:pt idx="3615">-0.033204395303460789</cx:pt>
          <cx:pt idx="3616">-0.025010350804555829</cx:pt>
          <cx:pt idx="3617">0.024106121722218068</cx:pt>
          <cx:pt idx="3618">0.020460049238282429</cx:pt>
          <cx:pt idx="3619">-0.015179580773893002</cx:pt>
          <cx:pt idx="3620">0.020674660868869293</cx:pt>
          <cx:pt idx="3621">0.014142662712945363</cx:pt>
          <cx:pt idx="3622">0.0080028698147664896</cx:pt>
          <cx:pt idx="3623">-0.0066906980256203532</cx:pt>
          <cx:pt idx="3624">0.005686417883164048</cx:pt>
          <cx:pt idx="3625">-0.0064987547886426874</cx:pt>
          <cx:pt idx="3626">0.01382867733302238</cx:pt>
          <cx:pt idx="3627">0.0021403445243391092</cx:pt>
          <cx:pt idx="3628">0.00039428863220620646</cx:pt>
          <cx:pt idx="3629">0.016434193294086321</cx:pt>
          <cx:pt idx="3630">-0.0016875863693967936</cx:pt>
          <cx:pt idx="3631">-0.016000672895261275</cx:pt>
          <cx:pt idx="3632">-0.0031413884417674323</cx:pt>
          <cx:pt idx="3633">0.0082202009668552629</cx:pt>
          <cx:pt idx="3634">0.0064722021475942795</cx:pt>
          <cx:pt idx="3635">-0.009783914340699704</cx:pt>
          <cx:pt idx="3636">0.0069008863406061945</cx:pt>
          <cx:pt idx="3637">0.0072646008289667724</cx:pt>
          <cx:pt idx="3638">-0.0031936025753211165</cx:pt>
          <cx:pt idx="3639">0.0030120481927709514</cx:pt>
          <cx:pt idx="3640">0.01125774442149808</cx:pt>
          <cx:pt idx="3641">-0.00047244392090658836</cx:pt>
          <cx:pt idx="3642">-0.006428503502710306</cx:pt>
          <cx:pt idx="3643">-0.015875571584980912</cx:pt>
          <cx:pt idx="3644">-0.0033213574917935976</cx:pt>
          <cx:pt idx="3645">0.022165495627559113</cx:pt>
          <cx:pt idx="3646">0.004271971713129841</cx:pt>
          <cx:pt idx="3647">-0.0059683544303797869</cx:pt>
          <cx:pt idx="3648">0.012086311142790998</cx:pt>
          <cx:pt idx="3649">0.00020004375957250879</cx:pt>
          <cx:pt idx="3650">0.0062557463409785158</cx:pt>
          <cx:pt idx="3651">0.0019592282128863161</cx:pt>
          <cx:pt idx="3652">-0.0042901886064048347</cx:pt>
          <cx:pt idx="3653">0.0084094319002722216</cx:pt>
          <cx:pt idx="3654">0.0016766009381568654</cx:pt>
          <cx:pt idx="3655">-0.0018093120908977622</cx:pt>
          <cx:pt idx="3656">-0.00074156470152023568</cx:pt>
          <cx:pt idx="3657">-0.003553554484734611</cx:pt>
          <cx:pt idx="3658">0.01040854777437511</cx:pt>
          <cx:pt idx="3659">-0.0068464794389348138</cx:pt>
          <cx:pt idx="3660">-0.00083487940630792151</cx:pt>
          <cx:pt idx="3661">-0.007570801009440192</cx:pt>
          <cx:pt idx="3662">-0.010515379529641291</cx:pt>
          <cx:pt idx="3663">-0.0087911529495462437</cx:pt>
          <cx:pt idx="3664">0.013837384114257169</cx:pt>
          <cx:pt idx="3665">0.00270501583652454</cx:pt>
          <cx:pt idx="3666">0.001615398049048174</cx:pt>
          <cx:pt idx="3667">-0.0052036965053729447</cx:pt>
          <cx:pt idx="3668">0.0097594894272198043</cx:pt>
          <cx:pt idx="3669">0.0010047383958916687</cx:pt>
          <cx:pt idx="3670">-0.0019014478344621547</cx:pt>
          <cx:pt idx="3671">0.0049957338411505976</cx:pt>
          <cx:pt idx="3672">-0.015113286888847145</cx:pt>
          <cx:pt idx="3673">-0.00044581467923322164</cx:pt>
          <cx:pt idx="3674">0.0088313272507748765</cx:pt>
          <cx:pt idx="3675">-0.0073287400710932019</cx:pt>
          <cx:pt idx="3676">0.00030709835921734359</cx:pt>
          <cx:pt idx="3677">0.010265921482758946</cx:pt>
          <cx:pt idx="3678">0.012193403307537156</cx:pt>
          <cx:pt idx="3679">-0.010876634437307565</cx:pt>
          <cx:pt idx="3680">0.0041205317213089867</cx:pt>
          <cx:pt idx="3681">-0.0003887641004122807</cx:pt>
          <cx:pt idx="3682">0.0051445760942968313</cx:pt>
          <cx:pt idx="3683">-0.0076708939065883641</cx:pt>
          <cx:pt idx="3684">-0.0093221026867386786</cx:pt>
          <cx:pt idx="3685">0.0011413246850443773</cx:pt>
          <cx:pt idx="3686">0.0051745318723863138</cx:pt>
          <cx:pt idx="3687">0.0077020163152224045</cx:pt>
          <cx:pt idx="3688">-0.00059139155665348549</cx:pt>
          <cx:pt idx="3689">0.0031074400466729792</cx:pt>
          <cx:pt idx="3690">0.0020041431215601564</cx:pt>
          <cx:pt idx="3691">-0.0064087143711872296</cx:pt>
          <cx:pt idx="3692">-0.0047659184154096304</cx:pt>
          <cx:pt idx="3693">0.0044301298188459846</cx:pt>
          <cx:pt idx="3694">0.0050584421962479179</cx:pt>
          <cx:pt idx="3695">-0.0096004264101594763</cx:pt>
          <cx:pt idx="3696">-0.0016637798844045865</cx:pt>
          <cx:pt idx="3697">0.0037418668513891015</cx:pt>
          <cx:pt idx="3698">-0.023012141957771987</cx:pt>
          <cx:pt idx="3699">-0.010970242816569923</cx:pt>
          <cx:pt idx="3700">-0.008281306434136472</cx:pt>
          <cx:pt idx="3701">-0.0060016999409562488</cx:pt>
          <cx:pt idx="3702">-0.015697800858040963</cx:pt>
          <cx:pt idx="3703">0.014233557674817357</cx:pt>
          <cx:pt idx="3704">0.0026564382993612473</cx:pt>
          <cx:pt idx="3705">0.0045277469621526675</cx:pt>
          <cx:pt idx="3706">0.0035860721584555001</cx:pt>
          <cx:pt idx="3707">-0.0059281766169958774</cx:pt>
          <cx:pt idx="3708">0.0065253273903186759</cx:pt>
          <cx:pt idx="3709">-0.011754997010890701</cx:pt>
          <cx:pt idx="3710">-0.0076741749607124321</cx:pt>
          <cx:pt idx="3711">0.010149981203738417</cx:pt>
          <cx:pt idx="3712">0.0023988568251033168</cx:pt>
          <cx:pt idx="3713">-0.0070257458750602065</cx:pt>
          <cx:pt idx="3714">-0.0061715453759270903</cx:pt>
          <cx:pt idx="3715">-0.0033195075296947726</cx:pt>
          <cx:pt idx="3716">-0.019959236762004361</cx:pt>
          <cx:pt idx="3717">0.0065738206086279685</cx:pt>
          <cx:pt idx="3718">0.012678455174953456</cx:pt>
          <cx:pt idx="3719">0.0038321956843580312</cx:pt>
          <cx:pt idx="3720">0.0016741874305146462</cx:pt>
          <cx:pt idx="3721">0.010822664846716663</cx:pt>
          <cx:pt idx="3722">0.0041551781895019235</cx:pt>
          <cx:pt idx="3723">0.0017363567377072667</cx:pt>
          <cx:pt idx="3724">-0.0061339372371400957</cx:pt>
          <cx:pt idx="3725">-0.001347656503090492</cx:pt>
          <cx:pt idx="3726">-0.00083650535298578175</cx:pt>
          <cx:pt idx="3727">-0.0018319896577038827</cx:pt>
          <cx:pt idx="3728">0.0045462188134562731</cx:pt>
          <cx:pt idx="3729">0.0082414587061231375</cx:pt>
          <cx:pt idx="3730">0</cx:pt>
          <cx:pt idx="3731">-0.010119398537157445</cx:pt>
          <cx:pt idx="3732">0.001830056906363266</cx:pt>
          <cx:pt idx="3733">-0.007466089879734736</cx:pt>
          <cx:pt idx="3734">0.0020804348108755025</cx:pt>
          <cx:pt idx="3735">0.0079780201353102462</cx:pt>
          <cx:pt idx="3736">0.014353914906330806</cx:pt>
          <cx:pt idx="3737">0.0073388358826796587</cx:pt>
          <cx:pt idx="3738">-0.0012067146404180426</cx:pt>
          <cx:pt idx="3739">0.0022441170723097041</cx:pt>
          <cx:pt idx="3740">0.002527681889348027</cx:pt>
          <cx:pt idx="3741">-0.0012591366100265047</cx:pt>
          <cx:pt idx="3742">-0.0041026613565965037</cx:pt>
          <cx:pt idx="3743">-0.0088454940275378147</cx:pt>
          <cx:pt idx="3744">0.0028109001876053755</cx:pt>
          <cx:pt idx="3745">0.0062941968263598158</cx:pt>
          <cx:pt idx="3746">-0.0066605595633421298</cx:pt>
          <cx:pt idx="3747">-0.0050831527055799882</cx:pt>
          <cx:pt idx="3748">-0.0040702340063556754</cx:pt>
          <cx:pt idx="3749">-0.012230070898020031</cx:pt>
          <cx:pt idx="3750">0.013089710371719607</cx:pt>
          <cx:pt idx="3751">-0.0022819456318417899</cx:pt>
          <cx:pt idx="3752">0.013150048844851003</cx:pt>
          <cx:pt idx="3753">0.00053256913888637136</cx:pt>
          <cx:pt idx="3754">-0.0032886157917168058</cx:pt>
          <cx:pt idx="3755">-0.0015927726348919145</cx:pt>
          <cx:pt idx="3756">0.0019711449808926976</cx:pt>
          <cx:pt idx="3757">-0.0062253672518810576</cx:pt>
          <cx:pt idx="3758">-0.0043955479011902332</cx:pt>
          <cx:pt idx="3759">-0.0073343302325882013</cx:pt>
          <cx:pt idx="3760">-0.017413639806368793</cx:pt>
          <cx:pt idx="3761">-0.027870672497596668</cx:pt>
          <cx:pt idx="3762">0.012949697974020341</cx:pt>
          <cx:pt idx="3763">0.00048087198119258075</cx:pt>
          <cx:pt idx="3764">0.0080231086730401854</cx:pt>
          <cx:pt idx="3765">-0.01333986787690002</cx:pt>
          <cx:pt idx="3766">0.0079324377426853616</cx:pt>
          <cx:pt idx="3767">-0.018733630972574758</cx:pt>
          <cx:pt idx="3768">0.0027134379461778357</cx:pt>
          <cx:pt idx="3769">0.012165531439877574</cx:pt>
          <cx:pt idx="3770">0.0014950576331368907</cx:pt>
          <cx:pt idx="3771">-0.0042427979677466436</cx:pt>
          <cx:pt idx="3772">0.0066117573425128915</cx:pt>
          <cx:pt idx="3773">-0.0033872260823088834</cx:pt>
          <cx:pt idx="3774">-0.015344123512732427</cx:pt>
          <cx:pt idx="3775">0.011758238811573193</cx:pt>
          <cx:pt idx="3776">-0.0012686011155635878</cx:pt>
          <cx:pt idx="3777">0.0015146539417863474</cx:pt>
          <cx:pt idx="3778">0.0071465169047730016</cx:pt>
          <cx:pt idx="3779">0.0021844208960773138</cx:pt>
          <cx:pt idx="3780">-0.0023626187132712319</cx:pt>
          <cx:pt idx="3781">0.0020522561534477542</cx:pt>
          <cx:pt idx="3782">0.0068271317471520036</cx:pt>
          <cx:pt idx="3783">0.016248661626812863</cx:pt>
          <cx:pt idx="3784">-0.0016639692165694581</cx:pt>
          <cx:pt idx="3785">0.011405695779571274</cx:pt>
          <cx:pt idx="3786">0.0049552746500936707</cx:pt>
          <cx:pt idx="3787">0.018106138131501741</cx:pt>
          <cx:pt idx="3788">0.0058357987242383105</cx:pt>
          <cx:pt idx="3789">0.0021549039635285843</cx:pt>
          <cx:pt idx="3790">0.0047542009905100976</cx:pt>
          <cx:pt idx="3791">0.00027265685515107953</cx:pt>
          <cx:pt idx="3792">0.0052702952598162826</cx:pt>
          <cx:pt idx="3793">-0.002645208341058808</cx:pt>
          <cx:pt idx="3794">-0.0020064652770036841</cx:pt>
          <cx:pt idx="3795">0.011708111217876203</cx:pt>
          <cx:pt idx="3796">-0.013528937410830702</cx:pt>
          <cx:pt idx="3797">-0.011875619829523246</cx:pt>
          <cx:pt idx="3798">0.0013602030902308869</cx:pt>
          <cx:pt idx="3799">-0.003169193427696464</cx:pt>
          <cx:pt idx="3800">-0.013045998611314613</cx:pt>
          <cx:pt idx="3801">-0.0032914078277985681</cx:pt>
          <cx:pt idx="3802">0.0073905844588378474</cx:pt>
          <cx:pt idx="3803">0.0026384055678583189</cx:pt>
          <cx:pt idx="3804">-0.0062392563825045865</cx:pt>
          <cx:pt idx="3805">0.0051241773763451241</cx:pt>
          <cx:pt idx="3806">0.0092561215909233528</cx:pt>
          <cx:pt idx="3807">0.013532252073789851</cx:pt>
          <cx:pt idx="3808">0.01354437645794394</cx:pt>
          <cx:pt idx="3809">-0.0055262867037541913</cx:pt>
          <cx:pt idx="3810">-0.00022110034270546975</cx:pt>
          <cx:pt idx="3811">-0.0012544736745009554</cx:pt>
          <cx:pt idx="3812">0.0040665841917663145</cx:pt>
          <cx:pt idx="3813">0.0083687598688205831</cx:pt>
          <cx:pt idx="3814">-0.00010932811797708743</cx:pt>
          <cx:pt idx="3815">0.0028525918613313524</cx:pt>
          <cx:pt idx="3816">0.0036988764587330184</cx:pt>
          <cx:pt idx="3817">0.0039606935721368626</cx:pt>
          <cx:pt idx="3818">0.001506277154996514</cx:pt>
          <cx:pt idx="3819">-0.0075946305478292089</cx:pt>
          <cx:pt idx="3820">0.017262382268175985</cx:pt>
          <cx:pt idx="3821">0.010873717929879213</cx:pt>
          <cx:pt idx="3822">-0.004487084870848655</cx:pt>
          <cx:pt idx="3823">0.010463526634962599</cx:pt>
          <cx:pt idx="3824">-0.0020724539259537921</cx:pt>
          <cx:pt idx="3825">-0.0032715632433702015</cx:pt>
          <cx:pt idx="3826">0.0023439102282382584</cx:pt>
          <cx:pt idx="3827">-0.0051300475898789265</cx:pt>
          <cx:pt idx="3828">-0.0066822011538210579</cx:pt>
          <cx:pt idx="3829">0.0056129096922922618</cx:pt>
          <cx:pt idx="3830">0.00045377933359262512</cx:pt>
          <cx:pt idx="3831">-0.0045049578215183659</cx:pt>
          <cx:pt idx="3832">-0.0014227702522453633</cx:pt>
          <cx:pt idx="3833">0.0016039678969672793</cx:pt>
          <cx:pt idx="3834">0.0078803039378031875</cx:pt>
          <cx:pt idx="3835">0.0056229964790582105</cx:pt>
          <cx:pt idx="3836">-0.0012745333044905879</cx:pt>
          <cx:pt idx="3837">0.00092872746813700666</cx:pt>
          <cx:pt idx="3838">0.00011096769671947632</cx:pt>
          <cx:pt idx="3839">-0.0036459768228418849</cx:pt>
          <cx:pt idx="3840">-0.005943711635640999</cx:pt>
          <cx:pt idx="3841">-0.00010614897418814531</cx:pt>
          <cx:pt idx="3842">0.0094687897940348587</cx:pt>
          <cx:pt idx="3843">0.00066546804585884646</cx:pt>
          <cx:pt idx="3844">0.0075430160477376641</cx:pt>
          <cx:pt idx="3845">-0.0031557474704619923</cx:pt>
          <cx:pt idx="3846">-0.00019763649997392682</cx:pt>
          <cx:pt idx="3847">-0.00077952751324901145</cx:pt>
          <cx:pt idx="3848">0.011193879605395632</cx:pt>
          <cx:pt idx="3849">-0.0003394980032914881</cx:pt>
          <cx:pt idx="3850">0.0048216780814073759</cx:pt>
          <cx:pt idx="3851">-0.00033797524188138679</cx:pt>
          <cx:pt idx="3852">-0.005159120876589934</cx:pt>
          <cx:pt idx="3853">0.00014392796693111031</cx:pt>
          <cx:pt idx="3854">0.00029928057553955787</cx:pt>
          <cx:pt idx="3855">-0.0038536424721087991</cx:pt>
          <cx:pt idx="3856">-0.0021712949023785814</cx:pt>
          <cx:pt idx="3857">-0.0031889125750033452</cx:pt>
          <cx:pt idx="3858">0.0079578195228766687</cx:pt>
          <cx:pt idx="3859">-0.0046370535895194432</cx:pt>
          <cx:pt idx="3860">-0.016350906095552009</cx:pt>
          <cx:pt idx="3861">0.0034827679210103868</cx:pt>
          <cx:pt idx="3862">-0.0021564514328356885</cx:pt>
          <cx:pt idx="3863">0.011798930431601719</cx:pt>
          <cx:pt idx="3864">0.0069368361568889602</cx:pt>
          <cx:pt idx="3865">0.0038428178366486806</cx:pt>
          <cx:pt idx="3866">-0.0041066103738054312</cx:pt>
          <cx:pt idx="3867">-0.00030001096193898341</cx:pt>
          <cx:pt idx="3868">0.0022794909136959621</cx:pt>
          <cx:pt idx="3869">0.0021883471947801002</cx:pt>
          <cx:pt idx="3870">0.001571299131771215</cx:pt>
          <cx:pt idx="3871">-0.0065224418175101329</cx:pt>
          <cx:pt idx="3872">0.00070946121323636486</cx:pt>
          <cx:pt idx="3873">5.7679440740090123e-06</cx:pt>
          <cx:pt idx="3874">-0.018050711106413469</cx:pt>
          <cx:pt idx="3875">-0.009155392793017041</cx:pt>
          <cx:pt idx="3876">0.0047887240881078746</cx:pt>
          <cx:pt idx="3877">-0.0011808815280606973</cx:pt>
          <cx:pt idx="3878">-0.0054199415857336865</cx:pt>
          <cx:pt idx="3879">-0.014367781484469969</cx:pt>
          <cx:pt idx="3880">0.0039526165841954827</cx:pt>
          <cx:pt idx="3881">0.020296276273805796</cx:pt>
          <cx:pt idx="3882">0.012281261789372925</cx:pt>
          <cx:pt idx="3883">0.009388942550940577</cx:pt>
          <cx:pt idx="3884">-0.01258099634970623</cx:pt>
          <cx:pt idx="3885">0.0020856814194252574</cx:pt>
          <cx:pt idx="3886">-0.0032991373280485442</cx:pt>
          <cx:pt idx="3887">-0.0067838783127156322</cx:pt>
          <cx:pt idx="3888">-0.0093588589300099244</cx:pt>
          <cx:pt idx="3889">-0.0055811349300423016</cx:pt>
          <cx:pt idx="3890">-0.0026815896033157236</cx:pt>
          <cx:pt idx="3891">0.007039288361749379</cx:pt>
          <cx:pt idx="3892">-0.0079138797735817529</cx:pt>
          <cx:pt idx="3893">-0.019115147749492807</cx:pt>
          <cx:pt idx="3894">-0.02442448938838938</cx:pt>
          <cx:pt idx="3895">-0.0051874898069275144</cx:pt>
          <cx:pt idx="3896">-0.036816878142051708</cx:pt>
          <cx:pt idx="3897">-0.03267381259402527</cx:pt>
          <cx:pt idx="3898">0.037698169056867119</cx:pt>
          <cx:pt idx="3899">-0.039195932649620797</cx:pt>
          <cx:pt idx="3900">0.021875800634595266</cx:pt>
          <cx:pt idx="3901">-0.020028947826902784</cx:pt>
          <cx:pt idx="3902">-0.034465070496735126</cx:pt>
          <cx:pt idx="3903">-0.051671599574263261</cx:pt>
          <cx:pt idx="3904">0.022357477318242971</cx:pt>
          <cx:pt idx="3905">-0.031235989739896077</cx:pt>
          <cx:pt idx="3906">-0.04637355707485135</cx:pt>
          <cx:pt idx="3907">-0.025165761319467864</cx:pt>
          <cx:pt idx="3908">-0.042295302895835406</cx:pt>
          <cx:pt idx="3909">0.048738733809125447</cx:pt>
          <cx:pt idx="3910">0.0081640564428593371</cx:pt>
          <cx:pt idx="3911">-0.0085544938460817097</cx:pt>
          <cx:pt idx="3912">0.025132829711166864</cx:pt>
          <cx:pt idx="3913">0.033372141004480049</cx:pt>
          <cx:pt idx="3914">0.03394077448747157</cx:pt>
          <cx:pt idx="3915">0.014120090952474608</cx:pt>
          <cx:pt idx="3916">-0.004830509072189763</cx:pt>
          <cx:pt idx="3917">0.012761069340016815</cx:pt>
          <cx:pt idx="3918">-0.034378465571126129</cx:pt>
          <cx:pt idx="3919">-0.036940239995818386</cx:pt>
          <cx:pt idx="3920">-0.0025227949873486834</cx:pt>
          <cx:pt idx="3921">-0.0055629577772256513</cx:pt>
          <cx:pt idx="3922">0.049566791394495262</cx:pt>
          <cx:pt idx="3923">0.0077381248180829788</cx:pt>
          <cx:pt idx="3924">0.011085369278292748</cx:pt>
          <cx:pt idx="3925">-0.0051868317984546325</cx:pt>
          <cx:pt idx="3926">0.0018454993061768708</cx:pt>
          <cx:pt idx="3927">-0.0068652969169994563</cx:pt>
          <cx:pt idx="3928">0.014048165137614622</cx:pt>
          <cx:pt idx="3929">-0.0093518629616820646</cx:pt>
          <cx:pt idx="3930">0.014975284523453607</cx:pt>
          <cx:pt idx="3931">-0.0038944995428499135</cx:pt>
          <cx:pt idx="3932">-0.0087726091823731363</cx:pt>
          <cx:pt idx="3933">-0.0104651328239496</cx:pt>
          <cx:pt idx="3934">0.0068956746598088266</cx:pt>
          <cx:pt idx="3935">0.0030007607562480563</cx:pt>
          <cx:pt idx="3936">0.006160566772143005</cx:pt>
          <cx:pt idx="3937">0.012184833271095177</cx:pt>
          <cx:pt idx="3938">0.016667006670882712</cx:pt>
          <cx:pt idx="3939">-0.012468501714332855</cx:pt>
          <cx:pt idx="3940">-0.022916784044171475</cx:pt>
          <cx:pt idx="3941">0.015858053784308209</cx:pt>
          <cx:pt idx="3942">0.017721587930529723</cx:pt>
          <cx:pt idx="3943">0.0078623680317737605</cx:pt>
          <cx:pt idx="3944">-0.012093411175980021</cx:pt>
          <cx:pt idx="3945">0.0015085427204281506</cx:pt>
          <cx:pt idx="3946">-0.0038784921847697792</cx:pt>
          <cx:pt idx="3947">-0.0010632605742978739</cx:pt>
          <cx:pt idx="3948">0.015432619898286631</cx:pt>
          <cx:pt idx="3949">0.0018336872619407424</cx:pt>
          <cx:pt idx="3950">0.010869202813990052</cx:pt>
          <cx:pt idx="3951">-0.0049858934064240653</cx:pt>
          <cx:pt idx="3952">0.0019263054398062202</cx:pt>
          <cx:pt idx="3953">0.01215733172997515</cx:pt>
          <cx:pt idx="3954">0.014282736970991691</cx:pt>
          <cx:pt idx="3955">0.017066987606268472</cx:pt>
          <cx:pt idx="3956">0.0029297810004660493</cx:pt>
          <cx:pt idx="3957">-0.0018288666781770978</cx:pt>
          <cx:pt idx="3958">0.0082193344622234297</cx:pt>
          <cx:pt idx="3959">0.0183777524606391</cx:pt>
          <cx:pt idx="3960">0.005079003276576532</cx:pt>
          <cx:pt idx="3961">-0.0093338167996199362</cx:pt>
          <cx:pt idx="3962">0.017837296835952105</cx:pt>
          <cx:pt idx="3963">0.00071788830394290814</cx:pt>
          <cx:pt idx="3964">-0.0069507516079405389</cx:pt>
          <cx:pt idx="3965">-0.0059166816862542696</cx:pt>
          <cx:pt idx="3966">-0.030927636890193101</cx:pt>
          <cx:pt idx="3967">0.0010113165036611752</cx:pt>
          <cx:pt idx="3968">-0.0046815515999588265</cx:pt>
          <cx:pt idx="3969">0.023013564369498769</cx:pt>
          <cx:pt idx="3970">-0.00663428578656447</cx:pt>
          <cx:pt idx="3971">0.0046958404673179801</cx:pt>
          <cx:pt idx="3972">-0.0073811033608117312</cx:pt>
          <cx:pt idx="3973">0.0075456736669205025</cx:pt>
          <cx:pt idx="3974">-0.003587421288313763</cx:pt>
          <cx:pt idx="3975">-0.011725539310908847</cx:pt>
          <cx:pt idx="3976">0.0041045939633832327</cx:pt>
          <cx:pt idx="3977">-0.0071914318127920488</cx:pt>
          <cx:pt idx="3978">0.0064256056244745641</cx:pt>
          <cx:pt idx="3979">-0.0051078538052870886</cx:pt>
          <cx:pt idx="3980">-0.01210142392557758</cx:pt>
          <cx:pt idx="3981">0.0043602213650848296</cx:pt>
          <cx:pt idx="3982">0.0030608176755790415</cx:pt>
          <cx:pt idx="3983">0.012107737263371837</cx:pt>
          <cx:pt idx="3984">-0.0057115111866399542</cx:pt>
          <cx:pt idx="3985">-0.0060481408876177541</cx:pt>
          <cx:pt idx="3986">-0.0014998197641484675</cx:pt>
          <cx:pt idx="3987">0.0023439958386047063</cx:pt>
          <cx:pt idx="3988">0.0046406678470752869</cx:pt>
          <cx:pt idx="3989">0.0092901019568107437</cx:pt>
          <cx:pt idx="3990">0.0059801082714339678</cx:pt>
          <cx:pt idx="3991">-0.0048070841239721118</cx:pt>
          <cx:pt idx="3992">-0.0021488200505829073</cx:pt>
          <cx:pt idx="3993">0.0014052144851028449</cx:pt>
          <cx:pt idx="3994">-0.0010962549901780737</cx:pt>
          <cx:pt idx="3995">-0.013675400337870366</cx:pt>
          <cx:pt idx="3996">0.012013403226420643</cx:pt>
          <cx:pt idx="3997">-0.0096561092351361497</cx:pt>
          <cx:pt idx="3998">-0.0042081421760084186</cx:pt>
          <cx:pt idx="3999">-0.014564374404303491</cx:pt>
          <cx:pt idx="4000">-0.014295835733629922</cx:pt>
          <cx:pt idx="4001">0.017953753316339739</cx:pt>
          <cx:pt idx="4002">0.0069289731817095889</cx:pt>
          <cx:pt idx="4003">0.0027754881252898952</cx:pt>
          <cx:pt idx="4004">-0.0018839195850215958</cx:pt>
          <cx:pt idx="4005">0.0071741525532296787</cx:pt>
          <cx:pt idx="4006">0.017396777442094582</cx:pt>
          <cx:pt idx="4007">0.019235042840564015</cx:pt>
          <cx:pt idx="4008">0.0028622253956333298</cx:pt>
          <cx:pt idx="4009">-0.0037316890835737498</cx:pt>
          <cx:pt idx="4010">-0.0066547668654804472</cx:pt>
          <cx:pt idx="4011">-0.0018006454909094648</cx:pt>
          <cx:pt idx="4012">0.00048575129533677059</cx:pt>
          <cx:pt idx="4013">0.0019578472381923729</cx:pt>
          <cx:pt idx="4014">-0.0029610512667065628</cx:pt>
          <cx:pt idx="4015">0.013073624500895158</cx:pt>
          <cx:pt idx="4016">-0.0037236473218145044</cx:pt>
          <cx:pt idx="4017">0.0027220100997658861</cx:pt>
          <cx:pt idx="4018">-0.0014863789711296199</cx:pt>
          <cx:pt idx="4019">0.00033293668654008719</cx:pt>
          <cx:pt idx="4020">-0.0051374532113730217</cx:pt>
          <cx:pt idx="4021">0.005534259407624577</cx:pt>
          <cx:pt idx="4022">0.010235451994632303</cx:pt>
          <cx:pt idx="4023">-0.017420391850210798</cx:pt>
          <cx:pt idx="4024">0.001146803208569494</cx:pt>
          <cx:pt idx="4025">0.00076188824400246413</cx:pt>
          <cx:pt idx="4026">-0.010193227041774205</cx:pt>
          <cx:pt idx="4027">0.010482647596049697</cx:pt>
          <cx:pt idx="4028">0.0029878572001803489</cx:pt>
          <cx:pt idx="4029">0.012942301950485341</cx:pt>
          <cx:pt idx="4030">0.0015513968655699129</cx:pt>
          <cx:pt idx="4031">-0.0028431623775183232</cx:pt>
          <cx:pt idx="4032">0.0021065705518484466</cx:pt>
          <cx:pt idx="4033">-0.0021905069894867365</cx:pt>
          <cx:pt idx="4034">-4.2713659828513024e-05</cx:pt>
          <cx:pt idx="4035">-0.0025755378958895619</cx:pt>
          <cx:pt idx="4036">6.728981109922637e-05</cx:pt>
          <cx:pt idx="4037">0.0070218917802560591</cx:pt>
          <cx:pt idx="4038">0.0026836936833241837</cx:pt>
          <cx:pt idx="4039">-0.00023631780503181204</cx:pt>
          <cx:pt idx="4040">-0.015275393881229615</cx:pt>
          <cx:pt idx="4041">0.0046110886578241373</cx:pt>
          <cx:pt idx="4042">-0.003792605341611134</cx:pt>
          <cx:pt idx="4043">0.010865071258329757</cx:pt>
          <cx:pt idx="4044">-0.0057542606600583879</cx:pt>
          <cx:pt idx="4045">0.0095993119988372639</cx:pt>
          <cx:pt idx="4046">0.00346430080270385</cx:pt>
          <cx:pt idx="4047">-0.0072156738782880063</cx:pt>
          <cx:pt idx="4048">0.0033201858819395329</cx:pt>
          <cx:pt idx="4049">-0.0053970091066913774</cx:pt>
          <cx:pt idx="4050">-0.0012441983154531816</cx:pt>
          <cx:pt idx="4051">-0.0073542060897986037</cx:pt>
          <cx:pt idx="4052">-0.00052250136772425228</cx:pt>
          <cx:pt idx="4053">0.0028257937967390749</cx:pt>
          <cx:pt idx="4054">0.00099814455337616679</cx:pt>
          <cx:pt idx="4055">-0.0031389748882008329</cx:pt>
          <cx:pt idx="4056">-0.0013963645311106214</cx:pt>
          <cx:pt idx="4057">-0.0015525558642868911</cx:pt>
          <cx:pt idx="4058">-0.0089260739571226013</cx:pt>
          <cx:pt idx="4059">-0.0015127557055169291</cx:pt>
          <cx:pt idx="4060">-0.0071034037404153752</cx:pt>
          <cx:pt idx="4061">0.0059641775417865967</cx:pt>
          <cx:pt idx="4062">-0.0078007235453722273</cx:pt>
          <cx:pt idx="4063">0.021798432085719209</cx:pt>
          <cx:pt idx="4064">0.0014110948869283252</cx:pt>
          <cx:pt idx="4065">0.012432897495243738</cx:pt>
          <cx:pt idx="4066">0.012876871273153531</cx:pt>
          <cx:pt idx="4067">0.014964150843353672</cx:pt>
          <cx:pt idx="4068">0.013036323779952346</cx:pt>
          <cx:pt idx="4069">0.0046243778215071243</cx:pt>
          <cx:pt idx="4070">-0.0076280675562190488</cx:pt>
          <cx:pt idx="4071">0.0015837525619526896</cx:pt>
          <cx:pt idx="4072">0.013169689029855804</cx:pt>
          <cx:pt idx="4073">-0.0077768062399748896</cx:pt>
          <cx:pt idx="4074">-0.006246321837071237</cx:pt>
          <cx:pt idx="4075">0.0030091960566751654</cx:pt>
          <cx:pt idx="4076">0.018809956737099502</cx:pt>
          <cx:pt idx="4077">0.01500741106719356</cx:pt>
          <cx:pt idx="4078">-0.011505741512669941</cx:pt>
          <cx:pt idx="4079">0.011097258258359444</cx:pt>
          <cx:pt idx="4080">0.0051957629391258722</cx:pt>
          <cx:pt idx="4081">-0.013803064200957275</cx:pt>
          <cx:pt idx="4082">0.0073818786965615564</cx:pt>
          <cx:pt idx="4083">-0.0014638980226116709</cx:pt>
          <cx:pt idx="4084">-0.0030383464166713059</cx:pt>
          <cx:pt idx="4085">0.0084722509981352556</cx:pt>
          <cx:pt idx="4086">-0.019245367014628093</cx:pt>
          <cx:pt idx="4087">0.0043584993578743214</cx:pt>
          <cx:pt idx="4088">0.0088259314539976194</cx:pt>
          <cx:pt idx="4089">0.0020011129785667001</cx:pt>
          <cx:pt idx="4090">0.0033948248528068623</cx:pt>
          <cx:pt idx="4091">0.0015381861708673133</cx:pt>
          <cx:pt idx="4092">0.002844521785690458</cx:pt>
          <cx:pt idx="4093">-0.0034195017936994574</cx:pt>
          <cx:pt idx="4094">0.0023896063291068415</cx:pt>
          <cx:pt idx="4095">0.0039317969479913707</cx:pt>
          <cx:pt idx="4096">-0.013373308611779567</cx:pt>
          <cx:pt idx="4097">-0.0029844840742729402</cx:pt>
          <cx:pt idx="4098">0.0028632139012416242</cx:pt>
          <cx:pt idx="4099">0.0017048715438371272</cx:pt>
          <cx:pt idx="4100">0.0026543358829174226</cx:pt>
          <cx:pt idx="4101">0.0066004024907599483</cx:pt>
          <cx:pt idx="4102">0.010196930988627784</cx:pt>
          <cx:pt idx="4103">-0.0010273688861884614</cx:pt>
          <cx:pt idx="4104">-0.012199281013960369</cx:pt>
          <cx:pt idx="4105">0.0012452117976836775</cx:pt>
          <cx:pt idx="4106">0.013984781914483659</cx:pt>
          <cx:pt idx="4107">0.0089595564964969725</cx:pt>
          <cx:pt idx="4108">0.0082793103821469684</cx:pt>
          <cx:pt idx="4109">0.0026714446849044732</cx:pt>
          <cx:pt idx="4110">0.0039724348499182256</cx:pt>
          <cx:pt idx="4111">0.0079933451002767598</cx:pt>
          <cx:pt idx="4112">-0.016929759393522023</cx:pt>
          <cx:pt idx="4113">0.0034370018103705192</cx:pt>
          <cx:pt idx="4114">0.0054926451224559039</cx:pt>
          <cx:pt idx="4115">-0.0013831333082181603</cx:pt>
          <cx:pt idx="4116">-0.0050357260694832541</cx:pt>
          <cx:pt idx="4117">0.0075635575023620116</cx:pt>
          <cx:pt idx="4118">-0.0049847866899721677</cx:pt>
          <cx:pt idx="4119">0.001771741530375385</cx:pt>
          <cx:pt idx="4120">-0.01512078588726655</cx:pt>
          <cx:pt idx="4121">0.0084827526396809017</cx:pt>
          <cx:pt idx="4122">-0.021194157076988625</cx:pt>
          <cx:pt idx="4123">0.016901653706555483</cx:pt>
          <cx:pt idx="4124">0.011197202044659642</cx:pt>
          <cx:pt idx="4125">0.006213505015720858</cx:pt>
          <cx:pt idx="4126">0.0056255649492211171</cx:pt>
          <cx:pt idx="4127">0.0093079852715750068</cx:pt>
          <cx:pt idx="4128">0.01462206857890315</cx:pt>
          <cx:pt idx="4129">-0.0027481964960494533</cx:pt>
          <cx:pt idx="4130">0.0079415895571712386</cx:pt>
          <cx:pt idx="4131">0.0046922298113342698</cx:pt>
          <cx:pt idx="4132">0.0071588937646698504</cx:pt>
          <cx:pt idx="4133">0.0019047231021522399</cx:pt>
          <cx:pt idx="4134">-0.00076961106608970859</cx:pt>
          <cx:pt idx="4135">-0.017940802614853785</cx:pt>
          <cx:pt idx="4136">0.010219015585282494</cx:pt>
          <cx:pt idx="4137">-0.0066529506637442058</cx:pt>
          <cx:pt idx="4138">-0.0038243795112889866</cx:pt>
          <cx:pt idx="4139">-0.012222665770232784</cx:pt>
          <cx:pt idx="4140">-0.0080641318218160549</cx:pt>
          <cx:pt idx="4141">0.013868220575719216</cx:pt>
          <cx:pt idx="4142">-0.0082230001842542276</cx:pt>
          <cx:pt idx="4143">-0.0053188674252447497</cx:pt>
          <cx:pt idx="4144">-0.006740016517036573</cx:pt>
          <cx:pt idx="4145">0.020601879634509723</cx:pt>
          <cx:pt idx="4146">-0.0070629411053712123</cx:pt>
          <cx:pt idx="4147">0.0079607540559702948</cx:pt>
          <cx:pt idx="4148">0.0015095832509134871</cx:pt>
          <cx:pt idx="4149">0.0042864621397065211</cx:pt>
          <cx:pt idx="4150">0.01498458145281523</cx:pt>
          <cx:pt idx="4151">0.0045435602402902125</cx:pt>
          <cx:pt idx="4152">0.0024386163260547511</cx:pt>
          <cx:pt idx="4153">0.011551105498426421</cx:pt>
          <cx:pt idx="4154">-0.00034590107229335145</cx:pt>
          <cx:pt idx="4155">0.00093656406198357168</cx:pt>
          <cx:pt idx="4156">0.0017997660304160004</cx:pt>
          <cx:pt idx="4157">-0.023203232901938667</cx:pt>
          <cx:pt idx="4158">-0.0072858055607082275</cx:pt>
          <cx:pt idx="4159">0.018102340453519775</cx:pt>
          <cx:pt idx="4160">0.01375672992001434</cx:pt>
          <cx:pt idx="4161">-0.01196210904757568</cx:pt>
          <cx:pt idx="4162">-0.0070119951388924011</cx:pt>
          <cx:pt idx="4163">0.0026118532493482356</cx:pt>
          <cx:pt idx="4164">0.0016354347572923773</cx:pt>
          <cx:pt idx="4165">0.0022934505316864759</cx:pt>
          <cx:pt idx="4166">0.0047961630695443468</cx:pt>
          <cx:pt idx="4167">-0.014308807106469531</cx:pt>
          <cx:pt idx="4168">0.00096794078240186403</cx:pt>
          <cx:pt idx="4169">-0.0020112404861689212</cx:pt>
          <cx:pt idx="4170">0.0042240634371981623</cx:pt>
          <cx:pt idx="4171">-0.0047959303543063121</cx:pt>
          <cx:pt idx="4172">-0.0020420488044546395</cx:pt>
          <cx:pt idx="4173">0.00069555255513271757</cx:pt>
          <cx:pt idx="4174">0.0043081059610742952</cx:pt>
          <cx:pt idx="4175">-0.0014942804249264659</cx:pt>
          <cx:pt idx="4176">-0.010247717577231349</cx:pt>
          <cx:pt idx="4177">-0.022661770052320705</cx:pt>
          <cx:pt idx="4178">0.0073225204115256468</cx:pt>
          <cx:pt idx="4179">-0.00026158699598725546</cx:pt>
          <cx:pt idx="4180">0.0057530156517396607</cx:pt>
          <cx:pt idx="4181">-0.0026023739491415863</cx:pt>
          <cx:pt idx="4182">-0.007159177456207217</cx:pt>
          <cx:pt idx="4183">0.0032355512740637913</cx:pt>
          <cx:pt idx="4184">0.004726173727267957</cx:pt>
          <cx:pt idx="4185">0.005714640982731836</cx:pt>
          <cx:pt idx="4186">0.0035004207732935305</cx:pt>
          <cx:pt idx="4187">0.00079444917330855254</cx:pt>
          <cx:pt idx="4188">-0.01729738807340896</cx:pt>
          <cx:pt idx="4189">-0.021518749832471172</cx:pt>
          <cx:pt idx="4190">0.0021397812073715465</cx:pt>
          <cx:pt idx="4191">0.014695108131328362</cx:pt>
          <cx:pt idx="4192">-0.0058957324864404087</cx:pt>
          <cx:pt idx="4193">0.0011386143857308269</cx:pt>
          <cx:pt idx="4194">-7.9444523889016512e-05</cx:pt>
          <cx:pt idx="4195">0.006085267441187244</cx:pt>
          <cx:pt idx="4196">0.0020330542042719833</cx:pt>
          <cx:pt idx="4197">0.0088310335850039241</cx:pt>
          <cx:pt idx="4198">-0.004776678508085881</cx:pt>
          <cx:pt idx="4199">0.0016140321552814607</cx:pt>
          <cx:pt idx="4200">0.010031749971559402</cx:pt>
          <cx:pt idx="4201">0.0032317422028421854</cx:pt>
          <cx:pt idx="4202">-0.0048634202430156833</cx:pt>
          <cx:pt idx="4203">-0.0003523206532439736</cx:pt>
          <cx:pt idx="4204">0.0065524323267054175</cx:pt>
          <cx:pt idx="4205">0.0054417380798804709</cx:pt>
          <cx:pt idx="4206">0.0082249367898375413</cx:pt>
          <cx:pt idx="4207">-0.0054416629231836561</cx:pt>
          <cx:pt idx="4208">0.00082628609901146133</cx:pt>
          <cx:pt idx="4209">-0.0046219434708643248</cx:pt>
          <cx:pt idx="4210">0.0029631748886254725</cx:pt>
          <cx:pt idx="4211">0.0044605392318921985</cx:pt>
          <cx:pt idx="4212">-0.0012170653956226894</cx:pt>
          <cx:pt idx="4213">0.0044107805560625645</cx:pt>
          <cx:pt idx="4214">-0.00025862987022865462</cx:pt>
          <cx:pt idx="4215">-0.0044058921804327918</cx:pt>
          <cx:pt idx="4216">-0.024104492793690389</cx:pt>
          <cx:pt idx="4217">0.0081025285477019978</cx:pt>
          <cx:pt idx="4218">0.011330618759207772</cx:pt>
          <cx:pt idx="4219">-0.0051417054008473526</cx:pt>
          <cx:pt idx="4220">0.0096595972197468238</cx:pt>
          <cx:pt idx="4221">0.0027320323172001794</cx:pt>
          <cx:pt idx="4222">-0.0086046618828843815</cx:pt>
          <cx:pt idx="4223">0.0020088327301722771</cx:pt>
          <cx:pt idx="4224">-0.003673301867432718</cx:pt>
          <cx:pt idx="4225">-0.0020408897662487352</cx:pt>
          <cx:pt idx="4226">0.0025433419307862495</cx:pt>
          <cx:pt idx="4227">0.0026593160443696886</cx:pt>
          <cx:pt idx="4228">-0.011420827492745683</cx:pt>
          <cx:pt idx="4229">0.00070812744226441489</cx:pt>
          <cx:pt idx="4230">-0.019433027716303147</cx:pt>
          <cx:pt idx="4231">0.023428856653270404</cx:pt>
          <cx:pt idx="4232">0.010610079575596891</cx:pt>
          <cx:pt idx="4233">-0.0045209759989363156</cx:pt>
          <cx:pt idx="4234">0.0017052387589538542</cx:pt>
          <cx:pt idx="4235">-0.014797084104014887</cx:pt>
          <cx:pt idx="4236">-0.0090231852994223233</cx:pt>
          <cx:pt idx="4237">-0.014010665705410161</cx:pt>
          <cx:pt idx="4238">0.014064484432899633</cx:pt>
          <cx:pt idx="4239">0.010636537566575397</cx:pt>
          <cx:pt idx="4240">0.0001447641894756293</cx:pt>
          <cx:pt idx="4241">-0.0062429116940140878</cx:pt>
          <cx:pt idx="4242">0.0031169127523739833</cx:pt>
          <cx:pt idx="4243">-0.0031214396079471849</cx:pt>
          <cx:pt idx="4244">-0.0023674810314707915</cx:pt>
          <cx:pt idx="4245">0.0056673822190419047</cx:pt>
          <cx:pt idx="4246">7.7771383241869498e-05</cx:pt>
          <cx:pt idx="4247">-0.0057726604298989062</cx:pt>
          <cx:pt idx="4248">0.0051721544072254669</cx:pt>
          <cx:pt idx="4249">0.0031339046072534613</cx:pt>
          <cx:pt idx="4250">0.006978965531407871</cx:pt>
          <cx:pt idx="4251">0.0079272890301807317</cx:pt>
          <cx:pt idx="4252">-0.0035841560871854869</cx:pt>
          <cx:pt idx="4253">-0.0051236985189068215</cx:pt>
          <cx:pt idx="4254">-0.0069810647029295682</cx:pt>
          <cx:pt idx="4255">-0.0085912177503117623</cx:pt>
          <cx:pt idx="4256">-0.0023962371751608327</cx:pt>
          <cx:pt idx="4257">-0.0095230549833623685</cx:pt>
          <cx:pt idx="4258">0.0024289876759172602</cx:pt>
          <cx:pt idx="4259">0.014180271243137088</cx:pt>
          <cx:pt idx="4260">0.0065585782694848266</cx:pt>
          <cx:pt idx="4261">0.00077342710707324863</cx:pt>
          <cx:pt idx="4262">-0.0069259843827879147</cx:pt>
          <cx:pt idx="4263">0.0089683099135070381</cx:pt>
          <cx:pt idx="4264">-4.1164333163493017e-05</cx:pt>
          <cx:pt idx="4265">0.011349415487297376</cx:pt>
          <cx:pt idx="4266">0.0079685899279849232</cx:pt>
          <cx:pt idx="4267">0.0035452433394683415</cx:pt>
          <cx:pt idx="4268">0.022436118020666446</cx:pt>
          <cx:pt idx="4269">0.010809890831286825</cx:pt>
          <cx:pt idx="4270">0.0010880705691484567</cx:pt>
          <cx:pt idx="4271">0.0033356248608138505</cx:pt>
          <cx:pt idx="4272">0.00062896733240448493</cx:pt>
          <cx:pt idx="4273">0.0085527483438943199</cx:pt>
          <cx:pt idx="4274">0.010010494873657834</cx:pt>
          <cx:pt idx="4275">-0.0020986209062615301</cx:pt>
          <cx:pt idx="4276">0.00019507181973453793</cx:pt>
          <cx:pt idx="4277">-0.0054920083623960173</cx:pt>
          <cx:pt idx="4278">-0.012241952901410509</cx:pt>
          <cx:pt idx="4279">-0.0035232143377814922</cx:pt>
          <cx:pt idx="4280">0.0089626707892061092</cx:pt>
          <cx:pt idx="4281">0.0099888430106707879</cx:pt>
          <cx:pt idx="4282">-0.0067634705388216225</cx:pt>
          <cx:pt idx="4283">-0.020745647774767097</cx:pt>
          <cx:pt idx="4284">-0.00044607843137258916</cx:pt>
          <cx:pt idx="4285">-0.014723438121766767</cx:pt>
          <cx:pt idx="4286">-0.0018588008990018379</cx:pt>
          <cx:pt idx="4287">-0.026781556850685475</cx:pt>
          <cx:pt idx="4288">0.0040108041993681164</cx:pt>
          <cx:pt idx="4289">-0.0077706502591073307</cx:pt>
          <cx:pt idx="4290">0.0087009204952754084</cx:pt>
          <cx:pt idx="4291">-0.00040236939547828025</cx:pt>
          <cx:pt idx="4292">0.015207981180624953</cx:pt>
          <cx:pt idx="4293">-0.0078405402946142358</cx:pt>
          <cx:pt idx="4294">-0.001929729483328947</cx:pt>
          <cx:pt idx="4295">0.015497768580617893</cx:pt>
          <cx:pt idx="4296">0.011328958849947997</cx:pt>
          <cx:pt idx="4297">-0.0025850138394622468</cx:pt>
          <cx:pt idx="4298">0.0068624274732718843</cx:pt>
          <cx:pt idx="4299">-0.0070243256202514306</cx:pt>
          <cx:pt idx="4300">-0.015536992600475922</cx:pt>
          <cx:pt idx="4301">-0.001291814320540821</cx:pt>
          <cx:pt idx="4302">0.012057227135713314</cx:pt>
          <cx:pt idx="4303">0.0014776541991659772</cx:pt>
          <cx:pt idx="4304">-0.0076748194968396972</cx:pt>
          <cx:pt idx="4305">-0.00073504410264605866</cx:pt>
          <cx:pt idx="4306">0.013510780507776406</cx:pt>
          <cx:pt idx="4307">0.0043856202730576874</cx:pt>
          <cx:pt idx="4308">0.0064457575594926396</cx:pt>
          <cx:pt idx="4309">0.0019042331443712179</cx:pt>
          <cx:pt idx="4310">-0.0021132362773856302</cx:pt>
          <cx:pt idx="4311">-0.0039885341891858165</cx:pt>
          <cx:pt idx="4312">-0.011488499110359889</cx:pt>
          <cx:pt idx="4313">-0.0055167945778930349</cx:pt>
          <cx:pt idx="4314">0.0085821430159538515</cx:pt>
          <cx:pt idx="4315">0.014005806929342422</cx:pt>
          <cx:pt idx="4316">-0.0012096144841579613</cx:pt>
          <cx:pt idx="4317">0.0025929547522100349</cx:pt>
          <cx:pt idx="4318">-0.011116740532324695</cx:pt>
          <cx:pt idx="4319">0.00093372058165871216</cx:pt>
          <cx:pt idx="4320">0.00069243915375099782</cx:pt>
          <cx:pt idx="4321">0.0015592362684240257</cx:pt>
          <cx:pt idx="4322">-0.0060824910094566835</cx:pt>
          <cx:pt idx="4323">-0.0057453300587929626</cx:pt>
          <cx:pt idx="4324">-0.030977140548033466</cx:pt>
          <cx:pt idx="4325">0.0074933367178575917</cx:pt>
          <cx:pt idx="4326">-0.020130717600265108</cx:pt>
          <cx:pt idx="4327">-0.0033985678206554931</cx:pt>
          <cx:pt idx="4328">0.005509043927648621</cx:pt>
          <cx:pt idx="4329">0.013449713976893875</cx:pt>
          <cx:pt idx="4330">0.00036185903806645414</cx:pt>
          <cx:pt idx="4331">0.021977090789460637</cx:pt>
          <cx:pt idx="4332">-0.002558643918723136</cx:pt>
          <cx:pt idx="4333">-0.0072939790694513708</cx:pt>
          <cx:pt idx="4334">0.002460494006939643</cx:pt>
          <cx:pt idx="4335">-0.0074873398189884777</cx:pt>
          <cx:pt idx="4336">-0.0027495244134432837</cx:pt>
          <cx:pt idx="4337">0.017592384939323691</cx:pt>
          <cx:pt idx="4338">-0.0012075064990793238</cx:pt>
          <cx:pt idx="4339">-0.018731446464153621</cx:pt>
          <cx:pt idx="4340">-0.00095654828533625808</cx:pt>
          <cx:pt idx="4341">0.0057769549073764153</cx:pt>
          <cx:pt idx="4342">0.002049594119785233</cx:pt>
          <cx:pt idx="4343">0.0062258878537492564</cx:pt>
          <cx:pt idx="4344">-0.0033473603672531829</cx:pt>
          <cx:pt idx="4345">0.0042553618059976081</cx:pt>
          <cx:pt idx="4346">0.0030032881257683075</cx:pt>
          <cx:pt idx="4347">-0.004800208879382286</cx:pt>
          <cx:pt idx="4348">0.011921949186598585</cx:pt>
          <cx:pt idx="4349">0.011369488765395192</cx:pt>
          <cx:pt idx="4350">-0.005211466211752145</cx:pt>
          <cx:pt idx="4351">-0.0094162146021002698</cx:pt>
          <cx:pt idx="4352">-0.0078701451136381009</cx:pt>
          <cx:pt idx="4353">0.003105279475152782</cx:pt>
          <cx:pt idx="4354">0.0070505754659834783</cx:pt>
          <cx:pt idx="4355">-0.010607763638553185</cx:pt>
          <cx:pt idx="4356">-0.0027977376567438423</cx:pt>
          <cx:pt idx="4357">0.0039944068280801425</cx:pt>
          <cx:pt idx="4358">-0.021078757484263886</cx:pt>
          <cx:pt idx="4359">-0.019576537373863855</cx:pt>
          <cx:pt idx="4360">0.00030253082684812672</cx:pt>
          <cx:pt idx="4361">-0.0030974655197673097</cx:pt>
          <cx:pt idx="4362">0.0043187655311456262</cx:pt>
          <cx:pt idx="4363">-0.010082247141346203</cx:pt>
          <cx:pt idx="4364">0.00098305156026585409</cx:pt>
          <cx:pt idx="4365">-0.021183392563802507</cx:pt>
          <cx:pt idx="4366">0.0053927640852591387</cx:pt>
          <cx:pt idx="4367">0.017933175325628613</cx:pt>
          <cx:pt idx="4368">0.0012307337791907199</cx:pt>
          <cx:pt idx="4369">0.0082274174531364007</cx:pt>
          <cx:pt idx="4370">-0.0047018671787753177</cx:pt>
          <cx:pt idx="4371">0.0046488435027867321</cx:pt>
          <cx:pt idx="4372">0.0032565363706963312</cx:pt>
          <cx:pt idx="4373">0.0077061392242486516</cx:pt>
          <cx:pt idx="4374">0.0087892614168737487</cx:pt>
          <cx:pt idx="4375">-0.01327636827087301</cx:pt>
          <cx:pt idx="4376">-0.0022081333774615162</cx:pt>
          <cx:pt idx="4377">0.004078941947179799</cx:pt>
          <cx:pt idx="4378">0.0013321195101502971</cx:pt>
          <cx:pt idx="4379">-0.017995706581496355</cx:pt>
          <cx:pt idx="4380">-0.0045707733496037021</cx:pt>
          <cx:pt idx="4381">-0.0094938221129595504</cx:pt>
          <cx:pt idx="4382">-0.0068268326062783241</cx:pt>
          <cx:pt idx="4383">-0.0027554116499232733</cx:pt>
          <cx:pt idx="4384">0.0063705802767687076</cx:pt>
          <cx:pt idx="4385">0.013639181649100954</cx:pt>
          <cx:pt idx="4386">-0.015055116766483044</cx:pt>
          <cx:pt idx="4387">0.0029457900194082847</cx:pt>
          <cx:pt idx="4388">-0.0046421932092566374</cx:pt>
          <cx:pt idx="4389">-0.027420417124039538</cx:pt>
          <cx:pt idx="4390">-0.025069763255018421</cx:pt>
          <cx:pt idx="4391">-0.0062329104464937703</cx:pt>
          <cx:pt idx="4392">0.011372603889743912</cx:pt>
          <cx:pt idx="4393">0.013532016386382954</cx:pt>
          <cx:pt idx="4394">0.00064554217266326024</cx:pt>
          <cx:pt idx="4395">-0.00050786360550042378</cx:pt>
          <cx:pt idx="4396">0.016120009341784425</cx:pt>
          <cx:pt idx="4397">0.020810287610619406</cx:pt>
          <cx:pt idx="4398">0.0087823804151862857</cx:pt>
          <cx:pt idx="4399">0.013495031020369979</cx:pt>
          <cx:pt idx="4400">0.017097905314918393</cx:pt>
          <cx:pt idx="4401">0.00093452694042004032</cx:pt>
          <cx:pt idx="4402">0.017707460710003939</cx:pt>
          <cx:pt idx="4403">-0.005660120365839523</cx:pt>
          <cx:pt idx="4404">0.0015614060713512892</cx:pt>
          <cx:pt idx="4405">-0.0027171579941516</cx:pt>
          <cx:pt idx="4406">-0.013850770113059128</cx:pt>
          <cx:pt idx="4407">-0.010305011794893055</cx:pt>
          <cx:pt idx="4408">0.0069404844468418441</cx:pt>
          <cx:pt idx="4409">0.010577626870526973</cx:pt>
          <cx:pt idx="4410">-0.016781315733710857</cx:pt>
          <cx:pt idx="4411">-0.018475726264481934</cx:pt>
          <cx:pt idx="4412">0.0024049948276857582</cx:pt>
          <cx:pt idx="4413">-0.0061657948961799788</cx:pt>
          <cx:pt idx="4414">-0.0066375211411430672</cx:pt>
          <cx:pt idx="4415">-0.0059224781317710916</cx:pt>
          <cx:pt idx="4416">0.013557872960249852</cx:pt>
          <cx:pt idx="4417">-0.0021790640602521215</cx:pt>
          <cx:pt idx="4418">-0.0052957315127927203</cx:pt>
          <cx:pt idx="4419">0.0091093490687810981</cx:pt>
          <cx:pt idx="4420">0.0071506287531647277</cx:pt>
          <cx:pt idx="4421">0.0021765341434007552</cx:pt>
          <cx:pt idx="4422">-0.0040194526836528667</cx:pt>
          <cx:pt idx="4423">-0.017625068660441428</cx:pt>
          <cx:pt idx="4424">0.0033590399098586418</cx:pt>
          <cx:pt idx="4425">-0.015161406935399408</cx:pt>
          <cx:pt idx="4426">0.0063157781864387544</cx:pt>
          <cx:pt idx="4427">0.018290243799738936</cx:pt>
          <cx:pt idx="4428">0.0013036164844407159</cx:pt>
          <cx:pt idx="4429">-0.0013474818932121509</cx:pt>
          <cx:pt idx="4430">-0.020634673342537647</cx:pt>
          <cx:pt idx="4431">-0.003790983606557362</cx:pt>
          <cx:pt idx="4432">-0.0094554797689749854</cx:pt>
          <cx:pt idx="4433">-0.00014155283459550783</cx:pt>
          <cx:pt idx="4434">0.024784305397010837</cx:pt>
          <cx:pt idx="4435">-0.0097032728442384211</cx:pt>
          <cx:pt idx="4436">0.0072328014731711208</cx:pt>
          <cx:pt idx="4437">-0.015193265687641217</cx:pt>
          <cx:pt idx="4438">0.0059348934136110231</cx:pt>
          <cx:pt idx="4439">0.016304491396025914</cx:pt>
          <cx:pt idx="4440">0.0017615383398291826</cx:pt>
          <cx:pt idx="4441">-0.010639035024598792</cx:pt>
          <cx:pt idx="4442">0.0015114824769153759</cx:pt>
          <cx:pt idx="4443">0.010026449172277881</cx:pt>
          <cx:pt idx="4444">0.0039046509430991877</cx:pt>
          <cx:pt idx="4445">0.0060977200056333896</cx:pt>
          <cx:pt idx="4446">-0.00010955188064051802</cx:pt>
          <cx:pt idx="4447">0.0069882251772957838</cx:pt>
          <cx:pt idx="4448">0.0038753289643428403</cx:pt>
          <cx:pt idx="4449">-0.00951220020420495</cx:pt>
          <cx:pt idx="4450">0.013844723336706661</cx:pt>
          <cx:pt idx="4451">0.0040674532114973573</cx:pt>
          <cx:pt idx="4452">0.0058341514030956238</cx:pt>
          <cx:pt idx="4453">-0.0081275382532714803</cx:pt>
          <cx:pt idx="4454">-0.019179914918524582</cx:pt>
          <cx:pt idx="4455">-0.021165545949407664</cx:pt>
          <cx:pt idx="4456">0.00028276770899466621</cx:pt>
          <cx:pt idx="4457">0.0018797993460641224</cx:pt>
          <cx:pt idx="4458">-0.021925695347660205</cx:pt>
          <cx:pt idx="4459">0.0045558456754678173</cx:pt>
          <cx:pt idx="4460">-0.0034136000434853361</cx:pt>
          <cx:pt idx="4461">0.016413601368691213</cx:pt>
          <cx:pt idx="4462">-0.010912274822857976</cx:pt>
          <cx:pt idx="4463">0.00072911490850953204</cx:pt>
          <cx:pt idx="4464">0.017328217130786958</cx:pt>
          <cx:pt idx="4465">0.00069476855191138011</cx:pt>
          <cx:pt idx="4466">0.004025058896859249</cx:pt>
          <cx:pt idx="4467">-0.003211310596265221</cx:pt>
          <cx:pt idx="4468">-0.0061260723292404038</cx:pt>
          <cx:pt idx="4469">-0.0085010054952736058</cx:pt>
          <cx:pt idx="4470">0.011853843333740654</cx:pt>
          <cx:pt idx="4471">-0.0093475486147607794</cx:pt>
          <cx:pt idx="4472">0.0024768762471312007</cx:pt>
          <cx:pt idx="4473">0.010659299365417136</cx:pt>
          <cx:pt idx="4474">0.012228019364080193</cx:pt>
          <cx:pt idx="4475">-0.0026943722217562024</cx:pt>
          <cx:pt idx="4476">-0.01047724985433549</cx:pt>
          <cx:pt idx="4477">-0.0055767725028363383</cx:pt>
          <cx:pt idx="4478">0.010133656710515923</cx:pt>
          <cx:pt idx="4479">0.0050256264983763385</cx:pt>
          <cx:pt idx="4480">0.010850275537843686</cx:pt>
          <cx:pt idx="4481">0.0059935216323835291</cx:pt>
          <cx:pt idx="4482">0.0034848936542039603</cx:pt>
          <cx:pt idx="4483">-0.00046795534368998445</cx:pt>
          <cx:pt idx="4484">-0.00028291016830592463</cx:pt>
          <cx:pt idx="4485">-0.0027129903755892712</cx:pt>
          <cx:pt idx="4486">0.0079869834171600561</cx:pt>
          <cx:pt idx="4487">-0.001829962170530004</cx:pt>
          <cx:pt idx="4488">-0.0040142867435899844</cx:pt>
          <cx:pt idx="4489">0.0023720529039678584</cx:pt>
          <cx:pt idx="4490">-0.010941555071109808</cx:pt>
          <cx:pt idx="4491">0.0059182588864179451</cx:pt>
          <cx:pt idx="4492">-0.0059378292666468534</cx:pt>
          <cx:pt idx="4493">0.0068815142424148235</cx:pt>
          <cx:pt idx="4494">0.0053016940809712861</cx:pt>
          <cx:pt idx="4495">-0.0074643441966661221</cx:pt>
          <cx:pt idx="4496">0.0094304866192498928</cx:pt>
          <cx:pt idx="4497">0.010651330910121784</cx:pt>
          <cx:pt idx="4498">0.0034457185811510387</cx:pt>
          <cx:pt idx="4499">0.003774476297696107</cx:pt>
          <cx:pt idx="4500">0.0013551631716841393</cx:pt>
          <cx:pt idx="4501">0.0038498460061596627</cx:pt>
          <cx:pt idx="4502">-0.010488450578986718</cx:pt>
          <cx:pt idx="4503">0.00047973256172140438</cx:pt>
          <cx:pt idx="4504">-0.0036440488981693874</cx:pt>
          <cx:pt idx="4505">-0.00015713945366157506</cx:pt>
          <cx:pt idx="4506">0.0056051494790538376</cx:pt>
          <cx:pt idx="4507">-0.018664571716113732</cx:pt>
          <cx:pt idx="4508">0.0050627091368873186</cx:pt>
          <cx:pt idx="4509">-0.0032545743426785592</cx:pt>
          <cx:pt idx="4510">-0.0027753507735004696</cx:pt>
          <cx:pt idx="4511">-0.0034605645207040968</cx:pt>
          <cx:pt idx="4512">-0.006838645356263863</cx:pt>
          <cx:pt idx="4513">0.001922748026721552</cx:pt>
          <cx:pt idx="4514">-0.0045083738097841507</cx:pt>
          <cx:pt idx="4515">0.006681180479783261</cx:pt>
          <cx:pt idx="4516">0.012581506614992672</cx:pt>
          <cx:pt idx="4517">0.011652670677055957</cx:pt>
          <cx:pt idx="4518">-7.0657824344584413e-05</cx:pt>
          <cx:pt idx="4519">-0.013291466152532235</cx:pt>
          <cx:pt idx="4520">-0.0035412037013277413</cx:pt>
          <cx:pt idx="4521">-0.0054958097675763175</cx:pt>
          <cx:pt idx="4522">0.006796166265183738</cx:pt>
          <cx:pt idx="4523">-0.009379348877633838</cx:pt>
          <cx:pt idx="4524">-0.015124700000525139</cx:pt>
          <cx:pt idx="4525">-0.00634724336208354</cx:pt>
          <cx:pt idx="4526">-0.010386018123468153</cx:pt>
          <cx:pt idx="4527">-0.0060112166401650562</cx:pt>
          <cx:pt idx="4528">-0.0029309081505107834</cx:pt>
          <cx:pt idx="4529">0.00090969280373784411</cx:pt>
          <cx:pt idx="4530">-0.016663748002539263</cx:pt>
          <cx:pt idx="4531">0.026462581047315154</cx:pt>
          <cx:pt idx="4532">0.02353008500587863</cx:pt>
          <cx:pt idx="4533">-0.0042317096106827875</cx:pt>
          <cx:pt idx="4534">-0.0082965912862086946</cx:pt>
          <cx:pt idx="4535">-0.0056577086280055712</cx:pt>
          <cx:pt idx="4536">-0.010935751123297687</cx:pt>
          <cx:pt idx="4537">-0.00063233820448106129</cx:pt>
          <cx:pt idx="4538">0.0084801147684705706</cx:pt>
          <cx:pt idx="4539">-0.00043588503266476527</cx:pt>
          <cx:pt idx="4540">0.010920084121976857</cx:pt>
          <cx:pt idx="4541">-0.00030503518423069455</cx:pt>
          <cx:pt idx="4542">-0.0060157138700035022</cx:pt>
          <cx:pt idx="4543">-0.00044463029520271335</cx:pt>
          <cx:pt idx="4544">0.0070272997718886414</cx:pt>
          <cx:pt idx="4545">-0.0023444126587745927</cx:pt>
          <cx:pt idx="4546">0.0096420241989762095</cx:pt>
          <cx:pt idx="4547">0.00013042162703588161</cx:pt>
          <cx:pt idx="4548">-0.01157298686495007</cx:pt>
          <cx:pt idx="4549">0.011038161245876928</cx:pt>
          <cx:pt idx="4550">0.0094962392411280308</cx:pt>
          <cx:pt idx="4551">-0.00053273473947718173</cx:pt>
          <cx:pt idx="4552">-0.0043531562980510061</cx:pt>
          <cx:pt idx="4553">0.002347673315816463</cx:pt>
          <cx:pt idx="4554">0.007933161953727539</cx:pt>
          <cx:pt idx="4555">0.0063755440668614846</cx:pt>
          <cx:pt idx="4556">-0.011852885684009233</cx:pt>
          <cx:pt idx="4557">0.014819341532350538</cx:pt>
          <cx:pt idx="4558">0.0056813866229168501</cx:pt>
          <cx:pt idx="4559">-0.008502619726077694</cx:pt>
          <cx:pt idx="4560">0.0031865939078025689</cx:pt>
          <cx:pt idx="4561">-0.00086101926339550059</cx:pt>
          <cx:pt idx="4562">0.0045643805881965122</cx:pt>
          <cx:pt idx="4563">0.00035488139356855826</cx:pt>
          <cx:pt idx="4564">0.0053502092683172311</cx:pt>
          <cx:pt idx="4565">0.015396378549334441</cx:pt>
          <cx:pt idx="4566">0.0026689774696707601</cx:pt>
          <cx:pt idx="4567">-0.00044089744923491911</cx:pt>
          <cx:pt idx="4568">-0.012392798034003614</cx:pt>
          <cx:pt idx="4569">-0.0044279662084217956</cx:pt>
          <cx:pt idx="4570">0.0058145358387756557</cx:pt>
          <cx:pt idx="4571">-0.013903135060477171</cx:pt>
          <cx:pt idx="4572">-0.0083666154633896157</cx:pt>
          <cx:pt idx="4573">-0.0053898781486000358</cx:pt>
          <cx:pt idx="4574">-0.001686210203892197</cx:pt>
          <cx:pt idx="4575">0.0019556781571335702</cx:pt>
          <cx:pt idx="4576">0.0025359342915811369</cx:pt>
          <cx:pt idx="4577">0.0021667528928456269</cx:pt>
          <cx:pt idx="4578">0.01081289237270526</cx:pt>
          <cx:pt idx="4579">-0.0035952199338926704</cx:pt>
          <cx:pt idx="4580">0.00043205326962660891</cx:pt>
          <cx:pt idx="4581">-0.0057255322955805116</cx:pt>
          <cx:pt idx="4582">-0.010110659568205721</cx:pt>
          <cx:pt idx="4583">0.00079974408189377054</cx:pt>
          <cx:pt idx="4584">-0.017086840613782798</cx:pt>
          <cx:pt idx="4585">-0.0015715584709104049</cx:pt>
          <cx:pt idx="4586">-0.0045566385418756043</cx:pt>
          <cx:pt idx="4587">0.00337830726809649</cx:pt>
          <cx:pt idx="4588">0.0073287052272526495</cx:pt>
          <cx:pt idx="4589">-0.0040068178838338006</cx:pt>
          <cx:pt idx="4590">-0.0075882878265050536</cx:pt>
          <cx:pt idx="4591">0.0051937947820235204</cx:pt>
          <cx:pt idx="4592">-0.012281887408936791</cx:pt>
          <cx:pt idx="4593">-0.0057480799593245787</cx:pt>
          <cx:pt idx="4594">-0.0018122644190299074</cx:pt>
          <cx:pt idx="4595">0.011982899734596314</cx:pt>
          <cx:pt idx="4596">0.0015127872841236149</cx:pt>
          <cx:pt idx="4597">0.0077207310288359785</cx:pt>
          <cx:pt idx="4598">-0.0012191661324056126</cx:pt>
          <cx:pt idx="4599">-0.0057131381036186436</cx:pt>
          <cx:pt idx="4600">-0.00027489810267455195</cx:pt>
          <cx:pt idx="4601">0.0092392300641613717</cx:pt>
          <cx:pt idx="4602">0.0068765702455695155</cx:pt>
          <cx:pt idx="4603">-0.0045827454668965779</cx:pt>
          <cx:pt idx="4604">0.016047015028973082</cx:pt>
          <cx:pt idx="4605">0.0071366947608084257</cx:pt>
          <cx:pt idx="4606">0.0044469516781525074</cx:pt>
          <cx:pt idx="4607">0.0079209418408247717</cx:pt>
          <cx:pt idx="4608">0.0001663574770124993</cx:pt>
          <cx:pt idx="4609">-0.00088297770355158858</cx:pt>
          <cx:pt idx="4610">0.0028276018213377733</cx:pt>
          <cx:pt idx="4611">-0.0017287260851158517</cx:pt>
          <cx:pt idx="4612">-0.0046685908147246951</cx:pt>
          <cx:pt idx="4613">-0.0062005471970164377</cx:pt>
          <cx:pt idx="4614">0.010860362448847923</cx:pt>
          <cx:pt idx="4615">0.00032243113072572194</cx:pt>
          <cx:pt idx="4616">0.00074506645187274372</cx:pt>
          <cx:pt idx="4617">-0.0051054743436000152</cx:pt>
          <cx:pt idx="4618">0.0038006905764044478</cx:pt>
          <cx:pt idx="4619">0.0002620479043726633</cx:pt>
          <cx:pt idx="4620">0.005178723617586682</cx:pt>
          <cx:pt idx="4621">0.0017265971023196684</cx:pt>
          <cx:pt idx="4622">-0.0010320175943971327</cx:pt>
          <cx:pt idx="4623">-0.0039633640309624648</cx:pt>
          <cx:pt idx="4624">0.0035783195930537866</cx:pt>
          <cx:pt idx="4625">0.0015062351127924853</cx:pt>
          <cx:pt idx="4626">-0.0066797642436149272</cx:pt>
          <cx:pt idx="4627">-0.0044781783681213964</cx:pt>
          <cx:pt idx="4628">0.0035396088278449138</cx:pt>
          <cx:pt idx="4629">0.0071934883162131907</cx:pt>
          <cx:pt idx="4630">-0.0041520473715428883</cx:pt>
          <cx:pt idx="4631">0.0061398732058730778</cx:pt>
          <cx:pt idx="4632">0.0018151806952540369</cx:pt>
          <cx:pt idx="4633">0.013668781663469562</cx:pt>
          <cx:pt idx="4634">0.00093366093366097839</cx:pt>
          <cx:pt idx="4635">0.0027149676066139179</cx:pt>
          <cx:pt idx="4636">0.011227352680366946</cx:pt>
          <cx:pt idx="4637">-0.0071840272524513324</cx:pt>
          <cx:pt idx="4638">-0.018941767367845089</cx:pt>
          <cx:pt idx="4639">-0.01873429520953231</cx:pt>
          <cx:pt idx="4640">-0.0036864344297721529</cx:pt>
          <cx:pt idx="4641">-0.01949654235741767</cx:pt>
          <cx:pt idx="4642">0.011984880612150871</cx:pt>
          <cx:pt idx="4643">-0.0013488355395086286</cx:pt>
          <cx:pt idx="4644">0.0034142427076785009</cx:pt>
          <cx:pt idx="4645">-0.0062436676147030147</cx:pt>
          <cx:pt idx="4646">0.0031683371356797129</cx:pt>
          <cx:pt idx="4647">0.0066813670321388616</cx:pt>
          <cx:pt idx="4648">0.0046430761900416433</cx:pt>
          <cx:pt idx="4649">-0.00080659889206789541</cx:pt>
          <cx:pt idx="4650">0.0067368399836743196</cx:pt>
          <cx:pt idx="4651">0.0072730910637021683</cx:pt>
          <cx:pt idx="4652">0.0078906230614624265</cx:pt>
          <cx:pt idx="4653">0.0022529213705684069</cx:pt>
          <cx:pt idx="4654">-0.0063783137333067348</cx:pt>
          <cx:pt idx="4655">-0.020405050160931869</cx:pt>
          <cx:pt idx="4656">-0.00060035919796084625</cx:pt>
          <cx:pt idx="4657">0.0059577093669554351</cx:pt>
          <cx:pt idx="4658">0.0073596963748726518</cx:pt>
          <cx:pt idx="4659">0.0035467379015717291</cx:pt>
          <cx:pt idx="4660">0.00084470013145336131</cx:pt>
          <cx:pt idx="4661">0.0069636776953849993</cx:pt>
          <cx:pt idx="4662">0.0047963644446640009</cx:pt>
          <cx:pt idx="4663">0.0045483601317795148</cx:pt>
          <cx:pt idx="4664">0.0027607106255485292</cx:pt>
          <cx:pt idx="4665">-0.0039185377356168675</cx:pt>
          <cx:pt idx="4666">0.00039366785259116211</cx:pt>
          <cx:pt idx="4667">0.0039456529197831386</cx:pt>
          <cx:pt idx="4668">0.0028055289448474111</cx:pt>
          <cx:pt idx="4669">-0.0081749508468146014</cx:pt>
          <cx:pt idx="4670">-0.0052756201949749658</cx:pt>
          <cx:pt idx="4671">0.015162454873646283</cx:pt>
          <cx:pt idx="4672">0.0099354221709161694</cx:pt>
          <cx:pt idx="4673">0.0065117037918558896</cx:pt>
          <cx:pt idx="4674">-0.0051561557940431949</cx:pt>
          <cx:pt idx="4675">0.0015362832540309638</cx:pt>
          <cx:pt idx="4676">0.0096250155011398525</cx:pt>
          <cx:pt idx="4677">-0.0072446361828261419</cx:pt>
          <cx:pt idx="4678">0.0032800386900913667</cx:pt>
          <cx:pt idx="4679">0.0090252964539410847</cx:pt>
          <cx:pt idx="4680">0.0082403102234438093</cx:pt>
          <cx:pt idx="4681">0.0018413784032619044</cx:pt>
          <cx:pt idx="4682">0.01135012631891814</cx:pt>
          <cx:pt idx="4683">0.0064046955462446964</cx:pt>
          <cx:pt idx="4684">-0.0041190397864956062</cx:pt>
          <cx:pt idx="4685">0.011636320339976488</cx:pt>
          <cx:pt idx="4686">-0.014598607974872745</cx:pt>
          <cx:pt idx="4687">-0.0046820369428120226</cx:pt>
          <cx:pt idx="4688">0.0044196789574947552</cx:pt>
          <cx:pt idx="4689">0.0089947357997854707</cx:pt>
          <cx:pt idx="4690">-0.0069097603843496667</cx:pt>
          <cx:pt idx="4691">-0.0061309332176200746</cx:pt>
          <cx:pt idx="4692">-0.005847651318537447</cx:pt>
          <cx:pt idx="4693">0.013221754996943565</cx:pt>
          <cx:pt idx="4694">0.022998439019975985</cx:pt>
          <cx:pt idx="4695">-0.0017904088477927083</cx:pt>
          <cx:pt idx="4696">0.017492919108609385</cx:pt>
          <cx:pt idx="4697">-0.017370896273004952</cx:pt>
          <cx:pt idx="4698">-0.00060295311019531472</cx:pt>
          <cx:pt idx="4699">0.012583261710356739</cx:pt>
          <cx:pt idx="4700">0.0070892984928017256</cx:pt>
          <cx:pt idx="4701">0.014425267215700144</cx:pt>
          <cx:pt idx="4702">0.0050037484526736136</cx:pt>
          <cx:pt idx="4703">-0.00067604994918729286</cx:pt>
          <cx:pt idx="4704">0.0070205375626911206</cx:pt>
          <cx:pt idx="4705">-0.011734497143057543</cx:pt>
          <cx:pt idx="4706">-0.0039548295991939809</cx:pt>
          <cx:pt idx="4707">0.0090586106933454296</cx:pt>
          <cx:pt idx="4708">0.0059453908054445627</cx:pt>
          <cx:pt idx="4709">-0.021481625751392213</cx:pt>
          <cx:pt idx="4710">0.00038053097345138375</cx:pt>
          <cx:pt idx="4711">0.0044359865554807398</cx:pt>
          <cx:pt idx="4712">0.015260817698731086</cx:pt>
          <cx:pt idx="4713">-0.0062858764214156716</cx:pt>
          <cx:pt idx="4714">0.0072543216082580683</cx:pt>
          <cx:pt idx="4715">0.0013329467210808671</cx:pt>
          <cx:pt idx="4716">-0.0069331869127925595</cx:pt>
          <cx:pt idx="4717">-0.0008286594035397237</cx:pt>
          <cx:pt idx="4718">-0.014975454066568361</cx:pt>
          <cx:pt idx="4719">-0.0014096681960238009</cx:pt>
          <cx:pt idx="4720">0.00010637873489100012</cx:pt>
          <cx:pt idx="4721">-0.0067785264848944865</cx:pt>
          <cx:pt idx="4722">-0.0056048931749544464</cx:pt>
          <cx:pt idx="4723">0.0094766927586866709</cx:pt>
          <cx:pt idx="4724">-0.004684625140672834</cx:pt>
          <cx:pt idx="4725">0.014683557671576005</cx:pt>
          <cx:pt idx="4726">0.0020112507081095242</cx:pt>
          <cx:pt idx="4727">-0.0086773564847626439</cx:pt>
          <cx:pt idx="4728">0.0092814042786615869</cx:pt>
          <cx:pt idx="4729">0.0020932503623776345</cx:pt>
          <cx:pt idx="4730">0.00077451538091278247</cx:pt>
          <cx:pt idx="4731">-0.0035922568858910778</cx:pt>
          <cx:pt idx="4732">-0.0022579324732943848</cx:pt>
          <cx:pt idx="4733">0.019311702270009987</cx:pt>
          <cx:pt idx="4734">0.0044134078212290425</cx:pt>
          <cx:pt idx="4735">-0.0046888357353182999</cx:pt>
          <cx:pt idx="4736">-0.014262755247266213</cx:pt>
          <cx:pt idx="4737">-0.010250398159617799</cx:pt>
          <cx:pt idx="4738">0.00098116343000583385</cx:pt>
          <cx:pt idx="4739">0.01374365233310821</cx:pt>
          <cx:pt idx="4740">-0.0021010422217756842</cx:pt>
          <cx:pt idx="4741">-0.0050045216291913263</cx:pt>
          <cx:pt idx="4742">0.012399524829398106</cx:pt>
          <cx:pt idx="4743">-0.0049582599905889395</cx:pt>
          <cx:pt idx="4744">-0.010959000651901816</cx:pt>
          <cx:pt idx="4745">-0.0077994948306706873</cx:pt>
          <cx:pt idx="4746">-0.0086369782665150149</cx:pt>
          <cx:pt idx="4747">0.0035780569633806756</cx:pt>
          <cx:pt idx="4748">0.00547524603111224</cx:pt>
          <cx:pt idx="4749">0.00043906917335239591</cx:pt>
          <cx:pt idx="4750">0.010887922828227954</cx:pt>
          <cx:pt idx="4751">-0.0070239299550733936</cx:pt>
          <cx:pt idx="4752">0.0092740100136550069</cx:pt>
          <cx:pt idx="4753">0.0093606246775374026</cx:pt>
          <cx:pt idx="4754">0.0033876187719018391</cx:pt>
          <cx:pt idx="4755">0.00011665183316194809</cx:pt>
          <cx:pt idx="4756">0.0060207850210426787</cx:pt>
          <cx:pt idx="4757">0.012103702383831268</cx:pt>
          <cx:pt idx="4758">0.0076704485654744779</cx:pt>
          <cx:pt idx="4759">0.0035238594651285124</cx:pt>
          <cx:pt idx="4760">0.0012736771982453268</cx:pt>
          <cx:pt idx="4761">-0.0061885831601400593</cx:pt>
          <cx:pt idx="4762">-0.0012662983145569433</cx:pt>
          <cx:pt idx="4763">0.00085612827585032744</cx:pt>
          <cx:pt idx="4764">0.0035049674718846745</cx:pt>
          <cx:pt idx="4765">0.0046848595378719939</cx:pt>
          <cx:pt idx="4766">0.012185094435514958</cx:pt>
          <cx:pt idx="4767">-9.0910969235006783e-05</cx:pt>
          <cx:pt idx="4768">0.0050529553004637559</cx:pt>
          <cx:pt idx="4769">-0.013332000133320003</cx:pt>
          <cx:pt idx="4770">-0.01699482655616414</cx:pt>
          <cx:pt idx="4771">0.009792445468161836</cx:pt>
          <cx:pt idx="4772">0.0015875941455896793</cx:pt>
          <cx:pt idx="4773">-0.013246747734555732</cx:pt>
          <cx:pt idx="4774">0.0004963473922670002</cx:pt>
          <cx:pt idx="4775">-0.0026840670208557308</cx:pt>
          <cx:pt idx="4776">-0.005302521691162165</cx:pt>
          <cx:pt idx="4777">-0.014397133586660444</cx:pt>
          <cx:pt idx="4778">-0.027138535294353668</cx:pt>
          <cx:pt idx="4779">-0.0045608758313863702</cx:pt>
          <cx:pt idx="4780">0.013262669758198167</cx:pt>
          <cx:pt idx="4781">0.009679055974947344</cx:pt>
          <cx:pt idx="4782">0.01214095606788562</cx:pt>
          <cx:pt idx="4783">0.0025254919537654511</cx:pt>
          <cx:pt idx="4784">0.00160923892464966</cx:pt>
          <cx:pt idx="4785">-0.015627185009089533</cx:pt>
          <cx:pt idx="4786">0.0042513565613183039</cx:pt>
          <cx:pt idx="4787">-0.0010628797943937685</cx:pt>
          <cx:pt idx="4788">-0.01337094324963801</cx:pt>
          <cx:pt idx="4789">-0.0075700294439453022</cx:pt>
          <cx:pt idx="4790">-0.0010151109053187361</cx:pt>
          <cx:pt idx="4791">-0.00010241202584346019</cx:pt>
          <cx:pt idx="4792">0.0048344071536817954</cx:pt>
          <cx:pt idx="4793">-0.0088107893054628593</cx:pt>
          <cx:pt idx="4794">-0.001477349545379335</cx:pt>
          <cx:pt idx="4795">-0.00031795505638106082</cx:pt>
          <cx:pt idx="4796">0.0038809485573576626</cx:pt>
          <cx:pt idx="4797">0.019301438420886999</cx:pt>
          <cx:pt idx="4798">0.020008488709587557</cx:pt>
          <cx:pt idx="4799">0.0082654818342224965</cx:pt>
          <cx:pt idx="4800">0.0012866351306593687</cx:pt>
          <cx:pt idx="4801">-0.0063458013016370494</cx:pt>
          <cx:pt idx="4802">-0.012166955017301086</cx:pt>
          <cx:pt idx="4803">0.0041265000559963161</cx:pt>
          <cx:pt idx="4804">0.012278552100883293</cx:pt>
          <cx:pt idx="4805">0.00034449760765547919</cx:pt>
          <cx:pt idx="4806">0.0075051814455706339</cx:pt>
          <cx:pt idx="4807">-0.00054059761376842993</cx:pt>
          <cx:pt idx="4808">-0.0029864023382895678</cx:pt>
          <cx:pt idx="4809">0.012292475565671488</cx:pt>
          <cx:pt idx="4810">-0.007371690852612453</cx:pt>
          <cx:pt idx="4811">-0.005633026745221024</cx:pt>
          <cx:pt idx="4812">0.015810111797096463</cx:pt>
          <cx:pt idx="4813">-0.0007890419194174753</cx:pt>
          <cx:pt idx="4814">-0.0041207639552626419</cx:pt>
          <cx:pt idx="4815">-0.008169389091984839</cx:pt>
          <cx:pt idx="4816">-0.0020412225313701025</cx:pt>
          <cx:pt idx="4817">0.010019998071464845</cx:pt>
          <cx:pt idx="4818">-0.0059041088380292085</cx:pt>
          <cx:pt idx="4819">-0.0060074584123508646</cx:pt>
          <cx:pt idx="4820">-0.0032646633182940635</cx:pt>
          <cx:pt idx="4821">0.0085288296386325322</cx:pt>
          <cx:pt idx="4822">-0.011085367570819633</cx:pt>
          <cx:pt idx="4823">0.00052455157237533078</cx:pt>
          <cx:pt idx="4824">0.011212549284193086</cx:pt>
          <cx:pt idx="4825">-0.0055462035219240105</cx:pt>
          <cx:pt idx="4826">-0.0039120033373347528</cx:pt>
          <cx:pt idx="4827">-0.01033481710857353</cx:pt>
          <cx:pt idx="4828">-0.0045319830990297651</cx:pt>
          <cx:pt idx="4829">0.00098836832905326564</cx:pt>
          <cx:pt idx="4830">0.010767792261023005</cx:pt>
          <cx:pt idx="4831">-0.0068133360844595363</cx:pt>
          <cx:pt idx="4832">0.0020805003496098136</cx:pt>
          <cx:pt idx="4833">0.0095384981432855859</cx:pt>
          <cx:pt idx="4834">-0.0062333264929201413</cx:pt>
          <cx:pt idx="4835">0.0052141368604602632</cx:pt>
          <cx:pt idx="4836">0.00082864124083706283</cx:pt>
          <cx:pt idx="4837">0.0037635364542321255</cx:pt>
          <cx:pt idx="4838">-0.0012122342409547288</cx:pt>
          <cx:pt idx="4839">0.011977151280633829</cx:pt>
          <cx:pt idx="4840">0.010049251281030704</cx:pt>
          <cx:pt idx="4841">0.0016431507104454944</cx:pt>
          <cx:pt idx="4842">0.022641036220803622</cx:pt>
          <cx:pt idx="4843">0.013106363952109646</cx:pt>
          <cx:pt idx="4844">-0.0022727181789444812</cx:pt>
          <cx:pt idx="4845">0.0097432443141295434</cx:pt>
          <cx:pt idx="4846">-0.0036586335798935309</cx:pt>
          <cx:pt idx="4847">-0.0091581118718344744</cx:pt>
          <cx:pt idx="4848">0.010609489775660036</cx:pt>
          <cx:pt idx="4849">0.0031782721756718501</cx:pt>
          <cx:pt idx="4850">0.009526311043856206</cx:pt>
          <cx:pt idx="4851">-0.0063477910949447068</cx:pt>
          <cx:pt idx="4852">-0.0023846150804163963</cx:pt>
          <cx:pt idx="4853">-0.0036993081658656122</cx:pt>
          <cx:pt idx="4854">-0.0033732655759641087</cx:pt>
          <cx:pt idx="4855">0.0090181823922455117</cx:pt>
          <cx:pt idx="4856">-0.007707634853781677</cx:pt>
          <cx:pt idx="4857">0.0073862066242943577</cx:pt>
          <cx:pt idx="4858">0.0042415356009890227</cx:pt>
          <cx:pt idx="4859">0.0053099352094061426</cx:pt>
          <cx:pt idx="4860">-0.0040239947864730962</cx:pt>
          <cx:pt idx="4861">-0.004222336990589267</cx:pt>
          <cx:pt idx="4862">0.0081490605509608356</cx:pt>
          <cx:pt idx="4863">0.0014096276396351865</cx:pt>
          <cx:pt idx="4864">0.0071220045515695517</cx:pt>
          <cx:pt idx="4865">0.0072015827315976798</cx:pt>
          <cx:pt idx="4866">0.00032321615465129034</cx:pt>
          <cx:pt idx="4867">0.0057994521889488514</cx:pt>
          <cx:pt idx="4868">0.004296619078817134</cx:pt>
          <cx:pt idx="4869">0.007721818010016002</cx:pt>
          <cx:pt idx="4870">-0.0077013022132673397</cx:pt>
          <cx:pt idx="4871">0.0055676967536918446</cx:pt>
          <cx:pt idx="4872">0.01269917245969809</cx:pt>
          <cx:pt idx="4873">5.6088605039034284e-05</cx:pt>
          <cx:pt idx="4874">0.0016835582432759445</cx:pt>
          <cx:pt idx="4875">-0.0048011102567467705</cx:pt>
          <cx:pt idx="4876">0.0040792388409282209</cx:pt>
          <cx:pt idx="4877">0.015761956585681636</cx:pt>
          <cx:pt idx="4878">-0.0085883382529630178</cx:pt>
          <cx:pt idx="4879">0.0039374441333561022</cx:pt>
          <cx:pt idx="4880">0.013410394513399364</cx:pt>
          <cx:pt idx="4881">-0.010874450199291239</cx:pt>
          <cx:pt idx="4882">-0.0061824947923229704</cx:pt>
          <cx:pt idx="4883">-0.022066985138406402</cx:pt>
          <cx:pt idx="4884">0.013402851750107501</cx:pt>
          <cx:pt idx="4885">-0.010923283861802252</cx:pt>
          <cx:pt idx="4886">0.0020023001941967028</cx:pt>
          <cx:pt idx="4887">0.013580265281983075</cx:pt>
          <cx:pt idx="4888">0.010882842047946288</cx:pt>
          <cx:pt idx="4889">0.022913386392885215</cx:pt>
          <cx:pt idx="4890">0.0092776272067752429</cx:pt>
          <cx:pt idx="4891">-0.0011730979055388632</cx:pt>
          <cx:pt idx="4892">-0.011487039661844601</cx:pt>
          <cx:pt idx="4893">0.0076625747109981225</cx:pt>
          <cx:pt idx="4894">-0.010089690151435677</cx:pt>
          <cx:pt idx="4895">-0.0018289547071137944</cx:pt>
          <cx:pt idx="4896">0.0075659821938833015</cx:pt>
          <cx:pt idx="4897">-0.020384286715005053</cx:pt>
          <cx:pt idx="4898">-0.010802715136776435</cx:pt>
          <cx:pt idx="4899">0.012458356214534212</cx:pt>
          <cx:pt idx="4900">-0.011842802265579488</cx:pt>
          <cx:pt idx="4901">0.0084771597841776548</cx:pt>
          <cx:pt idx="4902">0.0060819123343079928</cx:pt>
          <cx:pt idx="4903">0.00092275147713188411</cx:pt>
          <cx:pt idx="4904">-0.0084744515882240294</cx:pt>
          <cx:pt idx="4905">0.015655322230267842</cx:pt>
          <cx:pt idx="4906">-0.010873662751757697</cx:pt>
          <cx:pt idx="4907">-0.00099649395325996401</cx:pt>
          <cx:pt idx="4908">-0.0092249558163439872</cx:pt>
          <cx:pt idx="4909">-0.019292010718202499</cx:pt>
          <cx:pt idx="4910">0.0024511738942461256</cx:pt>
          <cx:pt idx="4911">-0.0039441404038497146</cx:pt>
          <cx:pt idx="4912">0.012603789335599243</cx:pt>
          <cx:pt idx="4913">-0.0016761048666769584</cx:pt>
          <cx:pt idx="4914">0.0049883740797695211</cx:pt>
          <cx:pt idx="4915">-0.009762848666469209</cx:pt>
          <cx:pt idx="4916">0.017539786943176216</cx:pt>
          <cx:pt idx="4917">0.0051651074811578587</cx:pt>
          <cx:pt idx="4918">-0.0025394982010355912</cx:pt>
          <cx:pt idx="4919">0.01044826056281669</cx:pt>
          <cx:pt idx="4920">-0.0053379351696804956</cx:pt>
          <cx:pt idx="4921">-0.0067617059964589906</cx:pt>
          <cx:pt idx="4922">0.0034590272173721064</cx:pt>
          <cx:pt idx="4923">-0.0008296805362819164</cx:pt>
          <cx:pt idx="4924">0.0016675890327616108</cx:pt>
          <cx:pt idx="4925">0.0040008030809104153</cx:pt>
          <cx:pt idx="4926">0.00070767019650617188</cx:pt>
          <cx:pt idx="4927">-0.0065022322739822728</cx:pt>
          <cx:pt idx="4928">0.0082907025432831412</cx:pt>
          <cx:pt idx="4929">0.0096566098015671981</cx:pt>
          <cx:pt idx="4930">-0.0070081665111314312</cx:pt>
          <cx:pt idx="4931">-0.0040981663986815065</cx:pt>
          <cx:pt idx="4932">-0.0089316916874202946</cx:pt>
          <cx:pt idx="4933">0.011343468140820503</cx:pt>
          <cx:pt idx="4934">0.005983045026480914</cx:pt>
          <cx:pt idx="4935">0.00055642069740468171</cx:pt>
          <cx:pt idx="4936">-0.02022994607067952</cx:pt>
          <cx:pt idx="4937">0.0093665782958305358</cx:pt>
          <cx:pt idx="4938">0.01906378954607971</cx:pt>
          <cx:pt idx="4939">-0.0024129610479144406</cx:pt>
          <cx:pt idx="4940">-0.0056875426565699246</cx:pt>
          <cx:pt idx="4941">-0.0013741181235332851</cx:pt>
          <cx:pt idx="4942">-0.0049275941639260667</cx:pt>
          <cx:pt idx="4943">0.0029059339751509971</cx:pt>
          <cx:pt idx="4944">0.010529750039437227</cx:pt>
          <cx:pt idx="4945">-0.012755481807189856</cx:pt>
          <cx:pt idx="4946">0.0049641418429466127</cx:pt>
          <cx:pt idx="4947">-0.018966767660777588</cx:pt>
          <cx:pt idx="4948">0.0031450695438365308</cx:pt>
          <cx:pt idx="4949">-0.0020151355803811172</cx:pt>
          <cx:pt idx="4950">0.0024394091127520902</cx:pt>
          <cx:pt idx="4951">-0.0027108544524958055</cx:pt>
          <cx:pt idx="4952">0.005712572047163589</cx:pt>
          <cx:pt idx="4953">-0.0032361034672537749</cx:pt>
          <cx:pt idx="4954">0.010348583877995643</cx:pt>
          <cx:pt idx="4955">0.014323447935233099</cx:pt>
          <cx:pt idx="4956">-0.00046191361141247582</cx:pt>
          <cx:pt idx="4957">0.0058664179609214046</cx:pt>
          <cx:pt idx="4958">0.007917701112080346</cx:pt>
          <cx:pt idx="4959">-0.0016200633168850663</cx:pt>
          <cx:pt idx="4960">0.011863026434905262</cx:pt>
          <cx:pt idx="4961">0.0069799729270070901</cx:pt>
          <cx:pt idx="4962">0.0065789019991862327</cx:pt>
          <cx:pt idx="4963">-0.0077557629627569473</cx:pt>
          <cx:pt idx="4964">-0.0018171438119639965</cx:pt>
          <cx:pt idx="4965">0.0065809722409542583</cx:pt>
          <cx:pt idx="4966">0.016241354557547188</cx:pt>
          <cx:pt idx="4967">-0.015147381326518165</cx:pt>
          <cx:pt idx="4968">0.003513710698750081</cx:pt>
          <cx:pt idx="4969">0.0045596714021931455</cx:pt>
          <cx:pt idx="4970">-0.013196577636625529</cx:pt>
          <cx:pt idx="4971">-0.0073143528441015166</cx:pt>
          <cx:pt idx="4972">-0.00089936869217100031</cx:pt>
          <cx:pt idx="4973">-0.005390114839000283</cx:pt>
          <cx:pt idx="4974">-0.0077507286252205985</cx:pt>
          <cx:pt idx="4975">-0.024333727999767556</cx:pt>
          <cx:pt idx="4976">-0.017806381020327468</cx:pt>
          <cx:pt idx="4977">0.0097443838013345965</cx:pt>
          <cx:pt idx="4978">0.0037198717738318953</cx:pt>
          <cx:pt idx="4979">-0.0032012819762336823</cx:pt>
          <cx:pt idx="4980">0.012343537709941265</cx:pt>
          <cx:pt idx="4981">-0.042766603615756196</cx:pt>
          <cx:pt idx="4982">-0.06658896815030646</cx:pt>
          <cx:pt idx="4983">-0.095421527624917457</cx:pt>
          <cx:pt idx="4984">0.05428641611397686</cx:pt>
          <cx:pt idx="4985">0.023657671060814959</cx:pt>
          <cx:pt idx="4986">0.014896147423807335</cx:pt>
          <cx:pt idx="4987">0.0045799153373353727</cx:pt>
          <cx:pt idx="4988">0.024572508339878157</cx:pt>
          <cx:pt idx="4989">0.0044629206002687041</cx:pt>
          <cx:pt idx="4990">0.022663821867126621</cx:pt>
          <cx:pt idx="4991">0.0085700247911876543</cx:pt>
          <cx:pt idx="4992">0.00068213590995812117</cx:pt>
          <cx:pt idx="4993">-0.0099362565484662196</cx:pt>
          <cx:pt idx="4994">0.0077260827596049107</cx:pt>
          <cx:pt idx="4995">0.0059291562900209123</cx:pt>
          <cx:pt idx="4996">-0.0027293148633470475</cx:pt>
          <cx:pt idx="4997">-0.0029890651285748755</cx:pt>
          <cx:pt idx="4998">0.0045528965842060983</cx:pt>
          <cx:pt idx="4999">0.0031301003867910105</cx:pt>
          <cx:pt idx="5000">0.0045181393278434191</cx:pt>
          <cx:pt idx="5001">0.013986627847434487</cx:pt>
          <cx:pt idx="5002">-0.0061049881322563972</cx:pt>
          <cx:pt idx="5003">-0.012409933908067369</cx:pt>
          <cx:pt idx="5004">-0.031342096466185236</cx:pt>
          <cx:pt idx="5005">0.0062885637485490106</cx:pt>
          <cx:pt idx="5006">-0.025602468613676103</cx:pt>
          <cx:pt idx="5007">0.013200299866296847</cx:pt>
          <cx:pt idx="5008">-0.0095776098499183396</cx:pt>
          <cx:pt idx="5009">0.0019934667242902716</cx:pt>
          <cx:pt idx="5010">0.0066484115749657928</cx:pt>
          <cx:pt idx="5011">-0.0041711329636015372</cx:pt>
          <cx:pt idx="5012">-0.00030690934519530063</cx:pt>
          <cx:pt idx="5013">0.010323349609750435</cx:pt>
          <cx:pt idx="5014">0.019335037591716907</cx:pt>
          <cx:pt idx="5015">0.0055791770713820125</cx:pt>
          <cx:pt idx="5016">-0.005049629568219023</cx:pt>
          <cx:pt idx="5017">0.0074543965230271991</cx:pt>
          <cx:pt idx="5018">0.016129269674912204</cx:pt>
          <cx:pt idx="5019">-0.0075788474515940257</cx:pt>
          <cx:pt idx="5020">-0.013273721187984869</cx:pt>
          <cx:pt idx="5021">-0.00058644632324468169</cx:pt>
          <cx:pt idx="5022">0.013045172061960804</cx:pt>
          <cx:pt idx="5023">-0.0027195547519661693</cx:pt>
          <cx:pt idx="5024">0.016685262753562264</cx:pt>
          <cx:pt idx="5025">-0.0061542312180004844</cx:pt>
          <cx:pt idx="5026">0.0018369993717462149</cx:pt>
          <cx:pt idx="5027">0.0017421091623939149</cx:pt>
          <cx:pt idx="5028">-0.002209095887993973</cx:pt>
          <cx:pt idx="5029">0.0048430578569833979</cx:pt>
          <cx:pt idx="5030">-0.015478392654171058</cx:pt>
          <cx:pt idx="5031">0.0029517315961202521</cx:pt>
          <cx:pt idx="5032">-0.00068191841439149735</cx:pt>
          <cx:pt idx="5033">-0.0042054805226705858</cx:pt>
          <cx:pt idx="5034">-0.004685092954038881</cx:pt>
          <cx:pt idx="5035">-0.0094397662893528876</cx:pt>
          <cx:pt idx="5036">-0.01330972259937342</cx:pt>
          <cx:pt idx="5037">0.0037872870603565742</cx:pt>
          <cx:pt idx="5038">-0.0072379505010151269</cx:pt>
          <cx:pt idx="5039">0.020656451194623924</cx:pt>
          <cx:pt idx="5040">0.010579669185458372</cx:pt>
          <cx:pt idx="5041">0.0029920027880869214</cx:pt>
          <cx:pt idx="5042">-0.014011699599987963</cx:pt>
          <cx:pt idx="5043">-0.0014231177573472032</cx:pt>
          <cx:pt idx="5044">0.0064338991673338489</cx:pt>
          <cx:pt idx="5045">0.024556308015645883</cx:pt>
          <cx:pt idx="5046">0.0069425320675412378</cx:pt>
          <cx:pt idx="5047">-0.00775590091142799</cx:pt>
          <cx:pt idx="5048">0.0046630975615961122</cx:pt>
          <cx:pt idx="5049">-0.0048977713496810987</cx:pt>
          <cx:pt idx="5050">-0.0078923925287314213</cx:pt>
          <cx:pt idx="5051">0.00060334488518047841</cx:pt>
          <cx:pt idx="5052">-0.0094176365297345063</cx:pt>
          <cx:pt idx="5053">0.003825152784148808</cx:pt>
          <cx:pt idx="5054">0.0028919218000738271</cx:pt>
          <cx:pt idx="5055">-0.0040220136733651324</cx:pt>
          <cx:pt idx="5056">-0.0042025557489473999</cx:pt>
          <cx:pt idx="5057">0.010884959333144385</cx:pt>
          <cx:pt idx="5058">-0.0053737194422869726</cx:pt>
          <cx:pt idx="5059">-0.0074368279469734927</cx:pt>
          <cx:pt idx="5060">-0.010021412631571067</cx:pt>
          <cx:pt idx="5061">0.0093498708241530615</cx:pt>
          <cx:pt idx="5062">0.0019571000688334487</cx:pt>
          <cx:pt idx="5063">0.01504379374793848</cx:pt>
          <cx:pt idx="5064">0.009833805065679789</cx:pt>
          <cx:pt idx="5065">0.00025757207483377033</cx:pt>
          <cx:pt idx="5066">-0.0056695257518325336</cx:pt>
          <cx:pt idx="5067">-0.00084713271137228519</cx:pt>
          <cx:pt idx="5068">0.0055159341138192684</cx:pt>
          <cx:pt idx="5069">-0.0027418608969854825</cx:pt>
          <cx:pt idx="5070">0.01063109279420143</cx:pt>
          <cx:pt idx="5071">-0.0086188728607246301</cx:pt>
          <cx:pt idx="5072">-0.00033440196570201614</cx:pt>
          <cx:pt idx="5073">-0.0032052333913119447</cx:pt>
          <cx:pt idx="5074">-0.0074019924767838594</cx:pt>
          <cx:pt idx="5075">-0.013714851735861537</cx:pt>
          <cx:pt idx="5076">0.013569158998659268</cx:pt>
          <cx:pt idx="5077">-0.00074623573697202728</cx:pt>
          <cx:pt idx="5078">0.0037355522025108103</cx:pt>
          <cx:pt idx="5079">0.00016111550517036301</cx:pt>
          <cx:pt idx="5080">0.0017691351706996656</cx:pt>
          <cx:pt idx="5081">0.01443511403632004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ja-JP" sz="1400" b="0" i="0" u="none" strike="noStrike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alibri" panose="020F0502020204030204"/>
                <a:ea typeface="游ゴシック" panose="020B0400000000000000" pitchFamily="50" charset="-128"/>
              </a:rPr>
              <a:t>TOPIX</a:t>
            </a:r>
            <a:r>
              <a:rPr lang="ja-JP" altLang="en-US" sz="1400" b="0" i="0" u="none" strike="noStrike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alibri" panose="020F0502020204030204"/>
                <a:ea typeface="游ゴシック" panose="020B0400000000000000" pitchFamily="50" charset="-128"/>
              </a:rPr>
              <a:t>の値動き</a:t>
            </a:r>
          </a:p>
        </cx:rich>
      </cx:tx>
    </cx:title>
    <cx:plotArea>
      <cx:plotAreaRegion>
        <cx:plotSurface>
          <cx:spPr>
            <a:ln>
              <a:solidFill>
                <a:sysClr val="windowText" lastClr="000000"/>
              </a:solidFill>
            </a:ln>
          </cx:spPr>
        </cx:plotSurface>
        <cx:series layoutId="clusteredColumn" uniqueId="{401BBF42-3C68-4C81-9F79-B6D388E3693D}">
          <cx:tx>
            <cx:txData>
              <cx:f>異常な値動きTOPIX!$D$1</cx:f>
              <cx:v>変化(%)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>
              <cx:binSize val="0.0024742766575485318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ysClr val="windowText" lastClr="000000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B3F69-8AF8-14F0-A23B-5DD360D0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489701-82C1-413B-7A9E-71E28F986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58AC4-E9F2-84CA-B049-F2229342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7FCCFD-CBCE-5813-57F6-DA72157D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32150-EEC5-A29E-FFE9-27DF8308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63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09CAB-D81B-40E6-BF1F-B6E6233D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3C57B1-7BE3-D48B-05A2-E3247B40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EB719-39E6-0503-28C4-52CD0D8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E03B4-B2DB-69D2-5E78-6F8E4ED6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7E4992-04E1-6E7C-8A40-5F9ED4FB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59604A-8A5F-C178-340E-61BC1765C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49BA90-2AA4-BCCB-C276-74306D79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528A0F-D7D1-8576-A5AE-BF877ACC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59738-72F5-2425-E0FD-C4F2FF77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09546-C2B5-53C4-1E55-9241072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42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E4FEF-011F-24E9-E494-F827B116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178546-A840-FE48-6506-33A3BFB1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31F32-E46E-3477-AA25-A361AC62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AB808-C11D-10D2-1E91-A8F9B51E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803B8-9AD4-CDD1-7782-2D04D9CB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4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5D6F8-D4D4-9329-2685-8DB72D00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D9661-9EA3-6324-72C6-D802A044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6ECF2-263A-E36C-B5B5-966E5A67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EA75F-61A2-0128-11E3-2C012F4A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3DAFC-4F7C-AB85-1235-F433BB44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7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39AB2-8207-4C8F-3D9D-F2CD760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63C07-BD24-A5B5-2214-7CEA84AF3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EEECEB-20B1-9DF1-C92E-798419BDB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02C799-79DF-2C71-52BB-C3E7A2C3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251409-A856-FA7F-2CE7-A617391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5AE6CF-DD93-D162-CA03-2B3901C2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4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F4E35-B5A1-D5F4-1A1F-8CD8E5E3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5B6AD-C9C1-CD5D-822F-D6D44830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488F4-9AFD-F6BD-1FB4-5BD02AA3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7A3B99-CFD2-58AE-88F7-BED4029F6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90EED3-E5A2-8943-6205-E6A7DF135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072709-FB4B-8627-962D-D9AFE8BA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9470DD-BF9A-50F9-4074-592DEB29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0B34D-08C4-04F6-C6C3-D0495821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25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BD893-9292-F783-F4F9-F1519715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B99CC-9981-D4B2-FFD7-7F8B19FC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1E7B1B-7ED4-A898-3EEE-B42992C7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FD24B6-71A1-679F-8246-1E89520C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1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E5E3C3-C856-D3B1-B2EE-D5CA3664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4C1161-490A-50CB-54ED-7F1DA8D0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988147-0503-04BA-0CFF-A70EF8D0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59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D5040-46EA-C7D4-7185-32762351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92D877-C5B6-E6EB-BD19-55EA92F8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F102F5-7214-EDFC-06F6-91A20247D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26833E-27A9-90E1-09AE-63F86888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04A38-0030-C6F0-134E-3511BC64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07D83B-6E29-90D9-253C-CB8D74B9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1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A6D19-FCFB-74B2-8005-E088E244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7DE7FC-5AF0-E5AF-3A4C-9CCA93360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E43E2D-141A-D5FB-1448-695D5D2AD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0519BB-F34F-A44D-694A-9ECF4AF8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CB2EEE-8F1E-5100-0C13-C945D4C5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E230B8-A505-3F5D-374A-BB0C0915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0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941F4A-2FA2-D2B0-B1A4-635E00F9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E52A1A-3F38-96C2-EB5F-7F41B950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58A538-5BB5-07F6-BD80-9D9216E13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D06F-3768-4E11-81DD-58293D213023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43BCB-A77F-9419-38DA-662BF1687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DD0948-B23A-A815-A298-2712FDF5A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1C3B-85CB-42FA-88F5-66BDC9EBD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2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906FD-C18A-69E3-2910-B2BE8F081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TOPIX</a:t>
            </a:r>
            <a:r>
              <a:rPr kumimoji="1" lang="ja-JP" altLang="en-US" dirty="0"/>
              <a:t>の歴史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22A2C5-9C2B-3F06-4686-2B264DB04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2024/12/28</a:t>
            </a:r>
          </a:p>
          <a:p>
            <a:r>
              <a:rPr kumimoji="1" lang="ja-JP" altLang="en-US" dirty="0"/>
              <a:t>赤松　潤一</a:t>
            </a:r>
          </a:p>
        </p:txBody>
      </p:sp>
    </p:spTree>
    <p:extLst>
      <p:ext uri="{BB962C8B-B14F-4D97-AF65-F5344CB8AC3E}">
        <p14:creationId xmlns:p14="http://schemas.microsoft.com/office/powerpoint/2010/main" val="215013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DE084-35EB-E295-F1FF-A7500333F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154CE-E637-011A-537C-3143607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(</a:t>
            </a:r>
            <a:r>
              <a:rPr kumimoji="1" lang="ja-JP" altLang="en-US" dirty="0"/>
              <a:t>マイナス</a:t>
            </a:r>
            <a:r>
              <a:rPr lang="ja-JP" altLang="en-US" dirty="0"/>
              <a:t>７％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5B55302-2859-49B4-83AF-0A3B5E46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12" y="1690687"/>
            <a:ext cx="7003979" cy="3618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997C3F4-491C-7E74-443C-9F112BFAC4F3}"/>
              </a:ext>
            </a:extLst>
          </p:cNvPr>
          <p:cNvSpPr/>
          <p:nvPr/>
        </p:nvSpPr>
        <p:spPr>
          <a:xfrm>
            <a:off x="8009590" y="3694311"/>
            <a:ext cx="3344210" cy="720739"/>
          </a:xfrm>
          <a:prstGeom prst="wedgeRectCallout">
            <a:avLst>
              <a:gd name="adj1" fmla="val -44548"/>
              <a:gd name="adj2" fmla="val -834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これもかなりきついな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-4,-6,-9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6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348B5-4210-9E34-D1A0-3A40558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暴落した後の大きなリバの後は入るべき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A78A3-44BA-8E78-9465-77FCA268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暴落後の激リバの後は入る必要がある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8%,9%</a:t>
            </a:r>
            <a:r>
              <a:rPr kumimoji="1" lang="ja-JP" altLang="en-US" dirty="0"/>
              <a:t>は本当に異常なことである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３連発、大きなマイナスは入ることができる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93158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53BF4-1CAD-4A4E-B0CA-AB53F4A7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プラス</a:t>
            </a:r>
            <a:r>
              <a:rPr lang="en-US" altLang="ja-JP" dirty="0"/>
              <a:t>4%</a:t>
            </a:r>
            <a:r>
              <a:rPr lang="ja-JP" altLang="en-US" dirty="0"/>
              <a:t>以上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F70CF7-1792-7151-4E02-36539721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8" y="1690688"/>
            <a:ext cx="7414207" cy="4507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40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80591-90B1-4170-DD33-FFCE6EAE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r>
              <a:rPr kumimoji="1" lang="ja-JP" altLang="en-US" dirty="0"/>
              <a:t>年はジグザグしている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89030A-A6C9-0B39-503B-D022769D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89"/>
            <a:ext cx="7104109" cy="45437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8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1C9CA-59DD-2975-7EF3-A56EFBBA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2013</a:t>
            </a:r>
            <a:r>
              <a:rPr kumimoji="1" lang="ja-JP" altLang="en-US" dirty="0"/>
              <a:t>年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9A7B5B-8D8A-F2F0-60F8-F74FDEC0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55" y="1910963"/>
            <a:ext cx="8329654" cy="3138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528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60167-4C35-4980-2312-313CD54D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r>
              <a:rPr kumimoji="1" lang="ja-JP" altLang="en-US" dirty="0"/>
              <a:t>年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8FCE54-DF9F-F6FC-D62E-D540BC33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5" y="1946354"/>
            <a:ext cx="6882946" cy="4474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6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05550-65CE-CF95-C7D3-5482B412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B9D459-E821-945C-8C5B-9831849C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0899"/>
            <a:ext cx="7929470" cy="4427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9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0E5A4-2AC1-9D58-550D-12B82795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7EF846-06C9-707C-A376-D47C47E1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28505" cy="3816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FC3231A-776C-D705-6ABF-50F62EB1C070}"/>
              </a:ext>
            </a:extLst>
          </p:cNvPr>
          <p:cNvSpPr/>
          <p:nvPr/>
        </p:nvSpPr>
        <p:spPr>
          <a:xfrm>
            <a:off x="6215418" y="4183788"/>
            <a:ext cx="3890750" cy="612648"/>
          </a:xfrm>
          <a:prstGeom prst="wedgeRectCallout">
            <a:avLst>
              <a:gd name="adj1" fmla="val -37182"/>
              <a:gd name="adj2" fmla="val -956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歴代の中でも異常なことだった</a:t>
            </a:r>
          </a:p>
        </p:txBody>
      </p:sp>
    </p:spTree>
    <p:extLst>
      <p:ext uri="{BB962C8B-B14F-4D97-AF65-F5344CB8AC3E}">
        <p14:creationId xmlns:p14="http://schemas.microsoft.com/office/powerpoint/2010/main" val="35543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70876-73B9-9806-0750-81449DC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TOPIX</a:t>
            </a:r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AA0DE95C-51FC-5940-CD09-FCECB18CBA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204179"/>
              </p:ext>
            </p:extLst>
          </p:nvPr>
        </p:nvGraphicFramePr>
        <p:xfrm>
          <a:off x="968989" y="1610436"/>
          <a:ext cx="10024281" cy="4769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7FDAABDE-36B6-8DF9-1335-7FA5268006DE}"/>
              </a:ext>
            </a:extLst>
          </p:cNvPr>
          <p:cNvSpPr/>
          <p:nvPr/>
        </p:nvSpPr>
        <p:spPr>
          <a:xfrm>
            <a:off x="7819029" y="1459426"/>
            <a:ext cx="3534771" cy="612648"/>
          </a:xfrm>
          <a:prstGeom prst="wedgeRectCallout">
            <a:avLst>
              <a:gd name="adj1" fmla="val -36739"/>
              <a:gd name="adj2" fmla="val 1237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株価は上がり続けている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ドル円との関係についても見る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2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8FB42-27AA-11DE-1FC0-3E8D8E12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ドル円との関係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462F9D8-95DA-76CE-8DE2-CECDCDC0A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242750"/>
              </p:ext>
            </p:extLst>
          </p:nvPr>
        </p:nvGraphicFramePr>
        <p:xfrm>
          <a:off x="1073339" y="1690688"/>
          <a:ext cx="7961479" cy="446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16738C93-F9C7-0C05-50B7-3B0DC49302B5}"/>
              </a:ext>
            </a:extLst>
          </p:cNvPr>
          <p:cNvSpPr/>
          <p:nvPr/>
        </p:nvSpPr>
        <p:spPr>
          <a:xfrm>
            <a:off x="7013811" y="1261534"/>
            <a:ext cx="4416189" cy="612648"/>
          </a:xfrm>
          <a:prstGeom prst="wedgeRectCallout">
            <a:avLst>
              <a:gd name="adj1" fmla="val -37357"/>
              <a:gd name="adj2" fmla="val 108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為替と</a:t>
            </a:r>
            <a:r>
              <a:rPr kumimoji="1" lang="en-US" altLang="ja-JP" dirty="0">
                <a:solidFill>
                  <a:schemeClr val="tx1"/>
                </a:solidFill>
              </a:rPr>
              <a:t>TOPIX</a:t>
            </a:r>
            <a:r>
              <a:rPr lang="ja-JP" altLang="en-US" dirty="0">
                <a:solidFill>
                  <a:schemeClr val="tx1"/>
                </a:solidFill>
              </a:rPr>
              <a:t>の動きは変わっていない？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9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50625-D731-77F8-354E-FE3C9627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ドル円との関係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5C4A09-C375-4000-B086-F3CCB1A2D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213878"/>
              </p:ext>
            </p:extLst>
          </p:nvPr>
        </p:nvGraphicFramePr>
        <p:xfrm>
          <a:off x="1189343" y="1772235"/>
          <a:ext cx="8575629" cy="4720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2B05FC2B-0651-8B70-7F94-AC637DE4D8E5}"/>
              </a:ext>
            </a:extLst>
          </p:cNvPr>
          <p:cNvSpPr/>
          <p:nvPr/>
        </p:nvSpPr>
        <p:spPr>
          <a:xfrm>
            <a:off x="7068402" y="1261533"/>
            <a:ext cx="4416189" cy="867517"/>
          </a:xfrm>
          <a:prstGeom prst="wedgeRectCallout">
            <a:avLst>
              <a:gd name="adj1" fmla="val -37357"/>
              <a:gd name="adj2" fmla="val 108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ドル円を</a:t>
            </a:r>
            <a:r>
              <a:rPr kumimoji="1" lang="en-US" altLang="ja-JP" dirty="0">
                <a:solidFill>
                  <a:schemeClr val="tx1"/>
                </a:solidFill>
              </a:rPr>
              <a:t>60</a:t>
            </a:r>
            <a:r>
              <a:rPr kumimoji="1" lang="ja-JP" altLang="en-US" dirty="0">
                <a:solidFill>
                  <a:schemeClr val="tx1"/>
                </a:solidFill>
              </a:rPr>
              <a:t>円を下限とするとより鮮明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為替で勝てる人は株でも勝てるのでは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8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5853E-12E9-1097-DBC7-60665D7A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altLang="ja-JP" dirty="0"/>
              <a:t>TOPIX</a:t>
            </a:r>
            <a:r>
              <a:rPr lang="ja-JP" altLang="en-US" dirty="0"/>
              <a:t> </a:t>
            </a:r>
            <a:r>
              <a:rPr kumimoji="1" lang="ja-JP" altLang="en-US" dirty="0"/>
              <a:t>異常な値動き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グラフ 3">
                <a:extLst>
                  <a:ext uri="{FF2B5EF4-FFF2-40B4-BE49-F238E27FC236}">
                    <a16:creationId xmlns:a16="http://schemas.microsoft.com/office/drawing/2014/main" id="{D4F8F43F-B8CB-1891-13EF-D14B6C23BC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43428904"/>
                  </p:ext>
                </p:extLst>
              </p:nvPr>
            </p:nvGraphicFramePr>
            <p:xfrm>
              <a:off x="1057702" y="1480782"/>
              <a:ext cx="7486367" cy="467772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グラフ 3">
                <a:extLst>
                  <a:ext uri="{FF2B5EF4-FFF2-40B4-BE49-F238E27FC236}">
                    <a16:creationId xmlns:a16="http://schemas.microsoft.com/office/drawing/2014/main" id="{D4F8F43F-B8CB-1891-13EF-D14B6C23BC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702" y="1480782"/>
                <a:ext cx="7486367" cy="467772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EBA22EC-6A5A-19DA-BBEA-71BF1A61EBF7}"/>
              </a:ext>
            </a:extLst>
          </p:cNvPr>
          <p:cNvSpPr/>
          <p:nvPr/>
        </p:nvSpPr>
        <p:spPr>
          <a:xfrm>
            <a:off x="6897806" y="1174458"/>
            <a:ext cx="3890750" cy="612648"/>
          </a:xfrm>
          <a:prstGeom prst="wedgeRectCallout">
            <a:avLst>
              <a:gd name="adj1" fmla="val -37357"/>
              <a:gd name="adj2" fmla="val 1081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意外と正規分布になっている</a:t>
            </a:r>
          </a:p>
        </p:txBody>
      </p:sp>
    </p:spTree>
    <p:extLst>
      <p:ext uri="{BB962C8B-B14F-4D97-AF65-F5344CB8AC3E}">
        <p14:creationId xmlns:p14="http://schemas.microsoft.com/office/powerpoint/2010/main" val="376726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777F7-F920-9AE1-05B9-84458557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TOPIX </a:t>
            </a:r>
            <a:r>
              <a:rPr lang="ja-JP" altLang="en-US" dirty="0"/>
              <a:t>異常な値動き</a:t>
            </a:r>
            <a:r>
              <a:rPr lang="en-US" altLang="ja-JP" dirty="0"/>
              <a:t>(</a:t>
            </a:r>
            <a:r>
              <a:rPr lang="ja-JP" altLang="en-US" dirty="0"/>
              <a:t>マイナス７％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76E34D-0829-34F1-14CA-E64186AA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3" y="1935768"/>
            <a:ext cx="9941532" cy="3885001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A2EFE0D-30E4-37B5-5DB1-FEBAD0A0F7F5}"/>
              </a:ext>
            </a:extLst>
          </p:cNvPr>
          <p:cNvSpPr/>
          <p:nvPr/>
        </p:nvSpPr>
        <p:spPr>
          <a:xfrm>
            <a:off x="6706737" y="5950593"/>
            <a:ext cx="3890750" cy="612648"/>
          </a:xfrm>
          <a:prstGeom prst="wedgeRectCallout">
            <a:avLst>
              <a:gd name="adj1" fmla="val -8769"/>
              <a:gd name="adj2" fmla="val -9343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マイナス７以上は少ない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6BEF6-1D80-288D-D878-04EA4101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r>
              <a:rPr kumimoji="1" lang="ja-JP" altLang="en-US" dirty="0"/>
              <a:t>年</a:t>
            </a:r>
            <a:r>
              <a:rPr kumimoji="1" lang="en-US" altLang="ja-JP" dirty="0"/>
              <a:t>(</a:t>
            </a:r>
            <a:r>
              <a:rPr kumimoji="1" lang="ja-JP" altLang="en-US" dirty="0"/>
              <a:t>マイナス</a:t>
            </a:r>
            <a:r>
              <a:rPr lang="ja-JP" altLang="en-US" dirty="0"/>
              <a:t>７％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0A0785-713A-1363-DD6F-A299BBB1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04" y="1583623"/>
            <a:ext cx="5647398" cy="4909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55399B78-379D-3498-ABDC-7516FD3D4BBA}"/>
              </a:ext>
            </a:extLst>
          </p:cNvPr>
          <p:cNvSpPr/>
          <p:nvPr/>
        </p:nvSpPr>
        <p:spPr>
          <a:xfrm>
            <a:off x="6829567" y="5152199"/>
            <a:ext cx="3890750" cy="612648"/>
          </a:xfrm>
          <a:prstGeom prst="wedgeRectCallout">
            <a:avLst>
              <a:gd name="adj1" fmla="val -44548"/>
              <a:gd name="adj2" fmla="val -834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マイナス７が連続はすごい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8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DCCFA-9EF1-DFD1-D99A-DAE1CA69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2011</a:t>
            </a:r>
            <a:r>
              <a:rPr kumimoji="1" lang="ja-JP" altLang="en-US" dirty="0"/>
              <a:t>年</a:t>
            </a:r>
            <a:r>
              <a:rPr kumimoji="1" lang="en-US" altLang="ja-JP" dirty="0"/>
              <a:t>(</a:t>
            </a:r>
            <a:r>
              <a:rPr kumimoji="1" lang="ja-JP" altLang="en-US" dirty="0"/>
              <a:t>マイナス</a:t>
            </a:r>
            <a:r>
              <a:rPr lang="ja-JP" altLang="en-US" dirty="0"/>
              <a:t>７％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973172-46FA-3295-8651-C8803E0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47" y="1636096"/>
            <a:ext cx="7358803" cy="4662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8962F72-C53A-2974-1F8B-F08DD8CC64FB}"/>
              </a:ext>
            </a:extLst>
          </p:cNvPr>
          <p:cNvSpPr/>
          <p:nvPr/>
        </p:nvSpPr>
        <p:spPr>
          <a:xfrm>
            <a:off x="8271050" y="3967268"/>
            <a:ext cx="3344210" cy="612648"/>
          </a:xfrm>
          <a:prstGeom prst="wedgeRectCallout">
            <a:avLst>
              <a:gd name="adj1" fmla="val -44548"/>
              <a:gd name="adj2" fmla="val -834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マイナス７の次が</a:t>
            </a:r>
            <a:r>
              <a:rPr lang="en-US" altLang="ja-JP" dirty="0">
                <a:solidFill>
                  <a:schemeClr val="tx1"/>
                </a:solidFill>
              </a:rPr>
              <a:t>6</a:t>
            </a:r>
            <a:r>
              <a:rPr lang="ja-JP" altLang="en-US" dirty="0">
                <a:solidFill>
                  <a:schemeClr val="tx1"/>
                </a:solidFill>
              </a:rPr>
              <a:t>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7E62A-F28D-454A-D6A5-3A473E770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9DD55-F4AB-5F77-7DD1-DC1B339F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r>
              <a:rPr kumimoji="1" lang="ja-JP" altLang="en-US" dirty="0"/>
              <a:t>年</a:t>
            </a:r>
            <a:r>
              <a:rPr kumimoji="1" lang="en-US" altLang="ja-JP" dirty="0"/>
              <a:t>(</a:t>
            </a:r>
            <a:r>
              <a:rPr kumimoji="1" lang="ja-JP" altLang="en-US" dirty="0"/>
              <a:t>マイナス</a:t>
            </a:r>
            <a:r>
              <a:rPr lang="ja-JP" altLang="en-US" dirty="0"/>
              <a:t>７％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C9D848B-8578-F88F-7FA3-EE3506F5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7" y="1612696"/>
            <a:ext cx="6400772" cy="4672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DAB013BC-1443-63C2-8D6A-1CB5D97E4C72}"/>
              </a:ext>
            </a:extLst>
          </p:cNvPr>
          <p:cNvSpPr/>
          <p:nvPr/>
        </p:nvSpPr>
        <p:spPr>
          <a:xfrm>
            <a:off x="7211196" y="3228005"/>
            <a:ext cx="2574249" cy="720739"/>
          </a:xfrm>
          <a:prstGeom prst="wedgeRectCallout">
            <a:avLst>
              <a:gd name="adj1" fmla="val -44548"/>
              <a:gd name="adj2" fmla="val -8341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一発でだけかな</a:t>
            </a:r>
          </a:p>
        </p:txBody>
      </p:sp>
    </p:spTree>
    <p:extLst>
      <p:ext uri="{BB962C8B-B14F-4D97-AF65-F5344CB8AC3E}">
        <p14:creationId xmlns:p14="http://schemas.microsoft.com/office/powerpoint/2010/main" val="299375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224</Words>
  <Application>Microsoft Office PowerPoint</Application>
  <PresentationFormat>ワイド画面</PresentationFormat>
  <Paragraphs>44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Calibri</vt:lpstr>
      <vt:lpstr>Office テーマ</vt:lpstr>
      <vt:lpstr>TOPIXの歴史</vt:lpstr>
      <vt:lpstr>TOPIX</vt:lpstr>
      <vt:lpstr>ドル円との関係</vt:lpstr>
      <vt:lpstr>ドル円との関係</vt:lpstr>
      <vt:lpstr>TOPIX 異常な値動き</vt:lpstr>
      <vt:lpstr>TOPIX 異常な値動き(マイナス７％)</vt:lpstr>
      <vt:lpstr>2008年(マイナス７％)</vt:lpstr>
      <vt:lpstr>2011年(マイナス７％)</vt:lpstr>
      <vt:lpstr>2016年(マイナス７％)</vt:lpstr>
      <vt:lpstr>2024年(マイナス７％)</vt:lpstr>
      <vt:lpstr>暴落した後の大きなリバの後は入るべき</vt:lpstr>
      <vt:lpstr>プラス4%以上</vt:lpstr>
      <vt:lpstr>2008年はジグザグしている</vt:lpstr>
      <vt:lpstr>2013年</vt:lpstr>
      <vt:lpstr>2016年</vt:lpstr>
      <vt:lpstr>2020年</vt:lpstr>
      <vt:lpstr>2024年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akamatsu junichi</dc:creator>
  <cp:lastModifiedBy>akamatsu junichi</cp:lastModifiedBy>
  <cp:revision>1</cp:revision>
  <dcterms:created xsi:type="dcterms:W3CDTF">2024-12-28T14:58:28Z</dcterms:created>
  <dcterms:modified xsi:type="dcterms:W3CDTF">2024-12-28T15:22:31Z</dcterms:modified>
</cp:coreProperties>
</file>