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76200"/>
            <a:ext cx="1066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 rot="5400000">
            <a:off x="4038600" y="-1905000"/>
            <a:ext cx="762000" cy="731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 smtClean="0"/>
              <a:t>Rest Controller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781800" y="2133600"/>
            <a:ext cx="0" cy="60960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209802" y="2133600"/>
            <a:ext cx="0" cy="60960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49748" y="838200"/>
            <a:ext cx="0" cy="45720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5400000">
            <a:off x="4038600" y="-457200"/>
            <a:ext cx="762000" cy="731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 smtClean="0"/>
              <a:t>Business Layer Facade</a:t>
            </a:r>
          </a:p>
        </p:txBody>
      </p:sp>
      <p:sp>
        <p:nvSpPr>
          <p:cNvPr id="13" name="Rectangle 12"/>
          <p:cNvSpPr/>
          <p:nvPr/>
        </p:nvSpPr>
        <p:spPr>
          <a:xfrm rot="16200000">
            <a:off x="3962402" y="1752603"/>
            <a:ext cx="609602" cy="4114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dirty="0" smtClean="0"/>
              <a:t>Business Object (BO)</a:t>
            </a:r>
          </a:p>
        </p:txBody>
      </p:sp>
      <p:sp>
        <p:nvSpPr>
          <p:cNvPr id="25" name="Rectangle 24"/>
          <p:cNvSpPr/>
          <p:nvPr/>
        </p:nvSpPr>
        <p:spPr>
          <a:xfrm rot="5400000">
            <a:off x="4038600" y="2743199"/>
            <a:ext cx="762000" cy="731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 smtClean="0"/>
              <a:t>DB Layer</a:t>
            </a:r>
          </a:p>
        </p:txBody>
      </p:sp>
      <p:sp>
        <p:nvSpPr>
          <p:cNvPr id="24" name="Rectangle 23"/>
          <p:cNvSpPr/>
          <p:nvPr/>
        </p:nvSpPr>
        <p:spPr>
          <a:xfrm rot="16200000">
            <a:off x="3924300" y="3086103"/>
            <a:ext cx="685802" cy="4114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dirty="0" smtClean="0"/>
              <a:t>Value Object (VO)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295400" y="838200"/>
            <a:ext cx="0" cy="45720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543800" y="838200"/>
            <a:ext cx="0" cy="45720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594252" y="838200"/>
            <a:ext cx="0" cy="45720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267200" y="4191000"/>
            <a:ext cx="0" cy="60960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027460" y="76200"/>
            <a:ext cx="1066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5060852" y="76200"/>
            <a:ext cx="1066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3016348" y="76200"/>
            <a:ext cx="1066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 rot="16200000">
            <a:off x="3924302" y="3390905"/>
            <a:ext cx="685802" cy="487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dirty="0" smtClean="0"/>
              <a:t>DAO</a:t>
            </a:r>
          </a:p>
        </p:txBody>
      </p:sp>
      <p:sp>
        <p:nvSpPr>
          <p:cNvPr id="2" name="Oval Callout 1"/>
          <p:cNvSpPr/>
          <p:nvPr/>
        </p:nvSpPr>
        <p:spPr>
          <a:xfrm>
            <a:off x="6705603" y="3848100"/>
            <a:ext cx="2303057" cy="685800"/>
          </a:xfrm>
          <a:prstGeom prst="wedgeEllipseCallout">
            <a:avLst>
              <a:gd name="adj1" fmla="val -113141"/>
              <a:gd name="adj2" fmla="val 42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Dozer </a:t>
            </a:r>
          </a:p>
          <a:p>
            <a:pPr algn="ctr"/>
            <a:r>
              <a:rPr lang="en-US" b="1" dirty="0" smtClean="0"/>
              <a:t>Bean Mapping</a:t>
            </a:r>
          </a:p>
        </p:txBody>
      </p:sp>
    </p:spTree>
    <p:extLst>
      <p:ext uri="{BB962C8B-B14F-4D97-AF65-F5344CB8AC3E}">
        <p14:creationId xmlns:p14="http://schemas.microsoft.com/office/powerpoint/2010/main" val="158948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25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Junie Bonifacio</dc:creator>
  <cp:lastModifiedBy>Junie Bonifacio</cp:lastModifiedBy>
  <cp:revision>20</cp:revision>
  <dcterms:created xsi:type="dcterms:W3CDTF">2006-08-16T00:00:00Z</dcterms:created>
  <dcterms:modified xsi:type="dcterms:W3CDTF">2017-03-20T11:42:57Z</dcterms:modified>
</cp:coreProperties>
</file>