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76200"/>
            <a:ext cx="1066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 rot="5400000">
            <a:off x="4038600" y="-1905000"/>
            <a:ext cx="762000" cy="731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dirty="0" smtClean="0"/>
              <a:t>Rest Controller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781800" y="2133600"/>
            <a:ext cx="0" cy="60960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209802" y="2133600"/>
            <a:ext cx="0" cy="60960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549748" y="838200"/>
            <a:ext cx="0" cy="45720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 rot="5400000">
            <a:off x="4038600" y="-457200"/>
            <a:ext cx="762000" cy="731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dirty="0" smtClean="0"/>
              <a:t>Business Layer Facade</a:t>
            </a:r>
            <a:endParaRPr lang="en-US" sz="4000" dirty="0" smtClean="0"/>
          </a:p>
        </p:txBody>
      </p:sp>
      <p:sp>
        <p:nvSpPr>
          <p:cNvPr id="13" name="Rectangle 12"/>
          <p:cNvSpPr/>
          <p:nvPr/>
        </p:nvSpPr>
        <p:spPr>
          <a:xfrm rot="16200000">
            <a:off x="3962402" y="1752603"/>
            <a:ext cx="609602" cy="4114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200" dirty="0" smtClean="0"/>
              <a:t>Business Object (BO)</a:t>
            </a:r>
            <a:endParaRPr lang="en-US" sz="3200" dirty="0" smtClean="0"/>
          </a:p>
        </p:txBody>
      </p:sp>
      <p:sp>
        <p:nvSpPr>
          <p:cNvPr id="25" name="Rectangle 24"/>
          <p:cNvSpPr/>
          <p:nvPr/>
        </p:nvSpPr>
        <p:spPr>
          <a:xfrm rot="5400000">
            <a:off x="4038600" y="2743199"/>
            <a:ext cx="762000" cy="731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dirty="0" smtClean="0"/>
              <a:t>DB Layer</a:t>
            </a:r>
            <a:endParaRPr lang="en-US" sz="4000" dirty="0" smtClean="0"/>
          </a:p>
        </p:txBody>
      </p:sp>
      <p:sp>
        <p:nvSpPr>
          <p:cNvPr id="24" name="Rectangle 23"/>
          <p:cNvSpPr/>
          <p:nvPr/>
        </p:nvSpPr>
        <p:spPr>
          <a:xfrm rot="16200000">
            <a:off x="3924300" y="3086103"/>
            <a:ext cx="685802" cy="4114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200" dirty="0" smtClean="0"/>
              <a:t>Value Object (VO)</a:t>
            </a:r>
            <a:endParaRPr lang="en-US" sz="3200" dirty="0" smtClean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295400" y="838200"/>
            <a:ext cx="0" cy="45720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543800" y="838200"/>
            <a:ext cx="0" cy="45720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594252" y="838200"/>
            <a:ext cx="0" cy="45720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267200" y="4191000"/>
            <a:ext cx="0" cy="60960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027460" y="76200"/>
            <a:ext cx="1066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  <a:endParaRPr lang="en-US" sz="2400" dirty="0"/>
          </a:p>
        </p:txBody>
      </p:sp>
      <p:sp>
        <p:nvSpPr>
          <p:cNvPr id="33" name="Rectangle 32"/>
          <p:cNvSpPr/>
          <p:nvPr/>
        </p:nvSpPr>
        <p:spPr>
          <a:xfrm>
            <a:off x="5060852" y="76200"/>
            <a:ext cx="1066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3016348" y="76200"/>
            <a:ext cx="1066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 rot="16200000">
            <a:off x="3924302" y="3390905"/>
            <a:ext cx="685802" cy="4876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200" dirty="0" smtClean="0"/>
              <a:t>DAO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58948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22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Junie Bonifacio</dc:creator>
  <cp:lastModifiedBy>Junie Bonifacio</cp:lastModifiedBy>
  <cp:revision>17</cp:revision>
  <dcterms:created xsi:type="dcterms:W3CDTF">2006-08-16T00:00:00Z</dcterms:created>
  <dcterms:modified xsi:type="dcterms:W3CDTF">2017-03-20T11:34:58Z</dcterms:modified>
</cp:coreProperties>
</file>