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28"/>
  </p:notesMasterIdLst>
  <p:sldIdLst>
    <p:sldId id="256" r:id="rId2"/>
    <p:sldId id="258" r:id="rId3"/>
    <p:sldId id="349" r:id="rId4"/>
    <p:sldId id="355" r:id="rId5"/>
    <p:sldId id="350" r:id="rId6"/>
    <p:sldId id="356" r:id="rId7"/>
    <p:sldId id="351" r:id="rId8"/>
    <p:sldId id="357" r:id="rId9"/>
    <p:sldId id="377" r:id="rId10"/>
    <p:sldId id="352" r:id="rId11"/>
    <p:sldId id="358" r:id="rId12"/>
    <p:sldId id="361" r:id="rId13"/>
    <p:sldId id="362" r:id="rId14"/>
    <p:sldId id="353" r:id="rId15"/>
    <p:sldId id="363" r:id="rId16"/>
    <p:sldId id="367" r:id="rId17"/>
    <p:sldId id="369" r:id="rId18"/>
    <p:sldId id="370" r:id="rId19"/>
    <p:sldId id="371" r:id="rId20"/>
    <p:sldId id="372" r:id="rId21"/>
    <p:sldId id="376" r:id="rId22"/>
    <p:sldId id="373" r:id="rId23"/>
    <p:sldId id="374" r:id="rId24"/>
    <p:sldId id="375" r:id="rId25"/>
    <p:sldId id="354" r:id="rId26"/>
    <p:sldId id="360" r:id="rId27"/>
  </p:sldIdLst>
  <p:sldSz cx="9144000" cy="5143500" type="screen16x9"/>
  <p:notesSz cx="6858000" cy="9144000"/>
  <p:embeddedFontLst>
    <p:embeddedFont>
      <p:font typeface="NANUMBARUNGOTHIC LIGHT" panose="020B0603020101020101" pitchFamily="50" charset="-127"/>
      <p:regular r:id="rId29"/>
    </p:embeddedFont>
    <p:embeddedFont>
      <p:font typeface="Hammersmith One" panose="020B0600000101010101" charset="0"/>
      <p:regular r:id="rId30"/>
    </p:embeddedFont>
    <p:embeddedFont>
      <p:font typeface="Manjari" panose="020B0600000101010101" charset="0"/>
      <p:regular r:id="rId31"/>
      <p:bold r:id="rId32"/>
    </p:embeddedFont>
    <p:embeddedFont>
      <p:font typeface="나눔바른고딕 Light" panose="020B0603020101020101" pitchFamily="50" charset="-127"/>
      <p:regular r:id="rId33"/>
    </p:embeddedFont>
    <p:embeddedFont>
      <p:font typeface="나눔바른고딕" panose="020B0603020101020101" pitchFamily="50" charset="-127"/>
      <p:regular r:id="rId34"/>
      <p:bold r:id="rId35"/>
    </p:embeddedFont>
    <p:embeddedFont>
      <p:font typeface="NanumBarunGothic" panose="020B0603020101020101" pitchFamily="50" charset="-127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07BC007D-CA4D-5B45-9CE7-8B4487FB0705}">
          <p14:sldIdLst>
            <p14:sldId id="256"/>
            <p14:sldId id="258"/>
            <p14:sldId id="349"/>
            <p14:sldId id="355"/>
            <p14:sldId id="350"/>
            <p14:sldId id="356"/>
            <p14:sldId id="351"/>
            <p14:sldId id="357"/>
            <p14:sldId id="377"/>
            <p14:sldId id="352"/>
            <p14:sldId id="358"/>
            <p14:sldId id="361"/>
            <p14:sldId id="362"/>
            <p14:sldId id="353"/>
            <p14:sldId id="363"/>
            <p14:sldId id="367"/>
            <p14:sldId id="369"/>
            <p14:sldId id="370"/>
            <p14:sldId id="371"/>
            <p14:sldId id="372"/>
            <p14:sldId id="376"/>
            <p14:sldId id="373"/>
            <p14:sldId id="374"/>
            <p14:sldId id="375"/>
            <p14:sldId id="354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F88BA9-0DE7-48DF-8463-8A6EB7F5BA5D}">
  <a:tblStyle styleId="{9DF88BA9-0DE7-48DF-8463-8A6EB7F5BA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8456C04-F3C9-4966-BAE5-86C826BE65E6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D11572E-F943-48C1-8210-48E9180C349A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8B1FF40-7010-4B59-8804-E69A0D7449E2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47EF6AD-964F-48C4-AA95-445FC1EC9A0A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3C9D03-6914-4DAB-944E-5C91DE694308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1"/>
    <p:restoredTop sz="94694"/>
  </p:normalViewPr>
  <p:slideViewPr>
    <p:cSldViewPr snapToGrid="0">
      <p:cViewPr varScale="1">
        <p:scale>
          <a:sx n="94" d="100"/>
          <a:sy n="94" d="100"/>
        </p:scale>
        <p:origin x="-1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5FFF9D-18ED-4607-A36C-C9E9965D9716}" type="doc">
      <dgm:prSet loTypeId="urn:microsoft.com/office/officeart/2005/8/layout/vList5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pPr latinLnBrk="1"/>
          <a:endParaRPr lang="ko-KR" altLang="en-US"/>
        </a:p>
      </dgm:t>
    </dgm:pt>
    <dgm:pt modelId="{DABEA47F-C022-4BFF-9FA1-3E724CF479C8}">
      <dgm:prSet phldrT="[텍스트]" custT="1"/>
      <dgm:spPr/>
      <dgm:t>
        <a:bodyPr/>
        <a:lstStyle/>
        <a:p>
          <a:pPr latinLnBrk="1"/>
          <a:r>
            <a:rPr lang="ko-KR" altLang="en-US" sz="20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프로젝트 명</a:t>
          </a:r>
        </a:p>
      </dgm:t>
    </dgm:pt>
    <dgm:pt modelId="{FC9A97B7-ED9C-4C58-98FE-E83A074DEB91}" type="parTrans" cxnId="{522FEDEC-5DFB-4C2D-8EDB-44F3C9B73144}">
      <dgm:prSet/>
      <dgm:spPr/>
      <dgm:t>
        <a:bodyPr/>
        <a:lstStyle/>
        <a:p>
          <a:pPr latinLnBrk="1"/>
          <a:endParaRPr lang="ko-KR" altLang="en-US" sz="1500">
            <a:solidFill>
              <a:schemeClr val="accent2"/>
            </a:solidFill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EEA47297-42A8-40F9-8145-1AAC0F021F47}" type="sibTrans" cxnId="{522FEDEC-5DFB-4C2D-8EDB-44F3C9B73144}">
      <dgm:prSet/>
      <dgm:spPr/>
      <dgm:t>
        <a:bodyPr/>
        <a:lstStyle/>
        <a:p>
          <a:pPr latinLnBrk="1"/>
          <a:endParaRPr lang="ko-KR" altLang="en-US" sz="1500">
            <a:solidFill>
              <a:schemeClr val="accent2"/>
            </a:solidFill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00D7F76A-F69F-4E66-B85E-599F0EFE9100}">
      <dgm:prSet phldrT="[텍스트]" custT="1"/>
      <dgm:spPr/>
      <dgm:t>
        <a:bodyPr/>
        <a:lstStyle/>
        <a:p>
          <a:pPr latinLnBrk="1"/>
          <a:r>
            <a:rPr lang="ko-KR" altLang="en-US" sz="20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수행 기간</a:t>
          </a:r>
        </a:p>
      </dgm:t>
    </dgm:pt>
    <dgm:pt modelId="{276EA014-4CB4-4D01-B092-F27EB0480530}" type="parTrans" cxnId="{411BE1E6-273A-4A2E-A65A-9960E8DC6F56}">
      <dgm:prSet/>
      <dgm:spPr/>
      <dgm:t>
        <a:bodyPr/>
        <a:lstStyle/>
        <a:p>
          <a:pPr latinLnBrk="1"/>
          <a:endParaRPr lang="ko-KR" altLang="en-US" sz="1500">
            <a:solidFill>
              <a:schemeClr val="accent2"/>
            </a:solidFill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C2FE462D-4965-4144-99D3-918AA61E6C1B}" type="sibTrans" cxnId="{411BE1E6-273A-4A2E-A65A-9960E8DC6F56}">
      <dgm:prSet/>
      <dgm:spPr/>
      <dgm:t>
        <a:bodyPr/>
        <a:lstStyle/>
        <a:p>
          <a:pPr latinLnBrk="1"/>
          <a:endParaRPr lang="ko-KR" altLang="en-US" sz="1500">
            <a:solidFill>
              <a:schemeClr val="accent2"/>
            </a:solidFill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0BF5B063-F4C5-4E39-B848-70C72ABDD87B}">
      <dgm:prSet phldrT="[텍스트]" custT="1"/>
      <dgm:spPr/>
      <dgm:t>
        <a:bodyPr/>
        <a:lstStyle/>
        <a:p>
          <a:pPr latinLnBrk="1"/>
          <a:r>
            <a:rPr lang="ko-KR" altLang="en-US" sz="20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시스템 환경</a:t>
          </a:r>
        </a:p>
      </dgm:t>
    </dgm:pt>
    <dgm:pt modelId="{03B3B9A5-2B36-45C4-91CF-D1609B15F2E2}" type="parTrans" cxnId="{70714389-3507-4E75-86C2-32353D9DECEA}">
      <dgm:prSet/>
      <dgm:spPr/>
      <dgm:t>
        <a:bodyPr/>
        <a:lstStyle/>
        <a:p>
          <a:pPr latinLnBrk="1"/>
          <a:endParaRPr lang="ko-KR" altLang="en-US" sz="1500">
            <a:solidFill>
              <a:schemeClr val="accent2"/>
            </a:solidFill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A863E363-C8E5-4B0C-9577-0CB957451F77}" type="sibTrans" cxnId="{70714389-3507-4E75-86C2-32353D9DECEA}">
      <dgm:prSet/>
      <dgm:spPr/>
      <dgm:t>
        <a:bodyPr/>
        <a:lstStyle/>
        <a:p>
          <a:pPr latinLnBrk="1"/>
          <a:endParaRPr lang="ko-KR" altLang="en-US" sz="1500">
            <a:solidFill>
              <a:schemeClr val="accent2"/>
            </a:solidFill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B6CFDF1A-E313-4882-9E1B-2552321CF3DE}">
      <dgm:prSet phldrT="[텍스트]" custT="1"/>
      <dgm:spPr>
        <a:solidFill>
          <a:schemeClr val="tx1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pPr rtl="0" latinLnBrk="1"/>
          <a:r>
            <a:rPr lang="ko-KR" altLang="en-US" sz="15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서울시 생활 인구 기반 상권 분석</a:t>
          </a:r>
        </a:p>
      </dgm:t>
    </dgm:pt>
    <dgm:pt modelId="{A50E1B56-8E19-48CE-BDFA-79F58F84B378}" type="parTrans" cxnId="{75DCE735-0E7B-4C6B-A9ED-E8EAB11E4973}">
      <dgm:prSet/>
      <dgm:spPr/>
      <dgm:t>
        <a:bodyPr/>
        <a:lstStyle/>
        <a:p>
          <a:pPr latinLnBrk="1"/>
          <a:endParaRPr lang="ko-KR" altLang="en-US" sz="1500">
            <a:solidFill>
              <a:schemeClr val="accent2"/>
            </a:solidFill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EC851401-8B09-46DF-928C-072D928FEF45}" type="sibTrans" cxnId="{75DCE735-0E7B-4C6B-A9ED-E8EAB11E4973}">
      <dgm:prSet/>
      <dgm:spPr/>
      <dgm:t>
        <a:bodyPr/>
        <a:lstStyle/>
        <a:p>
          <a:pPr latinLnBrk="1"/>
          <a:endParaRPr lang="ko-KR" altLang="en-US" sz="1500">
            <a:solidFill>
              <a:schemeClr val="accent2"/>
            </a:solidFill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5899CA04-D50E-4706-B237-DB01833AF623}">
      <dgm:prSet phldrT="[텍스트]" custT="1"/>
      <dgm:spPr>
        <a:solidFill>
          <a:schemeClr val="tx1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pPr rtl="0" latinLnBrk="1"/>
          <a:r>
            <a:rPr lang="en-US" altLang="ko-KR" sz="15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2023</a:t>
          </a:r>
          <a:r>
            <a:rPr lang="ko-KR" altLang="en-US" sz="15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년 </a:t>
          </a:r>
          <a:r>
            <a:rPr lang="en-US" altLang="ko-KR" sz="15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5</a:t>
          </a:r>
          <a:r>
            <a:rPr lang="ko-KR" altLang="en-US" sz="15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월 </a:t>
          </a:r>
          <a:r>
            <a:rPr lang="en-US" altLang="ko-KR" sz="15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18</a:t>
          </a:r>
          <a:r>
            <a:rPr lang="ko-KR" altLang="en-US" sz="15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일 </a:t>
          </a:r>
          <a:r>
            <a:rPr lang="en-US" altLang="ko-KR" sz="15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~ 2023</a:t>
          </a:r>
          <a:r>
            <a:rPr lang="ko-KR" altLang="en-US" sz="15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년 </a:t>
          </a:r>
          <a:r>
            <a:rPr lang="en-US" altLang="ko-KR" sz="15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5</a:t>
          </a:r>
          <a:r>
            <a:rPr lang="ko-KR" altLang="en-US" sz="15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월 </a:t>
          </a:r>
          <a:r>
            <a:rPr lang="en-US" altLang="ko-KR" sz="15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26</a:t>
          </a:r>
          <a:r>
            <a:rPr lang="ko-KR" altLang="en-US" sz="15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일</a:t>
          </a:r>
        </a:p>
      </dgm:t>
    </dgm:pt>
    <dgm:pt modelId="{2F2F0284-AF8B-48E1-B87F-47AC321D9F4E}" type="parTrans" cxnId="{67A1F6B9-37AB-49A0-9F74-11DFEDD5332F}">
      <dgm:prSet/>
      <dgm:spPr/>
      <dgm:t>
        <a:bodyPr/>
        <a:lstStyle/>
        <a:p>
          <a:pPr latinLnBrk="1"/>
          <a:endParaRPr lang="ko-KR" altLang="en-US" sz="1500">
            <a:solidFill>
              <a:schemeClr val="accent2"/>
            </a:solidFill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49387580-CF53-46A3-B5EF-F642090B77CE}" type="sibTrans" cxnId="{67A1F6B9-37AB-49A0-9F74-11DFEDD5332F}">
      <dgm:prSet/>
      <dgm:spPr/>
      <dgm:t>
        <a:bodyPr/>
        <a:lstStyle/>
        <a:p>
          <a:pPr latinLnBrk="1"/>
          <a:endParaRPr lang="ko-KR" altLang="en-US" sz="1500">
            <a:solidFill>
              <a:schemeClr val="accent2"/>
            </a:solidFill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D68AA7B6-178C-4211-A04D-07BD245A0E48}">
      <dgm:prSet phldrT="[텍스트]" custT="1"/>
      <dgm:spPr>
        <a:solidFill>
          <a:schemeClr val="tx1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5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운영체제 </a:t>
          </a:r>
          <a:r>
            <a:rPr lang="en-US" sz="15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:  window 11</a:t>
          </a:r>
          <a:endParaRPr lang="ko-KR" altLang="en-US" sz="1500" dirty="0">
            <a:solidFill>
              <a:schemeClr val="accent2"/>
            </a:solidFill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B17027E0-BFD7-42DA-A4DC-67F59EB38BAC}" type="parTrans" cxnId="{C3F08ACB-9095-4DCA-A016-C90CBB58E5E0}">
      <dgm:prSet/>
      <dgm:spPr/>
      <dgm:t>
        <a:bodyPr/>
        <a:lstStyle/>
        <a:p>
          <a:pPr latinLnBrk="1"/>
          <a:endParaRPr lang="ko-KR" altLang="en-US" sz="1500">
            <a:solidFill>
              <a:schemeClr val="accent2"/>
            </a:solidFill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BB87F665-3346-47A3-9B56-62DCE92ECA97}" type="sibTrans" cxnId="{C3F08ACB-9095-4DCA-A016-C90CBB58E5E0}">
      <dgm:prSet/>
      <dgm:spPr/>
      <dgm:t>
        <a:bodyPr/>
        <a:lstStyle/>
        <a:p>
          <a:pPr latinLnBrk="1"/>
          <a:endParaRPr lang="ko-KR" altLang="en-US" sz="1500">
            <a:solidFill>
              <a:schemeClr val="accent2"/>
            </a:solidFill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0B3F76A4-D042-49DF-80A0-AA029251DB10}">
      <dgm:prSet phldrT="[텍스트]" custT="1"/>
      <dgm:spPr>
        <a:solidFill>
          <a:schemeClr val="tx1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500" dirty="0">
              <a:solidFill>
                <a:schemeClr val="accent2"/>
              </a:solidFill>
              <a:latin typeface="나눔바른고딕" panose="020B0603020101020101" pitchFamily="50" charset="-127"/>
            </a:rPr>
            <a:t>파이썬 버전</a:t>
          </a:r>
          <a:r>
            <a:rPr lang="zh-CN" sz="1500" dirty="0">
              <a:solidFill>
                <a:schemeClr val="accent2"/>
              </a:solidFill>
              <a:latin typeface="나눔바른고딕" panose="020B0603020101020101" pitchFamily="50" charset="-127"/>
            </a:rPr>
            <a:t> </a:t>
          </a:r>
          <a:r>
            <a:rPr lang="en-US" sz="15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: 3.8.10 </a:t>
          </a:r>
          <a:endParaRPr lang="ko-KR" altLang="en-US" sz="1500" dirty="0">
            <a:solidFill>
              <a:schemeClr val="accent2"/>
            </a:solidFill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F699368C-61CB-4DD6-B509-F9923F60ACB8}" type="parTrans" cxnId="{C4E7366E-73E6-4D0D-BC70-2CF95CBB1ACB}">
      <dgm:prSet/>
      <dgm:spPr/>
      <dgm:t>
        <a:bodyPr/>
        <a:lstStyle/>
        <a:p>
          <a:pPr latinLnBrk="1"/>
          <a:endParaRPr lang="ko-KR" altLang="en-US"/>
        </a:p>
      </dgm:t>
    </dgm:pt>
    <dgm:pt modelId="{E839CC60-B84C-4D17-9A7A-7949073F1063}" type="sibTrans" cxnId="{C4E7366E-73E6-4D0D-BC70-2CF95CBB1ACB}">
      <dgm:prSet/>
      <dgm:spPr/>
      <dgm:t>
        <a:bodyPr/>
        <a:lstStyle/>
        <a:p>
          <a:pPr latinLnBrk="1"/>
          <a:endParaRPr lang="ko-KR" altLang="en-US"/>
        </a:p>
      </dgm:t>
    </dgm:pt>
    <dgm:pt modelId="{7E8B8460-EBDF-4723-B036-7CDBBA389622}">
      <dgm:prSet phldrT="[텍스트]" custT="1"/>
      <dgm:spPr>
        <a:solidFill>
          <a:schemeClr val="tx1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pPr latinLnBrk="1"/>
          <a:r>
            <a:rPr lang="en-US" sz="15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IDE : Anaconda3 – Jupyter Notebook</a:t>
          </a:r>
          <a:endParaRPr lang="ko-KR" altLang="en-US" sz="1500" dirty="0">
            <a:solidFill>
              <a:schemeClr val="accent2"/>
            </a:solidFill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FFA089D6-14B2-479F-B9F4-A7324E78120C}" type="parTrans" cxnId="{EB661A6F-76BC-470F-8A73-7AEBA9BFE147}">
      <dgm:prSet/>
      <dgm:spPr/>
      <dgm:t>
        <a:bodyPr/>
        <a:lstStyle/>
        <a:p>
          <a:pPr latinLnBrk="1"/>
          <a:endParaRPr lang="ko-KR" altLang="en-US"/>
        </a:p>
      </dgm:t>
    </dgm:pt>
    <dgm:pt modelId="{8BBA8C83-E951-480D-8803-3B25A3715C0E}" type="sibTrans" cxnId="{EB661A6F-76BC-470F-8A73-7AEBA9BFE147}">
      <dgm:prSet/>
      <dgm:spPr/>
      <dgm:t>
        <a:bodyPr/>
        <a:lstStyle/>
        <a:p>
          <a:pPr latinLnBrk="1"/>
          <a:endParaRPr lang="ko-KR" altLang="en-US"/>
        </a:p>
      </dgm:t>
    </dgm:pt>
    <dgm:pt modelId="{2096AEE7-3BDB-44AA-AC16-75AB937B8136}">
      <dgm:prSet phldrT="[텍스트]" custT="1"/>
      <dgm:spPr>
        <a:solidFill>
          <a:schemeClr val="tx1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pPr latinLnBrk="1"/>
          <a:r>
            <a:rPr lang="ko-KR" sz="15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사용 </a:t>
          </a:r>
          <a:r>
            <a:rPr lang="ko-KR" altLang="en-US" sz="1500" dirty="0">
              <a:solidFill>
                <a:schemeClr val="accent2"/>
              </a:solidFill>
              <a:latin typeface="나눔바른고딕" panose="020B0603020101020101" pitchFamily="50" charset="-127"/>
            </a:rPr>
            <a:t>라이브러리</a:t>
          </a:r>
          <a:r>
            <a:rPr lang="en-US" sz="15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: pandas, matplotlib, seaborn</a:t>
          </a:r>
          <a:endParaRPr lang="ko-KR" altLang="en-US" sz="1500" dirty="0">
            <a:solidFill>
              <a:schemeClr val="accent2"/>
            </a:solidFill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D5F1282B-7985-459E-9D2D-8528F1270AE0}" type="parTrans" cxnId="{4D84AA1E-1602-4DEE-A15A-24D29422ACBB}">
      <dgm:prSet/>
      <dgm:spPr/>
      <dgm:t>
        <a:bodyPr/>
        <a:lstStyle/>
        <a:p>
          <a:pPr latinLnBrk="1"/>
          <a:endParaRPr lang="ko-KR" altLang="en-US"/>
        </a:p>
      </dgm:t>
    </dgm:pt>
    <dgm:pt modelId="{B35ED116-03DA-4293-87E4-00811431F748}" type="sibTrans" cxnId="{4D84AA1E-1602-4DEE-A15A-24D29422ACBB}">
      <dgm:prSet/>
      <dgm:spPr/>
      <dgm:t>
        <a:bodyPr/>
        <a:lstStyle/>
        <a:p>
          <a:pPr latinLnBrk="1"/>
          <a:endParaRPr lang="ko-KR" altLang="en-US"/>
        </a:p>
      </dgm:t>
    </dgm:pt>
    <dgm:pt modelId="{F82C2D35-C061-4D74-A063-DBDDF17D7783}" type="pres">
      <dgm:prSet presAssocID="{1E5FFF9D-18ED-4607-A36C-C9E9965D971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D66136-DC4B-4203-B126-68BCD8B178DD}" type="pres">
      <dgm:prSet presAssocID="{DABEA47F-C022-4BFF-9FA1-3E724CF479C8}" presName="linNode" presStyleCnt="0"/>
      <dgm:spPr/>
    </dgm:pt>
    <dgm:pt modelId="{31B3D575-64B1-415A-B7F6-C85B8A1FD48D}" type="pres">
      <dgm:prSet presAssocID="{DABEA47F-C022-4BFF-9FA1-3E724CF479C8}" presName="parentText" presStyleLbl="node1" presStyleIdx="0" presStyleCnt="3" custScaleX="76231" custScaleY="16389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9D1E30-7F68-45EC-9A2E-E3922A4F1190}" type="pres">
      <dgm:prSet presAssocID="{DABEA47F-C022-4BFF-9FA1-3E724CF479C8}" presName="descendantText" presStyleLbl="alignAccFollowNode1" presStyleIdx="0" presStyleCnt="3" custScaleY="163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3EAA0E-D4C6-4B06-A554-C3ADD7461F78}" type="pres">
      <dgm:prSet presAssocID="{EEA47297-42A8-40F9-8145-1AAC0F021F47}" presName="sp" presStyleCnt="0"/>
      <dgm:spPr/>
    </dgm:pt>
    <dgm:pt modelId="{78CAFE53-DDD0-4145-BCBD-F5A06F91BD52}" type="pres">
      <dgm:prSet presAssocID="{00D7F76A-F69F-4E66-B85E-599F0EFE9100}" presName="linNode" presStyleCnt="0"/>
      <dgm:spPr/>
    </dgm:pt>
    <dgm:pt modelId="{3DDDA195-FEF2-416D-91CE-1D0854313F2E}" type="pres">
      <dgm:prSet presAssocID="{00D7F76A-F69F-4E66-B85E-599F0EFE9100}" presName="parentText" presStyleLbl="node1" presStyleIdx="1" presStyleCnt="3" custScaleX="74411" custScaleY="17941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455DAA-17B3-4CDB-815C-0EC09C7A7CBB}" type="pres">
      <dgm:prSet presAssocID="{00D7F76A-F69F-4E66-B85E-599F0EFE9100}" presName="descendantText" presStyleLbl="alignAccFollowNode1" presStyleIdx="1" presStyleCnt="3" custScaleY="185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3D5D396-FEB1-41E4-8C7B-87E82096C3DE}" type="pres">
      <dgm:prSet presAssocID="{C2FE462D-4965-4144-99D3-918AA61E6C1B}" presName="sp" presStyleCnt="0"/>
      <dgm:spPr/>
    </dgm:pt>
    <dgm:pt modelId="{A8209229-B416-4E32-A78E-2A3C152CADBF}" type="pres">
      <dgm:prSet presAssocID="{0BF5B063-F4C5-4E39-B848-70C72ABDD87B}" presName="linNode" presStyleCnt="0"/>
      <dgm:spPr/>
    </dgm:pt>
    <dgm:pt modelId="{617AB546-01B0-4407-A6D1-57827048C1A7}" type="pres">
      <dgm:prSet presAssocID="{0BF5B063-F4C5-4E39-B848-70C72ABDD87B}" presName="parentText" presStyleLbl="node1" presStyleIdx="2" presStyleCnt="3" custScaleX="72269" custScaleY="4726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B569DB-64C5-4605-A0FE-749E8FA48CF9}" type="pres">
      <dgm:prSet presAssocID="{0BF5B063-F4C5-4E39-B848-70C72ABDD87B}" presName="descendantText" presStyleLbl="alignAccFollowNode1" presStyleIdx="2" presStyleCnt="3" custScaleY="4469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4E7366E-73E6-4D0D-BC70-2CF95CBB1ACB}" srcId="{0BF5B063-F4C5-4E39-B848-70C72ABDD87B}" destId="{0B3F76A4-D042-49DF-80A0-AA029251DB10}" srcOrd="1" destOrd="0" parTransId="{F699368C-61CB-4DD6-B509-F9923F60ACB8}" sibTransId="{E839CC60-B84C-4D17-9A7A-7949073F1063}"/>
    <dgm:cxn modelId="{14333747-FE66-4072-9DCE-6B5A61AB4CEE}" type="presOf" srcId="{00D7F76A-F69F-4E66-B85E-599F0EFE9100}" destId="{3DDDA195-FEF2-416D-91CE-1D0854313F2E}" srcOrd="0" destOrd="0" presId="urn:microsoft.com/office/officeart/2005/8/layout/vList5"/>
    <dgm:cxn modelId="{EB661A6F-76BC-470F-8A73-7AEBA9BFE147}" srcId="{0BF5B063-F4C5-4E39-B848-70C72ABDD87B}" destId="{7E8B8460-EBDF-4723-B036-7CDBBA389622}" srcOrd="2" destOrd="0" parTransId="{FFA089D6-14B2-479F-B9F4-A7324E78120C}" sibTransId="{8BBA8C83-E951-480D-8803-3B25A3715C0E}"/>
    <dgm:cxn modelId="{BBD78836-DE41-4369-9447-23D737EF550E}" type="presOf" srcId="{5899CA04-D50E-4706-B237-DB01833AF623}" destId="{2B455DAA-17B3-4CDB-815C-0EC09C7A7CBB}" srcOrd="0" destOrd="0" presId="urn:microsoft.com/office/officeart/2005/8/layout/vList5"/>
    <dgm:cxn modelId="{75DCE735-0E7B-4C6B-A9ED-E8EAB11E4973}" srcId="{DABEA47F-C022-4BFF-9FA1-3E724CF479C8}" destId="{B6CFDF1A-E313-4882-9E1B-2552321CF3DE}" srcOrd="0" destOrd="0" parTransId="{A50E1B56-8E19-48CE-BDFA-79F58F84B378}" sibTransId="{EC851401-8B09-46DF-928C-072D928FEF45}"/>
    <dgm:cxn modelId="{2BD614B7-53F2-4EC3-9B04-EA6F4F45D008}" type="presOf" srcId="{2096AEE7-3BDB-44AA-AC16-75AB937B8136}" destId="{D9B569DB-64C5-4605-A0FE-749E8FA48CF9}" srcOrd="0" destOrd="3" presId="urn:microsoft.com/office/officeart/2005/8/layout/vList5"/>
    <dgm:cxn modelId="{57AC8A51-F986-4C8D-8B91-02EBACC446FD}" type="presOf" srcId="{B6CFDF1A-E313-4882-9E1B-2552321CF3DE}" destId="{3F9D1E30-7F68-45EC-9A2E-E3922A4F1190}" srcOrd="0" destOrd="0" presId="urn:microsoft.com/office/officeart/2005/8/layout/vList5"/>
    <dgm:cxn modelId="{411BE1E6-273A-4A2E-A65A-9960E8DC6F56}" srcId="{1E5FFF9D-18ED-4607-A36C-C9E9965D9716}" destId="{00D7F76A-F69F-4E66-B85E-599F0EFE9100}" srcOrd="1" destOrd="0" parTransId="{276EA014-4CB4-4D01-B092-F27EB0480530}" sibTransId="{C2FE462D-4965-4144-99D3-918AA61E6C1B}"/>
    <dgm:cxn modelId="{C3F08ACB-9095-4DCA-A016-C90CBB58E5E0}" srcId="{0BF5B063-F4C5-4E39-B848-70C72ABDD87B}" destId="{D68AA7B6-178C-4211-A04D-07BD245A0E48}" srcOrd="0" destOrd="0" parTransId="{B17027E0-BFD7-42DA-A4DC-67F59EB38BAC}" sibTransId="{BB87F665-3346-47A3-9B56-62DCE92ECA97}"/>
    <dgm:cxn modelId="{C35BDC98-02B3-4BC4-9488-5753EEFF0C6C}" type="presOf" srcId="{DABEA47F-C022-4BFF-9FA1-3E724CF479C8}" destId="{31B3D575-64B1-415A-B7F6-C85B8A1FD48D}" srcOrd="0" destOrd="0" presId="urn:microsoft.com/office/officeart/2005/8/layout/vList5"/>
    <dgm:cxn modelId="{80BDBA93-8B79-4350-965E-505A98AB2A9E}" type="presOf" srcId="{0BF5B063-F4C5-4E39-B848-70C72ABDD87B}" destId="{617AB546-01B0-4407-A6D1-57827048C1A7}" srcOrd="0" destOrd="0" presId="urn:microsoft.com/office/officeart/2005/8/layout/vList5"/>
    <dgm:cxn modelId="{D5C062D1-E446-40A1-A808-1B267CB6A7B7}" type="presOf" srcId="{D68AA7B6-178C-4211-A04D-07BD245A0E48}" destId="{D9B569DB-64C5-4605-A0FE-749E8FA48CF9}" srcOrd="0" destOrd="0" presId="urn:microsoft.com/office/officeart/2005/8/layout/vList5"/>
    <dgm:cxn modelId="{522FEDEC-5DFB-4C2D-8EDB-44F3C9B73144}" srcId="{1E5FFF9D-18ED-4607-A36C-C9E9965D9716}" destId="{DABEA47F-C022-4BFF-9FA1-3E724CF479C8}" srcOrd="0" destOrd="0" parTransId="{FC9A97B7-ED9C-4C58-98FE-E83A074DEB91}" sibTransId="{EEA47297-42A8-40F9-8145-1AAC0F021F47}"/>
    <dgm:cxn modelId="{67A1F6B9-37AB-49A0-9F74-11DFEDD5332F}" srcId="{00D7F76A-F69F-4E66-B85E-599F0EFE9100}" destId="{5899CA04-D50E-4706-B237-DB01833AF623}" srcOrd="0" destOrd="0" parTransId="{2F2F0284-AF8B-48E1-B87F-47AC321D9F4E}" sibTransId="{49387580-CF53-46A3-B5EF-F642090B77CE}"/>
    <dgm:cxn modelId="{2430592E-EDB2-4070-A2E8-69563CA164F3}" type="presOf" srcId="{0B3F76A4-D042-49DF-80A0-AA029251DB10}" destId="{D9B569DB-64C5-4605-A0FE-749E8FA48CF9}" srcOrd="0" destOrd="1" presId="urn:microsoft.com/office/officeart/2005/8/layout/vList5"/>
    <dgm:cxn modelId="{4D84AA1E-1602-4DEE-A15A-24D29422ACBB}" srcId="{0BF5B063-F4C5-4E39-B848-70C72ABDD87B}" destId="{2096AEE7-3BDB-44AA-AC16-75AB937B8136}" srcOrd="3" destOrd="0" parTransId="{D5F1282B-7985-459E-9D2D-8528F1270AE0}" sibTransId="{B35ED116-03DA-4293-87E4-00811431F748}"/>
    <dgm:cxn modelId="{70714389-3507-4E75-86C2-32353D9DECEA}" srcId="{1E5FFF9D-18ED-4607-A36C-C9E9965D9716}" destId="{0BF5B063-F4C5-4E39-B848-70C72ABDD87B}" srcOrd="2" destOrd="0" parTransId="{03B3B9A5-2B36-45C4-91CF-D1609B15F2E2}" sibTransId="{A863E363-C8E5-4B0C-9577-0CB957451F77}"/>
    <dgm:cxn modelId="{C36ED3C8-7735-4DFB-A224-FFD48A81403D}" type="presOf" srcId="{1E5FFF9D-18ED-4607-A36C-C9E9965D9716}" destId="{F82C2D35-C061-4D74-A063-DBDDF17D7783}" srcOrd="0" destOrd="0" presId="urn:microsoft.com/office/officeart/2005/8/layout/vList5"/>
    <dgm:cxn modelId="{1C6B287F-EF22-4C5D-8545-F10976EFF7F3}" type="presOf" srcId="{7E8B8460-EBDF-4723-B036-7CDBBA389622}" destId="{D9B569DB-64C5-4605-A0FE-749E8FA48CF9}" srcOrd="0" destOrd="2" presId="urn:microsoft.com/office/officeart/2005/8/layout/vList5"/>
    <dgm:cxn modelId="{7DCF3F42-EFEE-4D30-8691-8422F2A59749}" type="presParOf" srcId="{F82C2D35-C061-4D74-A063-DBDDF17D7783}" destId="{26D66136-DC4B-4203-B126-68BCD8B178DD}" srcOrd="0" destOrd="0" presId="urn:microsoft.com/office/officeart/2005/8/layout/vList5"/>
    <dgm:cxn modelId="{293AE9AA-7BBF-49ED-BEBC-A1D2E6D42B3E}" type="presParOf" srcId="{26D66136-DC4B-4203-B126-68BCD8B178DD}" destId="{31B3D575-64B1-415A-B7F6-C85B8A1FD48D}" srcOrd="0" destOrd="0" presId="urn:microsoft.com/office/officeart/2005/8/layout/vList5"/>
    <dgm:cxn modelId="{90763BCF-342F-4E70-A7DE-4FB6C7488BEB}" type="presParOf" srcId="{26D66136-DC4B-4203-B126-68BCD8B178DD}" destId="{3F9D1E30-7F68-45EC-9A2E-E3922A4F1190}" srcOrd="1" destOrd="0" presId="urn:microsoft.com/office/officeart/2005/8/layout/vList5"/>
    <dgm:cxn modelId="{D4A17CEC-A4C4-4812-ABE1-CF208A5EF3A3}" type="presParOf" srcId="{F82C2D35-C061-4D74-A063-DBDDF17D7783}" destId="{203EAA0E-D4C6-4B06-A554-C3ADD7461F78}" srcOrd="1" destOrd="0" presId="urn:microsoft.com/office/officeart/2005/8/layout/vList5"/>
    <dgm:cxn modelId="{6D3527D9-DBA2-4D34-822C-78B0B51BA72B}" type="presParOf" srcId="{F82C2D35-C061-4D74-A063-DBDDF17D7783}" destId="{78CAFE53-DDD0-4145-BCBD-F5A06F91BD52}" srcOrd="2" destOrd="0" presId="urn:microsoft.com/office/officeart/2005/8/layout/vList5"/>
    <dgm:cxn modelId="{4CA7EB26-D7CB-419C-AABF-A365A018F740}" type="presParOf" srcId="{78CAFE53-DDD0-4145-BCBD-F5A06F91BD52}" destId="{3DDDA195-FEF2-416D-91CE-1D0854313F2E}" srcOrd="0" destOrd="0" presId="urn:microsoft.com/office/officeart/2005/8/layout/vList5"/>
    <dgm:cxn modelId="{B556820A-BDD2-43CE-9213-704A412EDEE9}" type="presParOf" srcId="{78CAFE53-DDD0-4145-BCBD-F5A06F91BD52}" destId="{2B455DAA-17B3-4CDB-815C-0EC09C7A7CBB}" srcOrd="1" destOrd="0" presId="urn:microsoft.com/office/officeart/2005/8/layout/vList5"/>
    <dgm:cxn modelId="{D47BCFC3-238D-48D1-BD46-5F08C2ED808D}" type="presParOf" srcId="{F82C2D35-C061-4D74-A063-DBDDF17D7783}" destId="{E3D5D396-FEB1-41E4-8C7B-87E82096C3DE}" srcOrd="3" destOrd="0" presId="urn:microsoft.com/office/officeart/2005/8/layout/vList5"/>
    <dgm:cxn modelId="{82505C37-F450-4107-8012-19894D4756DE}" type="presParOf" srcId="{F82C2D35-C061-4D74-A063-DBDDF17D7783}" destId="{A8209229-B416-4E32-A78E-2A3C152CADBF}" srcOrd="4" destOrd="0" presId="urn:microsoft.com/office/officeart/2005/8/layout/vList5"/>
    <dgm:cxn modelId="{A5960588-C5B3-4F25-A872-2CC2C39461C1}" type="presParOf" srcId="{A8209229-B416-4E32-A78E-2A3C152CADBF}" destId="{617AB546-01B0-4407-A6D1-57827048C1A7}" srcOrd="0" destOrd="0" presId="urn:microsoft.com/office/officeart/2005/8/layout/vList5"/>
    <dgm:cxn modelId="{8D4FC6EB-5572-47D4-A3FA-5C88C26678B7}" type="presParOf" srcId="{A8209229-B416-4E32-A78E-2A3C152CADBF}" destId="{D9B569DB-64C5-4605-A0FE-749E8FA48CF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DA431B-AD17-C64A-9A90-DD897BEDF68C}" type="doc">
      <dgm:prSet loTypeId="urn:microsoft.com/office/officeart/2008/layout/Lin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EAB3A0E-14DF-7E44-8385-67AE707F00D4}">
      <dgm:prSet phldrT="[텍스트]" custT="1"/>
      <dgm:spPr/>
      <dgm:t>
        <a:bodyPr/>
        <a:lstStyle/>
        <a:p>
          <a:pPr latinLnBrk="1"/>
          <a:r>
            <a:rPr lang="ko-KR" altLang="en-US" sz="1800" dirty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가설 </a:t>
          </a:r>
          <a:r>
            <a:rPr lang="en-US" altLang="ko-KR" sz="1800" dirty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1</a:t>
          </a:r>
          <a:endParaRPr lang="ko-KR" altLang="en-US" sz="1800" dirty="0">
            <a:solidFill>
              <a:schemeClr val="accent2"/>
            </a:solidFill>
            <a:latin typeface="NanumBarunGothic" panose="020B0603020101020101" pitchFamily="34" charset="-127"/>
            <a:ea typeface="NanumBarunGothic" panose="020B0603020101020101" pitchFamily="34" charset="-127"/>
          </a:endParaRPr>
        </a:p>
      </dgm:t>
    </dgm:pt>
    <dgm:pt modelId="{D867069F-48E3-1346-8062-A7B922413C46}" type="parTrans" cxnId="{B20BD62F-7FF5-1545-966D-381DE5C0CB18}">
      <dgm:prSet/>
      <dgm:spPr/>
      <dgm:t>
        <a:bodyPr/>
        <a:lstStyle/>
        <a:p>
          <a:pPr latinLnBrk="1"/>
          <a:endParaRPr lang="ko-KR" altLang="en-US">
            <a:solidFill>
              <a:schemeClr val="accent2"/>
            </a:solidFill>
          </a:endParaRPr>
        </a:p>
      </dgm:t>
    </dgm:pt>
    <dgm:pt modelId="{EC23C784-283F-074D-A730-2E6F90A37AEB}" type="sibTrans" cxnId="{B20BD62F-7FF5-1545-966D-381DE5C0CB18}">
      <dgm:prSet/>
      <dgm:spPr/>
      <dgm:t>
        <a:bodyPr/>
        <a:lstStyle/>
        <a:p>
          <a:pPr latinLnBrk="1"/>
          <a:endParaRPr lang="ko-KR" altLang="en-US">
            <a:solidFill>
              <a:schemeClr val="accent2"/>
            </a:solidFill>
          </a:endParaRPr>
        </a:p>
      </dgm:t>
    </dgm:pt>
    <dgm:pt modelId="{98CD6A8B-3CB3-D647-9700-D5EB89164871}">
      <dgm:prSet phldrT="[텍스트]" custT="1"/>
      <dgm:spPr/>
      <dgm:t>
        <a:bodyPr/>
        <a:lstStyle/>
        <a:p>
          <a:pPr latinLnBrk="1"/>
          <a:r>
            <a:rPr lang="ko-KR" altLang="en-US" sz="1200" dirty="0">
              <a:solidFill>
                <a:schemeClr val="accent2"/>
              </a:solidFill>
            </a:rPr>
            <a:t>한계점</a:t>
          </a:r>
        </a:p>
      </dgm:t>
    </dgm:pt>
    <dgm:pt modelId="{D99CD8B6-6241-264B-B16A-F918487B1234}" type="parTrans" cxnId="{91D3D6F4-2BDC-1F44-B21C-33AD37656FBC}">
      <dgm:prSet/>
      <dgm:spPr/>
      <dgm:t>
        <a:bodyPr/>
        <a:lstStyle/>
        <a:p>
          <a:pPr latinLnBrk="1"/>
          <a:endParaRPr lang="ko-KR" altLang="en-US">
            <a:solidFill>
              <a:schemeClr val="accent2"/>
            </a:solidFill>
          </a:endParaRPr>
        </a:p>
      </dgm:t>
    </dgm:pt>
    <dgm:pt modelId="{B4BD655C-FA09-8E47-8518-749ED7E3E0EC}" type="sibTrans" cxnId="{91D3D6F4-2BDC-1F44-B21C-33AD37656FBC}">
      <dgm:prSet/>
      <dgm:spPr/>
      <dgm:t>
        <a:bodyPr/>
        <a:lstStyle/>
        <a:p>
          <a:pPr latinLnBrk="1"/>
          <a:endParaRPr lang="ko-KR" altLang="en-US">
            <a:solidFill>
              <a:schemeClr val="accent2"/>
            </a:solidFill>
          </a:endParaRPr>
        </a:p>
      </dgm:t>
    </dgm:pt>
    <dgm:pt modelId="{1340C882-4BCA-8640-BF3B-017E5C6B7C93}">
      <dgm:prSet phldrT="[텍스트]" custT="1"/>
      <dgm:spPr/>
      <dgm:t>
        <a:bodyPr/>
        <a:lstStyle/>
        <a:p>
          <a:pPr latinLnBrk="1"/>
          <a:r>
            <a:rPr lang="ko-KR" altLang="en-US" sz="1800" dirty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가설</a:t>
          </a:r>
          <a:r>
            <a:rPr lang="en-US" altLang="ko-KR" sz="1800" dirty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3</a:t>
          </a:r>
          <a:endParaRPr lang="ko-KR" altLang="en-US" sz="1800" dirty="0">
            <a:solidFill>
              <a:schemeClr val="accent2"/>
            </a:solidFill>
            <a:latin typeface="NanumBarunGothic" panose="020B0603020101020101" pitchFamily="34" charset="-127"/>
            <a:ea typeface="NanumBarunGothic" panose="020B0603020101020101" pitchFamily="34" charset="-127"/>
          </a:endParaRPr>
        </a:p>
      </dgm:t>
    </dgm:pt>
    <dgm:pt modelId="{F8F77F27-5014-A442-BC2C-3CBAEEC42B58}" type="parTrans" cxnId="{24535F20-45ED-6B45-A3A0-633F224B6E56}">
      <dgm:prSet/>
      <dgm:spPr/>
      <dgm:t>
        <a:bodyPr/>
        <a:lstStyle/>
        <a:p>
          <a:pPr latinLnBrk="1"/>
          <a:endParaRPr lang="ko-KR" altLang="en-US">
            <a:solidFill>
              <a:schemeClr val="accent2"/>
            </a:solidFill>
          </a:endParaRPr>
        </a:p>
      </dgm:t>
    </dgm:pt>
    <dgm:pt modelId="{D0D179FB-8FAB-9F43-86DE-96090B686560}" type="sibTrans" cxnId="{24535F20-45ED-6B45-A3A0-633F224B6E56}">
      <dgm:prSet/>
      <dgm:spPr/>
      <dgm:t>
        <a:bodyPr/>
        <a:lstStyle/>
        <a:p>
          <a:pPr latinLnBrk="1"/>
          <a:endParaRPr lang="ko-KR" altLang="en-US">
            <a:solidFill>
              <a:schemeClr val="accent2"/>
            </a:solidFill>
          </a:endParaRPr>
        </a:p>
      </dgm:t>
    </dgm:pt>
    <dgm:pt modelId="{9D56C742-AE94-3E41-B8AD-FADE282D652B}">
      <dgm:prSet phldrT="[텍스트]" custT="1"/>
      <dgm:spPr/>
      <dgm:t>
        <a:bodyPr/>
        <a:lstStyle/>
        <a:p>
          <a:pPr latinLnBrk="1"/>
          <a:r>
            <a:rPr lang="ko-KR" altLang="en-US" sz="1200" dirty="0">
              <a:solidFill>
                <a:schemeClr val="accent2"/>
              </a:solidFill>
            </a:rPr>
            <a:t>추후 개선 방향</a:t>
          </a:r>
        </a:p>
      </dgm:t>
    </dgm:pt>
    <dgm:pt modelId="{390AC8EE-B4E7-3944-8DF0-ACD1FF59C30B}" type="parTrans" cxnId="{0F0E89D1-A170-624C-8A3F-ED9108C3EF51}">
      <dgm:prSet/>
      <dgm:spPr/>
      <dgm:t>
        <a:bodyPr/>
        <a:lstStyle/>
        <a:p>
          <a:pPr latinLnBrk="1"/>
          <a:endParaRPr lang="ko-KR" altLang="en-US">
            <a:solidFill>
              <a:schemeClr val="accent2"/>
            </a:solidFill>
          </a:endParaRPr>
        </a:p>
      </dgm:t>
    </dgm:pt>
    <dgm:pt modelId="{79762BB5-B4A6-614A-9FFC-A5DEA2C76FD6}" type="sibTrans" cxnId="{0F0E89D1-A170-624C-8A3F-ED9108C3EF51}">
      <dgm:prSet/>
      <dgm:spPr/>
      <dgm:t>
        <a:bodyPr/>
        <a:lstStyle/>
        <a:p>
          <a:pPr latinLnBrk="1"/>
          <a:endParaRPr lang="ko-KR" altLang="en-US">
            <a:solidFill>
              <a:schemeClr val="accent2"/>
            </a:solidFill>
          </a:endParaRPr>
        </a:p>
      </dgm:t>
    </dgm:pt>
    <dgm:pt modelId="{09DB05C6-805A-284E-8C0B-0C3DB0DC75EF}">
      <dgm:prSet phldrT="[텍스트]" custT="1"/>
      <dgm:spPr/>
      <dgm:t>
        <a:bodyPr/>
        <a:lstStyle/>
        <a:p>
          <a:pPr latinLnBrk="1"/>
          <a:r>
            <a:rPr lang="ko-KR" altLang="en-US" sz="10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상권의 규모나 면적 등을 동일 조건으로 데이터를 가공할 수 없기 때문에 상권의 생활 인구와 함께 상권의 각 점포별 매출 등을 같이 비교해보면 좋을 것이다</a:t>
          </a:r>
          <a:r>
            <a:rPr lang="en-US" altLang="ko-KR" sz="10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.</a:t>
          </a:r>
          <a:endParaRPr lang="ko-KR" altLang="en-US" sz="1000" dirty="0">
            <a:solidFill>
              <a:schemeClr val="accent2"/>
            </a:solidFill>
            <a:latin typeface="NanumBarunGothic" panose="020B0603020101020101" pitchFamily="34" charset="-127"/>
            <a:ea typeface="NanumBarunGothic" panose="020B0603020101020101" pitchFamily="34" charset="-127"/>
          </a:endParaRPr>
        </a:p>
      </dgm:t>
    </dgm:pt>
    <dgm:pt modelId="{5AB18CFC-582B-6F49-A9CE-EB31EE3EC2D8}" type="parTrans" cxnId="{329EBED4-3F97-A043-978F-89A330D3CFE7}">
      <dgm:prSet/>
      <dgm:spPr/>
      <dgm:t>
        <a:bodyPr/>
        <a:lstStyle/>
        <a:p>
          <a:pPr latinLnBrk="1"/>
          <a:endParaRPr lang="ko-KR" altLang="en-US">
            <a:solidFill>
              <a:schemeClr val="accent2"/>
            </a:solidFill>
          </a:endParaRPr>
        </a:p>
      </dgm:t>
    </dgm:pt>
    <dgm:pt modelId="{CBF72FA2-D719-9849-9296-495976B84368}" type="sibTrans" cxnId="{329EBED4-3F97-A043-978F-89A330D3CFE7}">
      <dgm:prSet/>
      <dgm:spPr/>
      <dgm:t>
        <a:bodyPr/>
        <a:lstStyle/>
        <a:p>
          <a:pPr latinLnBrk="1"/>
          <a:endParaRPr lang="ko-KR" altLang="en-US">
            <a:solidFill>
              <a:schemeClr val="accent2"/>
            </a:solidFill>
          </a:endParaRPr>
        </a:p>
      </dgm:t>
    </dgm:pt>
    <dgm:pt modelId="{C7B96673-66A2-7542-A288-9044079A3473}">
      <dgm:prSet phldrT="[텍스트]" custT="1"/>
      <dgm:spPr/>
      <dgm:t>
        <a:bodyPr/>
        <a:lstStyle/>
        <a:p>
          <a:pPr latinLnBrk="1"/>
          <a:r>
            <a:rPr lang="ko-KR" altLang="en-US" sz="10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각 상권 별로 규모와 포함하고 있는 점포 수 등 기준이 상이한 데이터를 가지고 비교했기 때문에 평균 생활 인구 비교 시 상권의  규모에 따라 절대적인 생활 인구 수의 크기 차이가 존재하여 정확한 분석에 어려움이 있다</a:t>
          </a:r>
          <a:r>
            <a:rPr lang="en-US" altLang="ko-KR" sz="10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.</a:t>
          </a:r>
          <a:endParaRPr lang="ko-KR" altLang="en-US" sz="1000" dirty="0">
            <a:solidFill>
              <a:schemeClr val="accent2"/>
            </a:solidFill>
            <a:latin typeface="NanumBarunGothic" panose="020B0603020101020101" pitchFamily="34" charset="-127"/>
            <a:ea typeface="NanumBarunGothic" panose="020B0603020101020101" pitchFamily="34" charset="-127"/>
          </a:endParaRPr>
        </a:p>
      </dgm:t>
    </dgm:pt>
    <dgm:pt modelId="{2729162E-36D2-814A-B5A8-8DBECE37A3DA}" type="parTrans" cxnId="{2FC614A2-1381-714F-9BBA-EB6E7E988B2D}">
      <dgm:prSet/>
      <dgm:spPr/>
      <dgm:t>
        <a:bodyPr/>
        <a:lstStyle/>
        <a:p>
          <a:pPr latinLnBrk="1"/>
          <a:endParaRPr lang="ko-KR" altLang="en-US">
            <a:solidFill>
              <a:schemeClr val="accent2"/>
            </a:solidFill>
          </a:endParaRPr>
        </a:p>
      </dgm:t>
    </dgm:pt>
    <dgm:pt modelId="{4C33683A-D29E-3843-9D9C-255A62A6E37C}" type="sibTrans" cxnId="{2FC614A2-1381-714F-9BBA-EB6E7E988B2D}">
      <dgm:prSet/>
      <dgm:spPr/>
      <dgm:t>
        <a:bodyPr/>
        <a:lstStyle/>
        <a:p>
          <a:pPr latinLnBrk="1"/>
          <a:endParaRPr lang="ko-KR" altLang="en-US">
            <a:solidFill>
              <a:schemeClr val="accent2"/>
            </a:solidFill>
          </a:endParaRPr>
        </a:p>
      </dgm:t>
    </dgm:pt>
    <dgm:pt modelId="{99B4FEA5-573E-AB4C-9A80-E2F15DBCAE59}">
      <dgm:prSet phldrT="[텍스트]" custT="1"/>
      <dgm:spPr/>
      <dgm:t>
        <a:bodyPr/>
        <a:lstStyle/>
        <a:p>
          <a:pPr latinLnBrk="1"/>
          <a:r>
            <a:rPr lang="ko-KR" altLang="en-US" sz="1800" dirty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가설</a:t>
          </a:r>
          <a:r>
            <a:rPr lang="en-US" altLang="ko-KR" sz="1800" dirty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2</a:t>
          </a:r>
          <a:endParaRPr lang="ko-KR" altLang="en-US" sz="1800" dirty="0">
            <a:solidFill>
              <a:schemeClr val="accent2"/>
            </a:solidFill>
            <a:latin typeface="NanumBarunGothic" panose="020B0603020101020101" pitchFamily="34" charset="-127"/>
            <a:ea typeface="NanumBarunGothic" panose="020B0603020101020101" pitchFamily="34" charset="-127"/>
          </a:endParaRPr>
        </a:p>
      </dgm:t>
    </dgm:pt>
    <dgm:pt modelId="{8AE848CE-20F6-CF4D-BDFA-3F3346F2B924}" type="parTrans" cxnId="{427E0A30-59EC-BF47-81D2-E476AF2C0426}">
      <dgm:prSet/>
      <dgm:spPr/>
      <dgm:t>
        <a:bodyPr/>
        <a:lstStyle/>
        <a:p>
          <a:pPr latinLnBrk="1"/>
          <a:endParaRPr lang="ko-KR" altLang="en-US">
            <a:solidFill>
              <a:schemeClr val="accent2"/>
            </a:solidFill>
          </a:endParaRPr>
        </a:p>
      </dgm:t>
    </dgm:pt>
    <dgm:pt modelId="{BCEB4E4A-D99C-9541-8746-67E49AD4EAC6}" type="sibTrans" cxnId="{427E0A30-59EC-BF47-81D2-E476AF2C0426}">
      <dgm:prSet/>
      <dgm:spPr/>
      <dgm:t>
        <a:bodyPr/>
        <a:lstStyle/>
        <a:p>
          <a:pPr latinLnBrk="1"/>
          <a:endParaRPr lang="ko-KR" altLang="en-US">
            <a:solidFill>
              <a:schemeClr val="accent2"/>
            </a:solidFill>
          </a:endParaRPr>
        </a:p>
      </dgm:t>
    </dgm:pt>
    <dgm:pt modelId="{7ADA0858-D572-164D-8348-C6D7611CEFDF}">
      <dgm:prSet phldrT="[텍스트]" custT="1"/>
      <dgm:spPr/>
      <dgm:t>
        <a:bodyPr/>
        <a:lstStyle/>
        <a:p>
          <a:pPr latinLnBrk="1"/>
          <a:r>
            <a:rPr lang="ko-KR" altLang="en-US" sz="1200" dirty="0">
              <a:solidFill>
                <a:schemeClr val="accent2"/>
              </a:solidFill>
            </a:rPr>
            <a:t>한계점</a:t>
          </a:r>
        </a:p>
      </dgm:t>
    </dgm:pt>
    <dgm:pt modelId="{57B12E00-7EE0-3044-9AB2-197ED21B55BB}" type="parTrans" cxnId="{C4DB8B73-4CD7-AE48-8956-1D820EFE54B1}">
      <dgm:prSet/>
      <dgm:spPr/>
      <dgm:t>
        <a:bodyPr/>
        <a:lstStyle/>
        <a:p>
          <a:pPr latinLnBrk="1"/>
          <a:endParaRPr lang="ko-KR" altLang="en-US"/>
        </a:p>
      </dgm:t>
    </dgm:pt>
    <dgm:pt modelId="{25ADAEED-A706-E444-839E-567893A7C86C}" type="sibTrans" cxnId="{C4DB8B73-4CD7-AE48-8956-1D820EFE54B1}">
      <dgm:prSet/>
      <dgm:spPr/>
      <dgm:t>
        <a:bodyPr/>
        <a:lstStyle/>
        <a:p>
          <a:pPr latinLnBrk="1"/>
          <a:endParaRPr lang="ko-KR" altLang="en-US"/>
        </a:p>
      </dgm:t>
    </dgm:pt>
    <dgm:pt modelId="{86EFF5BC-40B0-7B4C-B51B-46D4099770A4}">
      <dgm:prSet phldrT="[텍스트]" custT="1"/>
      <dgm:spPr/>
      <dgm:t>
        <a:bodyPr/>
        <a:lstStyle/>
        <a:p>
          <a:pPr latinLnBrk="1"/>
          <a:r>
            <a:rPr lang="ko-KR" altLang="en-US" sz="1200" dirty="0">
              <a:solidFill>
                <a:schemeClr val="accent2"/>
              </a:solidFill>
            </a:rPr>
            <a:t>추후 개선 방향</a:t>
          </a:r>
        </a:p>
      </dgm:t>
    </dgm:pt>
    <dgm:pt modelId="{3760BD54-853D-A040-9EBF-7F49736D05C5}" type="parTrans" cxnId="{B4DF6FCF-755D-E544-9CF9-0D128BBC429C}">
      <dgm:prSet/>
      <dgm:spPr/>
      <dgm:t>
        <a:bodyPr/>
        <a:lstStyle/>
        <a:p>
          <a:pPr latinLnBrk="1"/>
          <a:endParaRPr lang="ko-KR" altLang="en-US"/>
        </a:p>
      </dgm:t>
    </dgm:pt>
    <dgm:pt modelId="{6EE34A41-C629-7A49-9A60-372762EC503E}" type="sibTrans" cxnId="{B4DF6FCF-755D-E544-9CF9-0D128BBC429C}">
      <dgm:prSet/>
      <dgm:spPr/>
      <dgm:t>
        <a:bodyPr/>
        <a:lstStyle/>
        <a:p>
          <a:pPr latinLnBrk="1"/>
          <a:endParaRPr lang="ko-KR" altLang="en-US"/>
        </a:p>
      </dgm:t>
    </dgm:pt>
    <dgm:pt modelId="{4EF8FD5D-9F30-D749-A833-59F960E4ABC5}">
      <dgm:prSet phldrT="[텍스트]" custT="1"/>
      <dgm:spPr/>
      <dgm:t>
        <a:bodyPr/>
        <a:lstStyle/>
        <a:p>
          <a:pPr latinLnBrk="1"/>
          <a:r>
            <a:rPr lang="ko-KR" altLang="en-US" sz="10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각 상권의 평균 생활 인구 증가율이 코로나 확진자수와 관계 있음을 확인했지만 이는 </a:t>
          </a:r>
          <a:r>
            <a:rPr lang="en-US" altLang="ko-KR" sz="10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22</a:t>
          </a:r>
          <a:r>
            <a:rPr lang="ko-KR" altLang="en-US" sz="10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년도일 뿐 </a:t>
          </a:r>
          <a:r>
            <a:rPr lang="en-US" altLang="ko-KR" sz="10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21</a:t>
          </a:r>
          <a:r>
            <a:rPr lang="ko-KR" altLang="en-US" sz="10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년도에는 확진 자수가 증가하여도 생활 인구 증가율이 상승한 구간이 존재한다</a:t>
          </a:r>
          <a:r>
            <a:rPr lang="en-US" altLang="ko-KR" sz="10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.</a:t>
          </a:r>
          <a:r>
            <a:rPr lang="ko-KR" altLang="en-US" sz="10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 </a:t>
          </a:r>
          <a:endParaRPr lang="ko-KR" altLang="en-US" sz="1000" dirty="0">
            <a:solidFill>
              <a:schemeClr val="accent2"/>
            </a:solidFill>
            <a:latin typeface="NanumBarunGothic" panose="020B0603020101020101" pitchFamily="34" charset="-127"/>
            <a:ea typeface="NanumBarunGothic" panose="020B0603020101020101" pitchFamily="34" charset="-127"/>
          </a:endParaRPr>
        </a:p>
      </dgm:t>
    </dgm:pt>
    <dgm:pt modelId="{35DA69F7-369A-384E-90D2-C8291CCCD0EB}" type="parTrans" cxnId="{5001CFFA-53E1-8246-8405-88F0923C6AA2}">
      <dgm:prSet/>
      <dgm:spPr/>
      <dgm:t>
        <a:bodyPr/>
        <a:lstStyle/>
        <a:p>
          <a:pPr latinLnBrk="1"/>
          <a:endParaRPr lang="ko-KR" altLang="en-US"/>
        </a:p>
      </dgm:t>
    </dgm:pt>
    <dgm:pt modelId="{3FD3BBE0-57C0-624E-9FCF-AD11899FE978}" type="sibTrans" cxnId="{5001CFFA-53E1-8246-8405-88F0923C6AA2}">
      <dgm:prSet/>
      <dgm:spPr/>
      <dgm:t>
        <a:bodyPr/>
        <a:lstStyle/>
        <a:p>
          <a:pPr latinLnBrk="1"/>
          <a:endParaRPr lang="ko-KR" altLang="en-US"/>
        </a:p>
      </dgm:t>
    </dgm:pt>
    <dgm:pt modelId="{20647FCC-5A74-9747-9E6A-C99AA2334733}">
      <dgm:prSet phldrT="[텍스트]" custT="1"/>
      <dgm:spPr/>
      <dgm:t>
        <a:bodyPr/>
        <a:lstStyle/>
        <a:p>
          <a:pPr latinLnBrk="1"/>
          <a:r>
            <a:rPr lang="ko-KR" altLang="en-US" sz="10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확진자 수 외에도 백신 접종률이나 사회적 거리 두기 단계 변화 등의 요인도 함께 분석하면 좋을 것 이다</a:t>
          </a:r>
          <a:r>
            <a:rPr lang="en-US" altLang="ko-KR" sz="10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.</a:t>
          </a:r>
          <a:endParaRPr lang="ko-KR" altLang="en-US" sz="1000" dirty="0">
            <a:solidFill>
              <a:schemeClr val="accent2"/>
            </a:solidFill>
            <a:latin typeface="NanumBarunGothic" panose="020B0603020101020101" pitchFamily="34" charset="-127"/>
            <a:ea typeface="NanumBarunGothic" panose="020B0603020101020101" pitchFamily="34" charset="-127"/>
          </a:endParaRPr>
        </a:p>
      </dgm:t>
    </dgm:pt>
    <dgm:pt modelId="{9A1EF733-6467-5F40-8C01-DC874559859C}" type="parTrans" cxnId="{2297A860-3AB2-D34D-9D62-9A87D556F8A2}">
      <dgm:prSet/>
      <dgm:spPr/>
      <dgm:t>
        <a:bodyPr/>
        <a:lstStyle/>
        <a:p>
          <a:pPr latinLnBrk="1"/>
          <a:endParaRPr lang="ko-KR" altLang="en-US"/>
        </a:p>
      </dgm:t>
    </dgm:pt>
    <dgm:pt modelId="{E7793E2D-011E-9C4D-AEEA-06E78854EC5E}" type="sibTrans" cxnId="{2297A860-3AB2-D34D-9D62-9A87D556F8A2}">
      <dgm:prSet/>
      <dgm:spPr/>
      <dgm:t>
        <a:bodyPr/>
        <a:lstStyle/>
        <a:p>
          <a:pPr latinLnBrk="1"/>
          <a:endParaRPr lang="ko-KR" altLang="en-US"/>
        </a:p>
      </dgm:t>
    </dgm:pt>
    <dgm:pt modelId="{7A309A1D-19E0-6349-B30A-BB1097C46816}">
      <dgm:prSet phldrT="[텍스트]" custT="1"/>
      <dgm:spPr/>
      <dgm:t>
        <a:bodyPr/>
        <a:lstStyle/>
        <a:p>
          <a:pPr latinLnBrk="1"/>
          <a:r>
            <a:rPr lang="ko-KR" altLang="en-US" sz="1200" dirty="0">
              <a:solidFill>
                <a:schemeClr val="accent2"/>
              </a:solidFill>
            </a:rPr>
            <a:t>한계점</a:t>
          </a:r>
        </a:p>
      </dgm:t>
    </dgm:pt>
    <dgm:pt modelId="{B5D96EA8-EBBB-3949-8F74-DB35CB7E4AA8}" type="parTrans" cxnId="{02A00264-2EA5-804F-912D-51637EEB80E3}">
      <dgm:prSet/>
      <dgm:spPr/>
      <dgm:t>
        <a:bodyPr/>
        <a:lstStyle/>
        <a:p>
          <a:pPr latinLnBrk="1"/>
          <a:endParaRPr lang="ko-KR" altLang="en-US"/>
        </a:p>
      </dgm:t>
    </dgm:pt>
    <dgm:pt modelId="{E0EE2C7D-61FE-8F40-857A-D0B0E1CBB099}" type="sibTrans" cxnId="{02A00264-2EA5-804F-912D-51637EEB80E3}">
      <dgm:prSet/>
      <dgm:spPr/>
      <dgm:t>
        <a:bodyPr/>
        <a:lstStyle/>
        <a:p>
          <a:pPr latinLnBrk="1"/>
          <a:endParaRPr lang="ko-KR" altLang="en-US"/>
        </a:p>
      </dgm:t>
    </dgm:pt>
    <dgm:pt modelId="{A8E89F82-F871-474E-916F-2BA3FF23387C}">
      <dgm:prSet phldrT="[텍스트]" custT="1"/>
      <dgm:spPr/>
      <dgm:t>
        <a:bodyPr/>
        <a:lstStyle/>
        <a:p>
          <a:pPr latinLnBrk="1"/>
          <a:r>
            <a:rPr lang="ko-KR" altLang="en-US" sz="1200" dirty="0">
              <a:solidFill>
                <a:schemeClr val="accent2"/>
              </a:solidFill>
            </a:rPr>
            <a:t>추후 개선 방향</a:t>
          </a:r>
        </a:p>
      </dgm:t>
    </dgm:pt>
    <dgm:pt modelId="{2D15F15E-54B7-6948-B102-758778F1170F}" type="parTrans" cxnId="{37108C7B-071E-954A-A6D6-C5314118351B}">
      <dgm:prSet/>
      <dgm:spPr/>
      <dgm:t>
        <a:bodyPr/>
        <a:lstStyle/>
        <a:p>
          <a:pPr latinLnBrk="1"/>
          <a:endParaRPr lang="ko-KR" altLang="en-US"/>
        </a:p>
      </dgm:t>
    </dgm:pt>
    <dgm:pt modelId="{4058BBF5-1A68-E14D-B286-8B9E6F5E07C0}" type="sibTrans" cxnId="{37108C7B-071E-954A-A6D6-C5314118351B}">
      <dgm:prSet/>
      <dgm:spPr/>
      <dgm:t>
        <a:bodyPr/>
        <a:lstStyle/>
        <a:p>
          <a:pPr latinLnBrk="1"/>
          <a:endParaRPr lang="ko-KR" altLang="en-US"/>
        </a:p>
      </dgm:t>
    </dgm:pt>
    <dgm:pt modelId="{CC1D14BE-0943-7A48-A60F-616EDDB0705C}">
      <dgm:prSet phldrT="[텍스트]" custT="1"/>
      <dgm:spPr/>
      <dgm:t>
        <a:bodyPr/>
        <a:lstStyle/>
        <a:p>
          <a:pPr latinLnBrk="1"/>
          <a:r>
            <a:rPr lang="ko-KR" altLang="en-US" sz="10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가설 </a:t>
          </a:r>
          <a:r>
            <a:rPr lang="en-US" altLang="ko-KR" sz="10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2</a:t>
          </a:r>
          <a:r>
            <a:rPr lang="ko-KR" altLang="en-US" sz="10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와 동일하게</a:t>
          </a:r>
          <a:r>
            <a:rPr lang="en-US" altLang="ko-KR" sz="10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, </a:t>
          </a:r>
          <a:r>
            <a:rPr lang="ko-KR" altLang="en-US" sz="10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각 상권 별로 규모와 포함하고 있는 점포 수 등 기준이 상이한 데이터를 가지고 비교했기 때문에 평균 생활 인구 비교 시 상권의  규모에 따라 절대적인 생활 인구 수의 </a:t>
          </a:r>
          <a:r>
            <a:rPr lang="en-US" altLang="ko-KR" sz="10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/>
          </a:r>
          <a:br>
            <a:rPr lang="en-US" altLang="ko-KR" sz="10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</a:br>
          <a:r>
            <a:rPr lang="ko-KR" altLang="en-US" sz="10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크기 차이가 존재하여 정확한 분석에 어려움이 있다</a:t>
          </a:r>
          <a:endParaRPr lang="ko-KR" altLang="en-US" sz="1000" dirty="0">
            <a:solidFill>
              <a:schemeClr val="accent2"/>
            </a:solidFill>
            <a:latin typeface="NanumBarunGothic" panose="020B0603020101020101" pitchFamily="34" charset="-127"/>
            <a:ea typeface="NanumBarunGothic" panose="020B0603020101020101" pitchFamily="34" charset="-127"/>
          </a:endParaRPr>
        </a:p>
      </dgm:t>
    </dgm:pt>
    <dgm:pt modelId="{4A843A38-D97B-D644-930E-EC23DDC5BA4E}" type="parTrans" cxnId="{B57ADC31-DC68-2547-9E37-3F301E81E049}">
      <dgm:prSet/>
      <dgm:spPr/>
      <dgm:t>
        <a:bodyPr/>
        <a:lstStyle/>
        <a:p>
          <a:pPr latinLnBrk="1"/>
          <a:endParaRPr lang="ko-KR" altLang="en-US"/>
        </a:p>
      </dgm:t>
    </dgm:pt>
    <dgm:pt modelId="{909719AB-6C76-8544-98A6-67E201FDFFBC}" type="sibTrans" cxnId="{B57ADC31-DC68-2547-9E37-3F301E81E049}">
      <dgm:prSet/>
      <dgm:spPr/>
      <dgm:t>
        <a:bodyPr/>
        <a:lstStyle/>
        <a:p>
          <a:pPr latinLnBrk="1"/>
          <a:endParaRPr lang="ko-KR" altLang="en-US"/>
        </a:p>
      </dgm:t>
    </dgm:pt>
    <dgm:pt modelId="{D5061055-F538-C14A-9235-48842691FAE2}">
      <dgm:prSet phldrT="[텍스트]" custT="1"/>
      <dgm:spPr/>
      <dgm:t>
        <a:bodyPr/>
        <a:lstStyle/>
        <a:p>
          <a:pPr latinLnBrk="1"/>
          <a:r>
            <a:rPr lang="ko-KR" altLang="en-US" sz="1800" dirty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가설</a:t>
          </a:r>
          <a:r>
            <a:rPr lang="en-US" altLang="ko-KR" sz="1800" dirty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4</a:t>
          </a:r>
          <a:endParaRPr lang="ko-KR" altLang="en-US" sz="1800" dirty="0">
            <a:solidFill>
              <a:schemeClr val="accent2"/>
            </a:solidFill>
            <a:latin typeface="NanumBarunGothic" panose="020B0603020101020101" pitchFamily="34" charset="-127"/>
            <a:ea typeface="NanumBarunGothic" panose="020B0603020101020101" pitchFamily="34" charset="-127"/>
          </a:endParaRPr>
        </a:p>
      </dgm:t>
    </dgm:pt>
    <dgm:pt modelId="{1600AFC6-4C93-4E4B-9D7E-ED00CDD67427}" type="parTrans" cxnId="{96FEF508-BBBE-8C49-99A7-5BEDAFE6CF2C}">
      <dgm:prSet/>
      <dgm:spPr/>
      <dgm:t>
        <a:bodyPr/>
        <a:lstStyle/>
        <a:p>
          <a:pPr latinLnBrk="1"/>
          <a:endParaRPr lang="ko-KR" altLang="en-US"/>
        </a:p>
      </dgm:t>
    </dgm:pt>
    <dgm:pt modelId="{325F1045-B579-9844-8C66-36D85CD32795}" type="sibTrans" cxnId="{96FEF508-BBBE-8C49-99A7-5BEDAFE6CF2C}">
      <dgm:prSet/>
      <dgm:spPr/>
      <dgm:t>
        <a:bodyPr/>
        <a:lstStyle/>
        <a:p>
          <a:pPr latinLnBrk="1"/>
          <a:endParaRPr lang="ko-KR" altLang="en-US"/>
        </a:p>
      </dgm:t>
    </dgm:pt>
    <dgm:pt modelId="{4217AC78-0A1B-E248-B540-5D3A4F36D10C}">
      <dgm:prSet phldrT="[텍스트]" custT="1"/>
      <dgm:spPr/>
      <dgm:t>
        <a:bodyPr/>
        <a:lstStyle/>
        <a:p>
          <a:pPr latinLnBrk="1"/>
          <a:r>
            <a:rPr lang="ko-KR" altLang="en-US" sz="10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상권의 생활 인구와 함께 상권의 각 점포별 매출 등을 같이 비교해보고 연령대 별로 생활 인구가 높은 지역을 같이 비교해 보면 좋을 것이다</a:t>
          </a:r>
          <a:r>
            <a:rPr lang="en-US" altLang="ko-KR" sz="10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.</a:t>
          </a:r>
          <a:endParaRPr lang="ko-KR" altLang="en-US" sz="1000" dirty="0">
            <a:solidFill>
              <a:schemeClr val="accent2"/>
            </a:solidFill>
            <a:latin typeface="NanumBarunGothic" panose="020B0603020101020101" pitchFamily="34" charset="-127"/>
            <a:ea typeface="NanumBarunGothic" panose="020B0603020101020101" pitchFamily="34" charset="-127"/>
          </a:endParaRPr>
        </a:p>
      </dgm:t>
    </dgm:pt>
    <dgm:pt modelId="{047466D7-53FD-4447-85D1-15548A9CE498}" type="parTrans" cxnId="{4A74F82B-2389-1D42-9EA0-42B7749A8197}">
      <dgm:prSet/>
      <dgm:spPr/>
      <dgm:t>
        <a:bodyPr/>
        <a:lstStyle/>
        <a:p>
          <a:pPr latinLnBrk="1"/>
          <a:endParaRPr lang="ko-KR" altLang="en-US"/>
        </a:p>
      </dgm:t>
    </dgm:pt>
    <dgm:pt modelId="{9780EF5A-2296-9A4E-8D65-51896E7F35D4}" type="sibTrans" cxnId="{4A74F82B-2389-1D42-9EA0-42B7749A8197}">
      <dgm:prSet/>
      <dgm:spPr/>
      <dgm:t>
        <a:bodyPr/>
        <a:lstStyle/>
        <a:p>
          <a:pPr latinLnBrk="1"/>
          <a:endParaRPr lang="ko-KR" altLang="en-US"/>
        </a:p>
      </dgm:t>
    </dgm:pt>
    <dgm:pt modelId="{18D7F1DA-77BB-4E42-96EB-BC2640B328C9}">
      <dgm:prSet phldrT="[텍스트]" custT="1"/>
      <dgm:spPr/>
      <dgm:t>
        <a:bodyPr/>
        <a:lstStyle/>
        <a:p>
          <a:pPr latinLnBrk="1"/>
          <a:r>
            <a:rPr lang="ko-KR" altLang="en-US" sz="1200" dirty="0">
              <a:solidFill>
                <a:schemeClr val="accent2"/>
              </a:solidFill>
            </a:rPr>
            <a:t>추후 개선 방향</a:t>
          </a:r>
        </a:p>
      </dgm:t>
    </dgm:pt>
    <dgm:pt modelId="{BCEBB514-D156-A249-867E-29FD4BB05239}" type="parTrans" cxnId="{2869175D-CC6A-AB4A-92E0-096BF50BE855}">
      <dgm:prSet/>
      <dgm:spPr/>
      <dgm:t>
        <a:bodyPr/>
        <a:lstStyle/>
        <a:p>
          <a:pPr latinLnBrk="1"/>
          <a:endParaRPr lang="ko-KR" altLang="en-US"/>
        </a:p>
      </dgm:t>
    </dgm:pt>
    <dgm:pt modelId="{CF531679-F3D8-A74B-B658-4059F4C4A44A}" type="sibTrans" cxnId="{2869175D-CC6A-AB4A-92E0-096BF50BE855}">
      <dgm:prSet/>
      <dgm:spPr/>
      <dgm:t>
        <a:bodyPr/>
        <a:lstStyle/>
        <a:p>
          <a:pPr latinLnBrk="1"/>
          <a:endParaRPr lang="ko-KR" altLang="en-US"/>
        </a:p>
      </dgm:t>
    </dgm:pt>
    <dgm:pt modelId="{7FB735ED-BC53-EE4B-988C-D8F2987E93E8}">
      <dgm:prSet phldrT="[텍스트]" custT="1"/>
      <dgm:spPr/>
      <dgm:t>
        <a:bodyPr/>
        <a:lstStyle/>
        <a:p>
          <a:pPr latinLnBrk="1"/>
          <a:r>
            <a:rPr lang="ko-KR" altLang="en-US" sz="1200" dirty="0">
              <a:solidFill>
                <a:schemeClr val="accent2"/>
              </a:solidFill>
            </a:rPr>
            <a:t>한계점</a:t>
          </a:r>
        </a:p>
      </dgm:t>
    </dgm:pt>
    <dgm:pt modelId="{73F1E45F-E103-C44C-8DF1-86A546EEB2EE}" type="parTrans" cxnId="{8396E64F-33BE-B144-B1A4-3DE1FB474309}">
      <dgm:prSet/>
      <dgm:spPr/>
      <dgm:t>
        <a:bodyPr/>
        <a:lstStyle/>
        <a:p>
          <a:pPr latinLnBrk="1"/>
          <a:endParaRPr lang="ko-KR" altLang="en-US"/>
        </a:p>
      </dgm:t>
    </dgm:pt>
    <dgm:pt modelId="{CC7FDCCD-FCD3-4340-83BA-2707CB9DD98B}" type="sibTrans" cxnId="{8396E64F-33BE-B144-B1A4-3DE1FB474309}">
      <dgm:prSet/>
      <dgm:spPr/>
      <dgm:t>
        <a:bodyPr/>
        <a:lstStyle/>
        <a:p>
          <a:pPr latinLnBrk="1"/>
          <a:endParaRPr lang="ko-KR" altLang="en-US"/>
        </a:p>
      </dgm:t>
    </dgm:pt>
    <dgm:pt modelId="{75F3E420-9279-304F-926C-1D7DDDFC166C}">
      <dgm:prSet phldrT="[텍스트]" custT="1"/>
      <dgm:spPr/>
      <dgm:t>
        <a:bodyPr/>
        <a:lstStyle/>
        <a:p>
          <a:pPr latinLnBrk="1"/>
          <a:r>
            <a:rPr lang="ko-KR" altLang="en-US" sz="10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주중</a:t>
          </a:r>
          <a:r>
            <a:rPr lang="en-US" altLang="ko-KR" sz="10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, </a:t>
          </a:r>
          <a:r>
            <a:rPr lang="ko-KR" altLang="en-US" sz="10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주말 생활 인구의 상위 </a:t>
          </a:r>
          <a:r>
            <a:rPr lang="en-US" altLang="ko-KR" sz="10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20</a:t>
          </a:r>
          <a:r>
            <a:rPr lang="ko-KR" altLang="en-US" sz="10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개 지역에 포함되는 상권 들이 어떤 상권에 포함되는지에 대한 분석만 존재하고 각 상권의 규모에 대한 비교를 할 수 없다</a:t>
          </a:r>
          <a:r>
            <a:rPr lang="en-US" altLang="ko-KR" sz="10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.</a:t>
          </a:r>
          <a:endParaRPr lang="ko-KR" altLang="en-US" sz="1000" dirty="0">
            <a:solidFill>
              <a:schemeClr val="accent2"/>
            </a:solidFill>
            <a:latin typeface="NanumBarunGothic" panose="020B0603020101020101" pitchFamily="34" charset="-127"/>
            <a:ea typeface="NanumBarunGothic" panose="020B0603020101020101" pitchFamily="34" charset="-127"/>
          </a:endParaRPr>
        </a:p>
      </dgm:t>
    </dgm:pt>
    <dgm:pt modelId="{1DC1B643-944A-8540-A9B0-BB82CEEADD5A}" type="parTrans" cxnId="{080B3857-A670-2A4C-B8C0-B6CAEFD92729}">
      <dgm:prSet/>
      <dgm:spPr/>
      <dgm:t>
        <a:bodyPr/>
        <a:lstStyle/>
        <a:p>
          <a:pPr latinLnBrk="1"/>
          <a:endParaRPr lang="ko-KR" altLang="en-US"/>
        </a:p>
      </dgm:t>
    </dgm:pt>
    <dgm:pt modelId="{0F7DE127-3106-4544-BDE5-443B176773FF}" type="sibTrans" cxnId="{080B3857-A670-2A4C-B8C0-B6CAEFD92729}">
      <dgm:prSet/>
      <dgm:spPr/>
      <dgm:t>
        <a:bodyPr/>
        <a:lstStyle/>
        <a:p>
          <a:pPr latinLnBrk="1"/>
          <a:endParaRPr lang="ko-KR" altLang="en-US"/>
        </a:p>
      </dgm:t>
    </dgm:pt>
    <dgm:pt modelId="{FF9477BC-3700-5C4B-9A07-D93541D233AB}">
      <dgm:prSet phldrT="[텍스트]" custT="1"/>
      <dgm:spPr/>
      <dgm:t>
        <a:bodyPr/>
        <a:lstStyle/>
        <a:p>
          <a:pPr latinLnBrk="1"/>
          <a:r>
            <a:rPr lang="ko-KR" altLang="en-US" sz="10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상권의 규모나 면적 등을 동일 조건으로 데이터를 가공할 수 없기 때문에 생활 인구가 많은 상위 상권의 각각의 생활 인구 와 함께 매출이 높은 상위 </a:t>
          </a:r>
          <a:r>
            <a:rPr lang="en-US" altLang="ko-KR" sz="10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20</a:t>
          </a:r>
          <a:r>
            <a:rPr lang="ko-KR" altLang="en-US" sz="10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개의 생활 인구를 비교해보면 좋을 것 같다</a:t>
          </a:r>
          <a:r>
            <a:rPr lang="en-US" altLang="ko-KR" sz="10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.</a:t>
          </a:r>
          <a:r>
            <a:rPr lang="ko-KR" altLang="en-US" sz="10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  </a:t>
          </a:r>
          <a:endParaRPr lang="ko-KR" altLang="en-US" sz="1000" dirty="0">
            <a:solidFill>
              <a:schemeClr val="accent2"/>
            </a:solidFill>
            <a:latin typeface="NanumBarunGothic" panose="020B0603020101020101" pitchFamily="34" charset="-127"/>
            <a:ea typeface="NanumBarunGothic" panose="020B0603020101020101" pitchFamily="34" charset="-127"/>
          </a:endParaRPr>
        </a:p>
      </dgm:t>
    </dgm:pt>
    <dgm:pt modelId="{00BD5504-73AF-F84E-B460-13B53C1DD7CF}" type="parTrans" cxnId="{8BEBD595-75E3-DD48-B04C-9CE7BF77F227}">
      <dgm:prSet/>
      <dgm:spPr/>
      <dgm:t>
        <a:bodyPr/>
        <a:lstStyle/>
        <a:p>
          <a:pPr latinLnBrk="1"/>
          <a:endParaRPr lang="ko-KR" altLang="en-US"/>
        </a:p>
      </dgm:t>
    </dgm:pt>
    <dgm:pt modelId="{47BCF9BD-C400-7642-8407-1D9C34803A33}" type="sibTrans" cxnId="{8BEBD595-75E3-DD48-B04C-9CE7BF77F227}">
      <dgm:prSet/>
      <dgm:spPr/>
      <dgm:t>
        <a:bodyPr/>
        <a:lstStyle/>
        <a:p>
          <a:pPr latinLnBrk="1"/>
          <a:endParaRPr lang="ko-KR" altLang="en-US"/>
        </a:p>
      </dgm:t>
    </dgm:pt>
    <dgm:pt modelId="{CB24C119-0C31-E443-9C7C-DDA7761A605B}" type="pres">
      <dgm:prSet presAssocID="{8BDA431B-AD17-C64A-9A90-DD897BEDF68C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242A9F-ADDE-E042-99EA-DCA500CEEABC}" type="pres">
      <dgm:prSet presAssocID="{5EAB3A0E-14DF-7E44-8385-67AE707F00D4}" presName="thickLine" presStyleLbl="alignNode1" presStyleIdx="0" presStyleCnt="4"/>
      <dgm:spPr/>
    </dgm:pt>
    <dgm:pt modelId="{41494A11-32FC-A74E-B58E-6E7615460403}" type="pres">
      <dgm:prSet presAssocID="{5EAB3A0E-14DF-7E44-8385-67AE707F00D4}" presName="horz1" presStyleCnt="0"/>
      <dgm:spPr/>
    </dgm:pt>
    <dgm:pt modelId="{81F20A8D-A1B0-5A40-9926-EE69E99CA8E8}" type="pres">
      <dgm:prSet presAssocID="{5EAB3A0E-14DF-7E44-8385-67AE707F00D4}" presName="tx1" presStyleLbl="revTx" presStyleIdx="0" presStyleCnt="20"/>
      <dgm:spPr/>
      <dgm:t>
        <a:bodyPr/>
        <a:lstStyle/>
        <a:p>
          <a:pPr latinLnBrk="1"/>
          <a:endParaRPr lang="ko-KR" altLang="en-US"/>
        </a:p>
      </dgm:t>
    </dgm:pt>
    <dgm:pt modelId="{E8FC1615-FE7C-AA4C-B838-60096DA43064}" type="pres">
      <dgm:prSet presAssocID="{5EAB3A0E-14DF-7E44-8385-67AE707F00D4}" presName="vert1" presStyleCnt="0"/>
      <dgm:spPr/>
    </dgm:pt>
    <dgm:pt modelId="{72FBE80B-57F9-F542-9FAE-3B0E831E89B4}" type="pres">
      <dgm:prSet presAssocID="{7ADA0858-D572-164D-8348-C6D7611CEFDF}" presName="vertSpace2a" presStyleCnt="0"/>
      <dgm:spPr/>
    </dgm:pt>
    <dgm:pt modelId="{2E17A459-FA73-464B-AC11-542224C1B8C4}" type="pres">
      <dgm:prSet presAssocID="{7ADA0858-D572-164D-8348-C6D7611CEFDF}" presName="horz2" presStyleCnt="0"/>
      <dgm:spPr/>
    </dgm:pt>
    <dgm:pt modelId="{BFA12F3A-6D55-334A-AFBB-F01DB89D9B03}" type="pres">
      <dgm:prSet presAssocID="{7ADA0858-D572-164D-8348-C6D7611CEFDF}" presName="horzSpace2" presStyleCnt="0"/>
      <dgm:spPr/>
    </dgm:pt>
    <dgm:pt modelId="{E524C088-3C74-FB41-98C8-9109AB01A8BA}" type="pres">
      <dgm:prSet presAssocID="{7ADA0858-D572-164D-8348-C6D7611CEFDF}" presName="tx2" presStyleLbl="revTx" presStyleIdx="1" presStyleCnt="20" custScaleX="34866"/>
      <dgm:spPr/>
      <dgm:t>
        <a:bodyPr/>
        <a:lstStyle/>
        <a:p>
          <a:pPr latinLnBrk="1"/>
          <a:endParaRPr lang="ko-KR" altLang="en-US"/>
        </a:p>
      </dgm:t>
    </dgm:pt>
    <dgm:pt modelId="{54153800-96F5-8840-9818-2B1E839DB355}" type="pres">
      <dgm:prSet presAssocID="{7ADA0858-D572-164D-8348-C6D7611CEFDF}" presName="vert2" presStyleCnt="0"/>
      <dgm:spPr/>
    </dgm:pt>
    <dgm:pt modelId="{665ACA5A-56F5-2041-A312-E6C7E5FC3AB4}" type="pres">
      <dgm:prSet presAssocID="{4EF8FD5D-9F30-D749-A833-59F960E4ABC5}" presName="horz3" presStyleCnt="0"/>
      <dgm:spPr/>
    </dgm:pt>
    <dgm:pt modelId="{7309B5B7-1D46-DE41-A24A-9D0611B32689}" type="pres">
      <dgm:prSet presAssocID="{4EF8FD5D-9F30-D749-A833-59F960E4ABC5}" presName="horzSpace3" presStyleCnt="0"/>
      <dgm:spPr/>
    </dgm:pt>
    <dgm:pt modelId="{AAFF1F44-8189-9A41-976D-F1D687A9F6A0}" type="pres">
      <dgm:prSet presAssocID="{4EF8FD5D-9F30-D749-A833-59F960E4ABC5}" presName="tx3" presStyleLbl="revTx" presStyleIdx="2" presStyleCnt="20" custScaleX="168259" custLinFactNeighborX="-1113"/>
      <dgm:spPr/>
      <dgm:t>
        <a:bodyPr/>
        <a:lstStyle/>
        <a:p>
          <a:pPr latinLnBrk="1"/>
          <a:endParaRPr lang="ko-KR" altLang="en-US"/>
        </a:p>
      </dgm:t>
    </dgm:pt>
    <dgm:pt modelId="{92EE8273-94C6-A644-B097-F6B5CC2A1E2F}" type="pres">
      <dgm:prSet presAssocID="{4EF8FD5D-9F30-D749-A833-59F960E4ABC5}" presName="vert3" presStyleCnt="0"/>
      <dgm:spPr/>
    </dgm:pt>
    <dgm:pt modelId="{64F37B82-039F-4649-BC63-31079AD49CEA}" type="pres">
      <dgm:prSet presAssocID="{7ADA0858-D572-164D-8348-C6D7611CEFDF}" presName="thinLine2b" presStyleLbl="callout" presStyleIdx="0" presStyleCnt="8"/>
      <dgm:spPr/>
    </dgm:pt>
    <dgm:pt modelId="{0A232460-60F0-AC47-8A3A-024C503F7DEA}" type="pres">
      <dgm:prSet presAssocID="{7ADA0858-D572-164D-8348-C6D7611CEFDF}" presName="vertSpace2b" presStyleCnt="0"/>
      <dgm:spPr/>
    </dgm:pt>
    <dgm:pt modelId="{721E75B0-B461-284C-AEDF-9629B0FA6EA6}" type="pres">
      <dgm:prSet presAssocID="{86EFF5BC-40B0-7B4C-B51B-46D4099770A4}" presName="horz2" presStyleCnt="0"/>
      <dgm:spPr/>
    </dgm:pt>
    <dgm:pt modelId="{83E215B5-82A2-FA40-99AD-C05D0112992F}" type="pres">
      <dgm:prSet presAssocID="{86EFF5BC-40B0-7B4C-B51B-46D4099770A4}" presName="horzSpace2" presStyleCnt="0"/>
      <dgm:spPr/>
    </dgm:pt>
    <dgm:pt modelId="{1E3F7964-991D-884D-A5AB-901F12B24090}" type="pres">
      <dgm:prSet presAssocID="{86EFF5BC-40B0-7B4C-B51B-46D4099770A4}" presName="tx2" presStyleLbl="revTx" presStyleIdx="3" presStyleCnt="20" custScaleX="42104"/>
      <dgm:spPr/>
      <dgm:t>
        <a:bodyPr/>
        <a:lstStyle/>
        <a:p>
          <a:pPr latinLnBrk="1"/>
          <a:endParaRPr lang="ko-KR" altLang="en-US"/>
        </a:p>
      </dgm:t>
    </dgm:pt>
    <dgm:pt modelId="{C8A35CA4-3001-BF4C-8215-2F4612D607DD}" type="pres">
      <dgm:prSet presAssocID="{86EFF5BC-40B0-7B4C-B51B-46D4099770A4}" presName="vert2" presStyleCnt="0"/>
      <dgm:spPr/>
    </dgm:pt>
    <dgm:pt modelId="{E6F17EC8-2CB0-F446-85A7-E5BEA8EED7BF}" type="pres">
      <dgm:prSet presAssocID="{20647FCC-5A74-9747-9E6A-C99AA2334733}" presName="horz3" presStyleCnt="0"/>
      <dgm:spPr/>
    </dgm:pt>
    <dgm:pt modelId="{819E552E-2BC5-174A-BDD9-A62C39DE40EB}" type="pres">
      <dgm:prSet presAssocID="{20647FCC-5A74-9747-9E6A-C99AA2334733}" presName="horzSpace3" presStyleCnt="0"/>
      <dgm:spPr/>
    </dgm:pt>
    <dgm:pt modelId="{28CB8BEC-F73E-0C41-AF2E-B8520CED21FD}" type="pres">
      <dgm:prSet presAssocID="{20647FCC-5A74-9747-9E6A-C99AA2334733}" presName="tx3" presStyleLbl="revTx" presStyleIdx="4" presStyleCnt="20" custScaleX="158561" custLinFactNeighborX="-6675"/>
      <dgm:spPr/>
      <dgm:t>
        <a:bodyPr/>
        <a:lstStyle/>
        <a:p>
          <a:pPr latinLnBrk="1"/>
          <a:endParaRPr lang="ko-KR" altLang="en-US"/>
        </a:p>
      </dgm:t>
    </dgm:pt>
    <dgm:pt modelId="{8A7C7232-CE76-3042-94F7-A841E5F0AF27}" type="pres">
      <dgm:prSet presAssocID="{20647FCC-5A74-9747-9E6A-C99AA2334733}" presName="vert3" presStyleCnt="0"/>
      <dgm:spPr/>
    </dgm:pt>
    <dgm:pt modelId="{5F740073-A3A7-774E-BD50-E033530EF317}" type="pres">
      <dgm:prSet presAssocID="{86EFF5BC-40B0-7B4C-B51B-46D4099770A4}" presName="thinLine2b" presStyleLbl="callout" presStyleIdx="1" presStyleCnt="8" custLinFactY="-100000" custLinFactNeighborX="178" custLinFactNeighborY="-190705"/>
      <dgm:spPr/>
    </dgm:pt>
    <dgm:pt modelId="{1409839D-C4F1-B64E-837D-E0611116DFAD}" type="pres">
      <dgm:prSet presAssocID="{86EFF5BC-40B0-7B4C-B51B-46D4099770A4}" presName="vertSpace2b" presStyleCnt="0"/>
      <dgm:spPr/>
    </dgm:pt>
    <dgm:pt modelId="{0DD91669-1311-B741-A287-22883133AA97}" type="pres">
      <dgm:prSet presAssocID="{99B4FEA5-573E-AB4C-9A80-E2F15DBCAE59}" presName="thickLine" presStyleLbl="alignNode1" presStyleIdx="1" presStyleCnt="4" custLinFactNeighborY="-11830"/>
      <dgm:spPr/>
    </dgm:pt>
    <dgm:pt modelId="{626F9A5C-C44E-0648-9427-AF14AC77F678}" type="pres">
      <dgm:prSet presAssocID="{99B4FEA5-573E-AB4C-9A80-E2F15DBCAE59}" presName="horz1" presStyleCnt="0"/>
      <dgm:spPr/>
    </dgm:pt>
    <dgm:pt modelId="{C16E109F-DD35-5141-B888-5247DC76501C}" type="pres">
      <dgm:prSet presAssocID="{99B4FEA5-573E-AB4C-9A80-E2F15DBCAE59}" presName="tx1" presStyleLbl="revTx" presStyleIdx="5" presStyleCnt="20"/>
      <dgm:spPr/>
      <dgm:t>
        <a:bodyPr/>
        <a:lstStyle/>
        <a:p>
          <a:pPr latinLnBrk="1"/>
          <a:endParaRPr lang="ko-KR" altLang="en-US"/>
        </a:p>
      </dgm:t>
    </dgm:pt>
    <dgm:pt modelId="{5099888F-311D-B541-9250-EAB9EBF4D15A}" type="pres">
      <dgm:prSet presAssocID="{99B4FEA5-573E-AB4C-9A80-E2F15DBCAE59}" presName="vert1" presStyleCnt="0"/>
      <dgm:spPr/>
    </dgm:pt>
    <dgm:pt modelId="{751DD62B-8481-F142-8563-C7F1C8F8CEF2}" type="pres">
      <dgm:prSet presAssocID="{98CD6A8B-3CB3-D647-9700-D5EB89164871}" presName="vertSpace2a" presStyleCnt="0"/>
      <dgm:spPr/>
    </dgm:pt>
    <dgm:pt modelId="{320F3514-FFF3-AA40-8587-015AE1BA7D1D}" type="pres">
      <dgm:prSet presAssocID="{98CD6A8B-3CB3-D647-9700-D5EB89164871}" presName="horz2" presStyleCnt="0"/>
      <dgm:spPr/>
    </dgm:pt>
    <dgm:pt modelId="{84378595-224A-0245-9DEC-AA4A5AABA41D}" type="pres">
      <dgm:prSet presAssocID="{98CD6A8B-3CB3-D647-9700-D5EB89164871}" presName="horzSpace2" presStyleCnt="0"/>
      <dgm:spPr/>
    </dgm:pt>
    <dgm:pt modelId="{2A7192CA-DCE9-894C-9F19-CC1BBF37D1F3}" type="pres">
      <dgm:prSet presAssocID="{98CD6A8B-3CB3-D647-9700-D5EB89164871}" presName="tx2" presStyleLbl="revTx" presStyleIdx="6" presStyleCnt="20" custScaleX="38547"/>
      <dgm:spPr/>
      <dgm:t>
        <a:bodyPr/>
        <a:lstStyle/>
        <a:p>
          <a:pPr latinLnBrk="1"/>
          <a:endParaRPr lang="ko-KR" altLang="en-US"/>
        </a:p>
      </dgm:t>
    </dgm:pt>
    <dgm:pt modelId="{0170D8BA-C5ED-B047-899E-2829CD2DB8E0}" type="pres">
      <dgm:prSet presAssocID="{98CD6A8B-3CB3-D647-9700-D5EB89164871}" presName="vert2" presStyleCnt="0"/>
      <dgm:spPr/>
    </dgm:pt>
    <dgm:pt modelId="{8F8ABB89-23A1-5443-8ECA-C58CBE475C1C}" type="pres">
      <dgm:prSet presAssocID="{C7B96673-66A2-7542-A288-9044079A3473}" presName="horz3" presStyleCnt="0"/>
      <dgm:spPr/>
    </dgm:pt>
    <dgm:pt modelId="{3CC01CAD-C9FC-2840-9281-71CC5FA06C58}" type="pres">
      <dgm:prSet presAssocID="{C7B96673-66A2-7542-A288-9044079A3473}" presName="horzSpace3" presStyleCnt="0"/>
      <dgm:spPr/>
    </dgm:pt>
    <dgm:pt modelId="{FADB893D-2A5B-6E40-BA9E-28C2B443F268}" type="pres">
      <dgm:prSet presAssocID="{C7B96673-66A2-7542-A288-9044079A3473}" presName="tx3" presStyleLbl="revTx" presStyleIdx="7" presStyleCnt="20" custScaleX="170762" custLinFactNeighborX="-1895" custLinFactNeighborY="-16966"/>
      <dgm:spPr/>
      <dgm:t>
        <a:bodyPr/>
        <a:lstStyle/>
        <a:p>
          <a:pPr latinLnBrk="1"/>
          <a:endParaRPr lang="ko-KR" altLang="en-US"/>
        </a:p>
      </dgm:t>
    </dgm:pt>
    <dgm:pt modelId="{E5062EAC-D1C6-F24E-BADE-4A3C44BD5CCC}" type="pres">
      <dgm:prSet presAssocID="{C7B96673-66A2-7542-A288-9044079A3473}" presName="vert3" presStyleCnt="0"/>
      <dgm:spPr/>
    </dgm:pt>
    <dgm:pt modelId="{3C9FC1FA-C74D-B049-B676-346137CF1623}" type="pres">
      <dgm:prSet presAssocID="{98CD6A8B-3CB3-D647-9700-D5EB89164871}" presName="thinLine2b" presStyleLbl="callout" presStyleIdx="2" presStyleCnt="8"/>
      <dgm:spPr/>
    </dgm:pt>
    <dgm:pt modelId="{5EAE06A6-6BD3-A649-A549-57CF989EE9FB}" type="pres">
      <dgm:prSet presAssocID="{98CD6A8B-3CB3-D647-9700-D5EB89164871}" presName="vertSpace2b" presStyleCnt="0"/>
      <dgm:spPr/>
    </dgm:pt>
    <dgm:pt modelId="{A8B6EF13-7BE2-FE41-9541-C01D1393DF42}" type="pres">
      <dgm:prSet presAssocID="{9D56C742-AE94-3E41-B8AD-FADE282D652B}" presName="horz2" presStyleCnt="0"/>
      <dgm:spPr/>
    </dgm:pt>
    <dgm:pt modelId="{CD555B41-AF20-2945-B96C-93727348AD3A}" type="pres">
      <dgm:prSet presAssocID="{9D56C742-AE94-3E41-B8AD-FADE282D652B}" presName="horzSpace2" presStyleCnt="0"/>
      <dgm:spPr/>
    </dgm:pt>
    <dgm:pt modelId="{28A73BB4-9211-0C49-860E-B5D4514E2760}" type="pres">
      <dgm:prSet presAssocID="{9D56C742-AE94-3E41-B8AD-FADE282D652B}" presName="tx2" presStyleLbl="revTx" presStyleIdx="8" presStyleCnt="20" custScaleX="44696"/>
      <dgm:spPr/>
      <dgm:t>
        <a:bodyPr/>
        <a:lstStyle/>
        <a:p>
          <a:pPr latinLnBrk="1"/>
          <a:endParaRPr lang="ko-KR" altLang="en-US"/>
        </a:p>
      </dgm:t>
    </dgm:pt>
    <dgm:pt modelId="{4D5DD6FD-E307-494C-9F80-496F2192DAF5}" type="pres">
      <dgm:prSet presAssocID="{9D56C742-AE94-3E41-B8AD-FADE282D652B}" presName="vert2" presStyleCnt="0"/>
      <dgm:spPr/>
    </dgm:pt>
    <dgm:pt modelId="{9FB463C0-5647-1144-B5EF-99BD9B4A95B7}" type="pres">
      <dgm:prSet presAssocID="{09DB05C6-805A-284E-8C0B-0C3DB0DC75EF}" presName="horz3" presStyleCnt="0"/>
      <dgm:spPr/>
    </dgm:pt>
    <dgm:pt modelId="{A8677D68-BA82-FA4B-8CAD-D1208F16256D}" type="pres">
      <dgm:prSet presAssocID="{09DB05C6-805A-284E-8C0B-0C3DB0DC75EF}" presName="horzSpace3" presStyleCnt="0"/>
      <dgm:spPr/>
    </dgm:pt>
    <dgm:pt modelId="{881A0549-A548-7D47-9BD8-A8C00C5D74E8}" type="pres">
      <dgm:prSet presAssocID="{09DB05C6-805A-284E-8C0B-0C3DB0DC75EF}" presName="tx3" presStyleLbl="revTx" presStyleIdx="9" presStyleCnt="20" custScaleX="153321" custLinFactNeighborX="-7582"/>
      <dgm:spPr/>
      <dgm:t>
        <a:bodyPr/>
        <a:lstStyle/>
        <a:p>
          <a:pPr latinLnBrk="1"/>
          <a:endParaRPr lang="ko-KR" altLang="en-US"/>
        </a:p>
      </dgm:t>
    </dgm:pt>
    <dgm:pt modelId="{0A0ADD72-28DA-5A40-945D-E999A7C6F048}" type="pres">
      <dgm:prSet presAssocID="{09DB05C6-805A-284E-8C0B-0C3DB0DC75EF}" presName="vert3" presStyleCnt="0"/>
      <dgm:spPr/>
    </dgm:pt>
    <dgm:pt modelId="{30E59FBD-2BF6-064D-B582-E03E62A8E9F6}" type="pres">
      <dgm:prSet presAssocID="{9D56C742-AE94-3E41-B8AD-FADE282D652B}" presName="thinLine2b" presStyleLbl="callout" presStyleIdx="3" presStyleCnt="8" custLinFactY="-122281" custLinFactNeighborY="-200000"/>
      <dgm:spPr/>
    </dgm:pt>
    <dgm:pt modelId="{6F0E696C-8138-8F41-8FC5-2724A9384886}" type="pres">
      <dgm:prSet presAssocID="{9D56C742-AE94-3E41-B8AD-FADE282D652B}" presName="vertSpace2b" presStyleCnt="0"/>
      <dgm:spPr/>
    </dgm:pt>
    <dgm:pt modelId="{C2BBAD56-84C1-5D4B-B8D5-8154EEAA363A}" type="pres">
      <dgm:prSet presAssocID="{1340C882-4BCA-8640-BF3B-017E5C6B7C93}" presName="thickLine" presStyleLbl="alignNode1" presStyleIdx="2" presStyleCnt="4" custLinFactNeighborY="-13804"/>
      <dgm:spPr/>
    </dgm:pt>
    <dgm:pt modelId="{8BB45F72-B632-0044-A659-9238D48CBBAD}" type="pres">
      <dgm:prSet presAssocID="{1340C882-4BCA-8640-BF3B-017E5C6B7C93}" presName="horz1" presStyleCnt="0"/>
      <dgm:spPr/>
    </dgm:pt>
    <dgm:pt modelId="{27AF5198-DC1A-7042-A6DC-62BCFC8F2006}" type="pres">
      <dgm:prSet presAssocID="{1340C882-4BCA-8640-BF3B-017E5C6B7C93}" presName="tx1" presStyleLbl="revTx" presStyleIdx="10" presStyleCnt="20"/>
      <dgm:spPr/>
      <dgm:t>
        <a:bodyPr/>
        <a:lstStyle/>
        <a:p>
          <a:pPr latinLnBrk="1"/>
          <a:endParaRPr lang="ko-KR" altLang="en-US"/>
        </a:p>
      </dgm:t>
    </dgm:pt>
    <dgm:pt modelId="{073B87A4-7A92-2245-BE69-EB5A925606C3}" type="pres">
      <dgm:prSet presAssocID="{1340C882-4BCA-8640-BF3B-017E5C6B7C93}" presName="vert1" presStyleCnt="0"/>
      <dgm:spPr/>
    </dgm:pt>
    <dgm:pt modelId="{B6AFD265-098B-2749-A0BD-D30AF6EB4CCD}" type="pres">
      <dgm:prSet presAssocID="{7A309A1D-19E0-6349-B30A-BB1097C46816}" presName="vertSpace2a" presStyleCnt="0"/>
      <dgm:spPr/>
    </dgm:pt>
    <dgm:pt modelId="{C8E2A257-694C-7545-9E8E-2AC5C88227CA}" type="pres">
      <dgm:prSet presAssocID="{7A309A1D-19E0-6349-B30A-BB1097C46816}" presName="horz2" presStyleCnt="0"/>
      <dgm:spPr/>
    </dgm:pt>
    <dgm:pt modelId="{D83F3A33-1455-1945-9638-0294F1BC7113}" type="pres">
      <dgm:prSet presAssocID="{7A309A1D-19E0-6349-B30A-BB1097C46816}" presName="horzSpace2" presStyleCnt="0"/>
      <dgm:spPr/>
    </dgm:pt>
    <dgm:pt modelId="{513BAAA8-1EA2-B847-8C6A-9020E286CCC3}" type="pres">
      <dgm:prSet presAssocID="{7A309A1D-19E0-6349-B30A-BB1097C46816}" presName="tx2" presStyleLbl="revTx" presStyleIdx="11" presStyleCnt="20" custScaleX="34840" custLinFactNeighborX="4863" custLinFactNeighborY="-18875"/>
      <dgm:spPr/>
      <dgm:t>
        <a:bodyPr/>
        <a:lstStyle/>
        <a:p>
          <a:pPr latinLnBrk="1"/>
          <a:endParaRPr lang="ko-KR" altLang="en-US"/>
        </a:p>
      </dgm:t>
    </dgm:pt>
    <dgm:pt modelId="{F841ED8B-5D63-F544-9C53-CAE6BE44C5E1}" type="pres">
      <dgm:prSet presAssocID="{7A309A1D-19E0-6349-B30A-BB1097C46816}" presName="vert2" presStyleCnt="0"/>
      <dgm:spPr/>
    </dgm:pt>
    <dgm:pt modelId="{899C2E64-5475-8D47-BD9A-712A36DFD425}" type="pres">
      <dgm:prSet presAssocID="{CC1D14BE-0943-7A48-A60F-616EDDB0705C}" presName="horz3" presStyleCnt="0"/>
      <dgm:spPr/>
    </dgm:pt>
    <dgm:pt modelId="{52BE273D-57C3-5D4D-B021-8715BF515300}" type="pres">
      <dgm:prSet presAssocID="{CC1D14BE-0943-7A48-A60F-616EDDB0705C}" presName="horzSpace3" presStyleCnt="0"/>
      <dgm:spPr/>
    </dgm:pt>
    <dgm:pt modelId="{063FD7F3-0A36-0845-A05E-A22C52BAB4C6}" type="pres">
      <dgm:prSet presAssocID="{CC1D14BE-0943-7A48-A60F-616EDDB0705C}" presName="tx3" presStyleLbl="revTx" presStyleIdx="12" presStyleCnt="20" custScaleX="203020" custScaleY="130145" custLinFactNeighborX="20727" custLinFactNeighborY="-22104"/>
      <dgm:spPr/>
      <dgm:t>
        <a:bodyPr/>
        <a:lstStyle/>
        <a:p>
          <a:pPr latinLnBrk="1"/>
          <a:endParaRPr lang="ko-KR" altLang="en-US"/>
        </a:p>
      </dgm:t>
    </dgm:pt>
    <dgm:pt modelId="{A6007D23-B892-5B45-B8AE-8FCE30C07A1A}" type="pres">
      <dgm:prSet presAssocID="{CC1D14BE-0943-7A48-A60F-616EDDB0705C}" presName="vert3" presStyleCnt="0"/>
      <dgm:spPr/>
    </dgm:pt>
    <dgm:pt modelId="{68C3BE7A-3B08-3747-86AD-1D0A0A66EAC6}" type="pres">
      <dgm:prSet presAssocID="{7A309A1D-19E0-6349-B30A-BB1097C46816}" presName="thinLine2b" presStyleLbl="callout" presStyleIdx="4" presStyleCnt="8"/>
      <dgm:spPr/>
    </dgm:pt>
    <dgm:pt modelId="{D12E0E4A-6EE7-D345-820E-8688F1F60E8A}" type="pres">
      <dgm:prSet presAssocID="{7A309A1D-19E0-6349-B30A-BB1097C46816}" presName="vertSpace2b" presStyleCnt="0"/>
      <dgm:spPr/>
    </dgm:pt>
    <dgm:pt modelId="{E4AFA06D-4B97-BE45-BFB2-6250F48B1864}" type="pres">
      <dgm:prSet presAssocID="{A8E89F82-F871-474E-916F-2BA3FF23387C}" presName="horz2" presStyleCnt="0"/>
      <dgm:spPr/>
    </dgm:pt>
    <dgm:pt modelId="{45BB0FBD-A615-1145-AC8F-3F310820B79F}" type="pres">
      <dgm:prSet presAssocID="{A8E89F82-F871-474E-916F-2BA3FF23387C}" presName="horzSpace2" presStyleCnt="0"/>
      <dgm:spPr/>
    </dgm:pt>
    <dgm:pt modelId="{AA8BE1E9-4F9C-1B4D-9169-E7C2CF04C018}" type="pres">
      <dgm:prSet presAssocID="{A8E89F82-F871-474E-916F-2BA3FF23387C}" presName="tx2" presStyleLbl="revTx" presStyleIdx="13" presStyleCnt="20" custScaleX="54460" custLinFactNeighborX="4149" custLinFactNeighborY="-2097"/>
      <dgm:spPr/>
      <dgm:t>
        <a:bodyPr/>
        <a:lstStyle/>
        <a:p>
          <a:pPr latinLnBrk="1"/>
          <a:endParaRPr lang="ko-KR" altLang="en-US"/>
        </a:p>
      </dgm:t>
    </dgm:pt>
    <dgm:pt modelId="{237737CA-0F87-C14B-889D-3C690EE8E90F}" type="pres">
      <dgm:prSet presAssocID="{A8E89F82-F871-474E-916F-2BA3FF23387C}" presName="vert2" presStyleCnt="0"/>
      <dgm:spPr/>
    </dgm:pt>
    <dgm:pt modelId="{DC2C100E-90A7-4C4E-B146-0E015BFF7E55}" type="pres">
      <dgm:prSet presAssocID="{4217AC78-0A1B-E248-B540-5D3A4F36D10C}" presName="horz3" presStyleCnt="0"/>
      <dgm:spPr/>
    </dgm:pt>
    <dgm:pt modelId="{2D019C31-062C-E843-A0A4-672C196AC5A8}" type="pres">
      <dgm:prSet presAssocID="{4217AC78-0A1B-E248-B540-5D3A4F36D10C}" presName="horzSpace3" presStyleCnt="0"/>
      <dgm:spPr/>
    </dgm:pt>
    <dgm:pt modelId="{81B5A374-75BC-3B47-89F0-6D239A684F1E}" type="pres">
      <dgm:prSet presAssocID="{4217AC78-0A1B-E248-B540-5D3A4F36D10C}" presName="tx3" presStyleLbl="revTx" presStyleIdx="14" presStyleCnt="20" custScaleX="199567" custLinFactNeighborX="-1061" custLinFactNeighborY="-2097"/>
      <dgm:spPr/>
      <dgm:t>
        <a:bodyPr/>
        <a:lstStyle/>
        <a:p>
          <a:pPr latinLnBrk="1"/>
          <a:endParaRPr lang="ko-KR" altLang="en-US"/>
        </a:p>
      </dgm:t>
    </dgm:pt>
    <dgm:pt modelId="{9754936E-95E1-0A46-9A14-D5AF08A9935F}" type="pres">
      <dgm:prSet presAssocID="{4217AC78-0A1B-E248-B540-5D3A4F36D10C}" presName="vert3" presStyleCnt="0"/>
      <dgm:spPr/>
    </dgm:pt>
    <dgm:pt modelId="{EB942C8A-3437-C64D-83E0-5160A0322315}" type="pres">
      <dgm:prSet presAssocID="{A8E89F82-F871-474E-916F-2BA3FF23387C}" presName="thinLine2b" presStyleLbl="callout" presStyleIdx="5" presStyleCnt="8"/>
      <dgm:spPr/>
    </dgm:pt>
    <dgm:pt modelId="{6AA8DC8E-AA6F-FB4C-A0C1-CF2F391F070D}" type="pres">
      <dgm:prSet presAssocID="{A8E89F82-F871-474E-916F-2BA3FF23387C}" presName="vertSpace2b" presStyleCnt="0"/>
      <dgm:spPr/>
    </dgm:pt>
    <dgm:pt modelId="{AD2CDA0A-6DD9-9B49-9A79-A67E48AFA086}" type="pres">
      <dgm:prSet presAssocID="{D5061055-F538-C14A-9235-48842691FAE2}" presName="thickLine" presStyleLbl="alignNode1" presStyleIdx="3" presStyleCnt="4"/>
      <dgm:spPr/>
    </dgm:pt>
    <dgm:pt modelId="{23542E63-305F-5C4E-B662-F6311428DFF7}" type="pres">
      <dgm:prSet presAssocID="{D5061055-F538-C14A-9235-48842691FAE2}" presName="horz1" presStyleCnt="0"/>
      <dgm:spPr/>
    </dgm:pt>
    <dgm:pt modelId="{7300295C-DE6E-0E45-B97D-7D742EADF8B4}" type="pres">
      <dgm:prSet presAssocID="{D5061055-F538-C14A-9235-48842691FAE2}" presName="tx1" presStyleLbl="revTx" presStyleIdx="15" presStyleCnt="20"/>
      <dgm:spPr/>
      <dgm:t>
        <a:bodyPr/>
        <a:lstStyle/>
        <a:p>
          <a:pPr latinLnBrk="1"/>
          <a:endParaRPr lang="ko-KR" altLang="en-US"/>
        </a:p>
      </dgm:t>
    </dgm:pt>
    <dgm:pt modelId="{A8213469-F17D-514E-97A6-CD94E0C56A9C}" type="pres">
      <dgm:prSet presAssocID="{D5061055-F538-C14A-9235-48842691FAE2}" presName="vert1" presStyleCnt="0"/>
      <dgm:spPr/>
    </dgm:pt>
    <dgm:pt modelId="{0F72B477-184A-CB4F-A9EC-19D07E0123E0}" type="pres">
      <dgm:prSet presAssocID="{7FB735ED-BC53-EE4B-988C-D8F2987E93E8}" presName="vertSpace2a" presStyleCnt="0"/>
      <dgm:spPr/>
    </dgm:pt>
    <dgm:pt modelId="{E04F76BF-5EE4-BF47-8930-149FB6AB0D47}" type="pres">
      <dgm:prSet presAssocID="{7FB735ED-BC53-EE4B-988C-D8F2987E93E8}" presName="horz2" presStyleCnt="0"/>
      <dgm:spPr/>
    </dgm:pt>
    <dgm:pt modelId="{289A433B-8882-B14B-93C8-1A7866FACE8D}" type="pres">
      <dgm:prSet presAssocID="{7FB735ED-BC53-EE4B-988C-D8F2987E93E8}" presName="horzSpace2" presStyleCnt="0"/>
      <dgm:spPr/>
    </dgm:pt>
    <dgm:pt modelId="{A3C3AD33-094B-7A4A-BF4D-E24B02FDB7A1}" type="pres">
      <dgm:prSet presAssocID="{7FB735ED-BC53-EE4B-988C-D8F2987E93E8}" presName="tx2" presStyleLbl="revTx" presStyleIdx="16" presStyleCnt="20" custScaleX="31229"/>
      <dgm:spPr/>
      <dgm:t>
        <a:bodyPr/>
        <a:lstStyle/>
        <a:p>
          <a:pPr latinLnBrk="1"/>
          <a:endParaRPr lang="ko-KR" altLang="en-US"/>
        </a:p>
      </dgm:t>
    </dgm:pt>
    <dgm:pt modelId="{BBA88D34-8870-A343-A66E-8E334B49303A}" type="pres">
      <dgm:prSet presAssocID="{7FB735ED-BC53-EE4B-988C-D8F2987E93E8}" presName="vert2" presStyleCnt="0"/>
      <dgm:spPr/>
    </dgm:pt>
    <dgm:pt modelId="{0B45BC08-5D89-A843-9D98-6AAC8E6F507B}" type="pres">
      <dgm:prSet presAssocID="{75F3E420-9279-304F-926C-1D7DDDFC166C}" presName="horz3" presStyleCnt="0"/>
      <dgm:spPr/>
    </dgm:pt>
    <dgm:pt modelId="{3659B2E9-A147-3744-B234-B1D4966B4C09}" type="pres">
      <dgm:prSet presAssocID="{75F3E420-9279-304F-926C-1D7DDDFC166C}" presName="horzSpace3" presStyleCnt="0"/>
      <dgm:spPr/>
    </dgm:pt>
    <dgm:pt modelId="{1C2530A0-C034-1A49-A81B-73E854A9BC71}" type="pres">
      <dgm:prSet presAssocID="{75F3E420-9279-304F-926C-1D7DDDFC166C}" presName="tx3" presStyleLbl="revTx" presStyleIdx="17" presStyleCnt="20" custScaleX="168065" custLinFactNeighborX="3700"/>
      <dgm:spPr/>
      <dgm:t>
        <a:bodyPr/>
        <a:lstStyle/>
        <a:p>
          <a:pPr latinLnBrk="1"/>
          <a:endParaRPr lang="ko-KR" altLang="en-US"/>
        </a:p>
      </dgm:t>
    </dgm:pt>
    <dgm:pt modelId="{709B00DA-A44C-7B4C-AAD4-141E21748EE1}" type="pres">
      <dgm:prSet presAssocID="{75F3E420-9279-304F-926C-1D7DDDFC166C}" presName="vert3" presStyleCnt="0"/>
      <dgm:spPr/>
    </dgm:pt>
    <dgm:pt modelId="{11E5FF6F-9D70-024A-86AB-BCD54D29529D}" type="pres">
      <dgm:prSet presAssocID="{7FB735ED-BC53-EE4B-988C-D8F2987E93E8}" presName="thinLine2b" presStyleLbl="callout" presStyleIdx="6" presStyleCnt="8" custLinFactY="-122281" custLinFactNeighborY="-200000"/>
      <dgm:spPr/>
    </dgm:pt>
    <dgm:pt modelId="{28364873-E96C-1A4F-83BD-B1D8D82D0A6F}" type="pres">
      <dgm:prSet presAssocID="{7FB735ED-BC53-EE4B-988C-D8F2987E93E8}" presName="vertSpace2b" presStyleCnt="0"/>
      <dgm:spPr/>
    </dgm:pt>
    <dgm:pt modelId="{AD78AC4B-E658-0049-B014-2B9A8A9E9AC2}" type="pres">
      <dgm:prSet presAssocID="{18D7F1DA-77BB-4E42-96EB-BC2640B328C9}" presName="horz2" presStyleCnt="0"/>
      <dgm:spPr/>
    </dgm:pt>
    <dgm:pt modelId="{7CC16BA4-B0FB-6E45-B412-937D9B489CC8}" type="pres">
      <dgm:prSet presAssocID="{18D7F1DA-77BB-4E42-96EB-BC2640B328C9}" presName="horzSpace2" presStyleCnt="0"/>
      <dgm:spPr/>
    </dgm:pt>
    <dgm:pt modelId="{7C7BFE00-C890-C145-A2AA-09F62FAD31FE}" type="pres">
      <dgm:prSet presAssocID="{18D7F1DA-77BB-4E42-96EB-BC2640B328C9}" presName="tx2" presStyleLbl="revTx" presStyleIdx="18" presStyleCnt="20" custScaleX="41476"/>
      <dgm:spPr/>
      <dgm:t>
        <a:bodyPr/>
        <a:lstStyle/>
        <a:p>
          <a:pPr latinLnBrk="1"/>
          <a:endParaRPr lang="ko-KR" altLang="en-US"/>
        </a:p>
      </dgm:t>
    </dgm:pt>
    <dgm:pt modelId="{77ACDFF6-ED7C-E04A-924D-13779D387543}" type="pres">
      <dgm:prSet presAssocID="{18D7F1DA-77BB-4E42-96EB-BC2640B328C9}" presName="vert2" presStyleCnt="0"/>
      <dgm:spPr/>
    </dgm:pt>
    <dgm:pt modelId="{EABEB329-741C-0B4A-B73C-B9F38E5EB947}" type="pres">
      <dgm:prSet presAssocID="{FF9477BC-3700-5C4B-9A07-D93541D233AB}" presName="horz3" presStyleCnt="0"/>
      <dgm:spPr/>
    </dgm:pt>
    <dgm:pt modelId="{4DF95909-8F3B-7D48-81EF-4310424646C4}" type="pres">
      <dgm:prSet presAssocID="{FF9477BC-3700-5C4B-9A07-D93541D233AB}" presName="horzSpace3" presStyleCnt="0"/>
      <dgm:spPr/>
    </dgm:pt>
    <dgm:pt modelId="{97302F7C-45B0-DD47-AD47-0C0EF2DB862C}" type="pres">
      <dgm:prSet presAssocID="{FF9477BC-3700-5C4B-9A07-D93541D233AB}" presName="tx3" presStyleLbl="revTx" presStyleIdx="19" presStyleCnt="20" custScaleX="161478" custLinFactNeighborX="-7032" custLinFactNeighborY="-10605"/>
      <dgm:spPr/>
      <dgm:t>
        <a:bodyPr/>
        <a:lstStyle/>
        <a:p>
          <a:pPr latinLnBrk="1"/>
          <a:endParaRPr lang="ko-KR" altLang="en-US"/>
        </a:p>
      </dgm:t>
    </dgm:pt>
    <dgm:pt modelId="{82835248-232E-DF4C-8F81-40EB2FEC1511}" type="pres">
      <dgm:prSet presAssocID="{FF9477BC-3700-5C4B-9A07-D93541D233AB}" presName="vert3" presStyleCnt="0"/>
      <dgm:spPr/>
    </dgm:pt>
    <dgm:pt modelId="{9BCA2A44-A70D-F546-97F2-4A5F96092197}" type="pres">
      <dgm:prSet presAssocID="{18D7F1DA-77BB-4E42-96EB-BC2640B328C9}" presName="thinLine2b" presStyleLbl="callout" presStyleIdx="7" presStyleCnt="8"/>
      <dgm:spPr/>
    </dgm:pt>
    <dgm:pt modelId="{EEE7AECC-DB14-004E-8019-15024AA92861}" type="pres">
      <dgm:prSet presAssocID="{18D7F1DA-77BB-4E42-96EB-BC2640B328C9}" presName="vertSpace2b" presStyleCnt="0"/>
      <dgm:spPr/>
    </dgm:pt>
  </dgm:ptLst>
  <dgm:cxnLst>
    <dgm:cxn modelId="{71E3CA4D-776C-7A45-B1C8-B4EEA4423D49}" type="presOf" srcId="{1340C882-4BCA-8640-BF3B-017E5C6B7C93}" destId="{27AF5198-DC1A-7042-A6DC-62BCFC8F2006}" srcOrd="0" destOrd="0" presId="urn:microsoft.com/office/officeart/2008/layout/LinedList"/>
    <dgm:cxn modelId="{24535F20-45ED-6B45-A3A0-633F224B6E56}" srcId="{8BDA431B-AD17-C64A-9A90-DD897BEDF68C}" destId="{1340C882-4BCA-8640-BF3B-017E5C6B7C93}" srcOrd="2" destOrd="0" parTransId="{F8F77F27-5014-A442-BC2C-3CBAEEC42B58}" sibTransId="{D0D179FB-8FAB-9F43-86DE-96090B686560}"/>
    <dgm:cxn modelId="{D7216EB4-1917-5B49-A5D9-9D3B80E5442A}" type="presOf" srcId="{4EF8FD5D-9F30-D749-A833-59F960E4ABC5}" destId="{AAFF1F44-8189-9A41-976D-F1D687A9F6A0}" srcOrd="0" destOrd="0" presId="urn:microsoft.com/office/officeart/2008/layout/LinedList"/>
    <dgm:cxn modelId="{906787F5-A40F-2A4C-BB57-4516135FEDDB}" type="presOf" srcId="{75F3E420-9279-304F-926C-1D7DDDFC166C}" destId="{1C2530A0-C034-1A49-A81B-73E854A9BC71}" srcOrd="0" destOrd="0" presId="urn:microsoft.com/office/officeart/2008/layout/LinedList"/>
    <dgm:cxn modelId="{EC25F358-6497-BE4B-8DD9-05FBB0439A47}" type="presOf" srcId="{CC1D14BE-0943-7A48-A60F-616EDDB0705C}" destId="{063FD7F3-0A36-0845-A05E-A22C52BAB4C6}" srcOrd="0" destOrd="0" presId="urn:microsoft.com/office/officeart/2008/layout/LinedList"/>
    <dgm:cxn modelId="{C3E7B2C7-11D6-4E44-B6B9-B8AB741BAADE}" type="presOf" srcId="{7A309A1D-19E0-6349-B30A-BB1097C46816}" destId="{513BAAA8-1EA2-B847-8C6A-9020E286CCC3}" srcOrd="0" destOrd="0" presId="urn:microsoft.com/office/officeart/2008/layout/LinedList"/>
    <dgm:cxn modelId="{67B3EDFF-8250-4244-81BB-FA7228F20BBB}" type="presOf" srcId="{D5061055-F538-C14A-9235-48842691FAE2}" destId="{7300295C-DE6E-0E45-B97D-7D742EADF8B4}" srcOrd="0" destOrd="0" presId="urn:microsoft.com/office/officeart/2008/layout/LinedList"/>
    <dgm:cxn modelId="{427E0A30-59EC-BF47-81D2-E476AF2C0426}" srcId="{8BDA431B-AD17-C64A-9A90-DD897BEDF68C}" destId="{99B4FEA5-573E-AB4C-9A80-E2F15DBCAE59}" srcOrd="1" destOrd="0" parTransId="{8AE848CE-20F6-CF4D-BDFA-3F3346F2B924}" sibTransId="{BCEB4E4A-D99C-9541-8746-67E49AD4EAC6}"/>
    <dgm:cxn modelId="{981D8E4A-0C82-024E-B6F0-25D126D4C160}" type="presOf" srcId="{20647FCC-5A74-9747-9E6A-C99AA2334733}" destId="{28CB8BEC-F73E-0C41-AF2E-B8520CED21FD}" srcOrd="0" destOrd="0" presId="urn:microsoft.com/office/officeart/2008/layout/LinedList"/>
    <dgm:cxn modelId="{B57ADC31-DC68-2547-9E37-3F301E81E049}" srcId="{7A309A1D-19E0-6349-B30A-BB1097C46816}" destId="{CC1D14BE-0943-7A48-A60F-616EDDB0705C}" srcOrd="0" destOrd="0" parTransId="{4A843A38-D97B-D644-930E-EC23DDC5BA4E}" sibTransId="{909719AB-6C76-8544-98A6-67E201FDFFBC}"/>
    <dgm:cxn modelId="{9E90C06D-111E-6C43-AA2A-7D80E9C86357}" type="presOf" srcId="{4217AC78-0A1B-E248-B540-5D3A4F36D10C}" destId="{81B5A374-75BC-3B47-89F0-6D239A684F1E}" srcOrd="0" destOrd="0" presId="urn:microsoft.com/office/officeart/2008/layout/LinedList"/>
    <dgm:cxn modelId="{E7E2DBDC-1EB6-9549-A8D0-2EE4FF51C7C3}" type="presOf" srcId="{7ADA0858-D572-164D-8348-C6D7611CEFDF}" destId="{E524C088-3C74-FB41-98C8-9109AB01A8BA}" srcOrd="0" destOrd="0" presId="urn:microsoft.com/office/officeart/2008/layout/LinedList"/>
    <dgm:cxn modelId="{329EBED4-3F97-A043-978F-89A330D3CFE7}" srcId="{9D56C742-AE94-3E41-B8AD-FADE282D652B}" destId="{09DB05C6-805A-284E-8C0B-0C3DB0DC75EF}" srcOrd="0" destOrd="0" parTransId="{5AB18CFC-582B-6F49-A9CE-EB31EE3EC2D8}" sibTransId="{CBF72FA2-D719-9849-9296-495976B84368}"/>
    <dgm:cxn modelId="{91D3D6F4-2BDC-1F44-B21C-33AD37656FBC}" srcId="{99B4FEA5-573E-AB4C-9A80-E2F15DBCAE59}" destId="{98CD6A8B-3CB3-D647-9700-D5EB89164871}" srcOrd="0" destOrd="0" parTransId="{D99CD8B6-6241-264B-B16A-F918487B1234}" sibTransId="{B4BD655C-FA09-8E47-8518-749ED7E3E0EC}"/>
    <dgm:cxn modelId="{978BFC39-3D4A-A948-83B1-FA596E28662B}" type="presOf" srcId="{18D7F1DA-77BB-4E42-96EB-BC2640B328C9}" destId="{7C7BFE00-C890-C145-A2AA-09F62FAD31FE}" srcOrd="0" destOrd="0" presId="urn:microsoft.com/office/officeart/2008/layout/LinedList"/>
    <dgm:cxn modelId="{02A00264-2EA5-804F-912D-51637EEB80E3}" srcId="{1340C882-4BCA-8640-BF3B-017E5C6B7C93}" destId="{7A309A1D-19E0-6349-B30A-BB1097C46816}" srcOrd="0" destOrd="0" parTransId="{B5D96EA8-EBBB-3949-8F74-DB35CB7E4AA8}" sibTransId="{E0EE2C7D-61FE-8F40-857A-D0B0E1CBB099}"/>
    <dgm:cxn modelId="{7988F65B-527C-CA43-81F5-6CFC849E5AB0}" type="presOf" srcId="{86EFF5BC-40B0-7B4C-B51B-46D4099770A4}" destId="{1E3F7964-991D-884D-A5AB-901F12B24090}" srcOrd="0" destOrd="0" presId="urn:microsoft.com/office/officeart/2008/layout/LinedList"/>
    <dgm:cxn modelId="{C4DB8B73-4CD7-AE48-8956-1D820EFE54B1}" srcId="{5EAB3A0E-14DF-7E44-8385-67AE707F00D4}" destId="{7ADA0858-D572-164D-8348-C6D7611CEFDF}" srcOrd="0" destOrd="0" parTransId="{57B12E00-7EE0-3044-9AB2-197ED21B55BB}" sibTransId="{25ADAEED-A706-E444-839E-567893A7C86C}"/>
    <dgm:cxn modelId="{8ACCD067-D56B-614A-AABD-1E16A3DF6C42}" type="presOf" srcId="{09DB05C6-805A-284E-8C0B-0C3DB0DC75EF}" destId="{881A0549-A548-7D47-9BD8-A8C00C5D74E8}" srcOrd="0" destOrd="0" presId="urn:microsoft.com/office/officeart/2008/layout/LinedList"/>
    <dgm:cxn modelId="{0BAE52DD-8384-5344-9027-F767B35F60FB}" type="presOf" srcId="{8BDA431B-AD17-C64A-9A90-DD897BEDF68C}" destId="{CB24C119-0C31-E443-9C7C-DDA7761A605B}" srcOrd="0" destOrd="0" presId="urn:microsoft.com/office/officeart/2008/layout/LinedList"/>
    <dgm:cxn modelId="{99057C64-2286-0640-83D6-3F6B0ABC0DE6}" type="presOf" srcId="{9D56C742-AE94-3E41-B8AD-FADE282D652B}" destId="{28A73BB4-9211-0C49-860E-B5D4514E2760}" srcOrd="0" destOrd="0" presId="urn:microsoft.com/office/officeart/2008/layout/LinedList"/>
    <dgm:cxn modelId="{96FEF508-BBBE-8C49-99A7-5BEDAFE6CF2C}" srcId="{8BDA431B-AD17-C64A-9A90-DD897BEDF68C}" destId="{D5061055-F538-C14A-9235-48842691FAE2}" srcOrd="3" destOrd="0" parTransId="{1600AFC6-4C93-4E4B-9D7E-ED00CDD67427}" sibTransId="{325F1045-B579-9844-8C66-36D85CD32795}"/>
    <dgm:cxn modelId="{2F24D198-8F20-474C-BAE3-6C36BE3775C2}" type="presOf" srcId="{99B4FEA5-573E-AB4C-9A80-E2F15DBCAE59}" destId="{C16E109F-DD35-5141-B888-5247DC76501C}" srcOrd="0" destOrd="0" presId="urn:microsoft.com/office/officeart/2008/layout/LinedList"/>
    <dgm:cxn modelId="{080B3857-A670-2A4C-B8C0-B6CAEFD92729}" srcId="{7FB735ED-BC53-EE4B-988C-D8F2987E93E8}" destId="{75F3E420-9279-304F-926C-1D7DDDFC166C}" srcOrd="0" destOrd="0" parTransId="{1DC1B643-944A-8540-A9B0-BB82CEEADD5A}" sibTransId="{0F7DE127-3106-4544-BDE5-443B176773FF}"/>
    <dgm:cxn modelId="{4A74F82B-2389-1D42-9EA0-42B7749A8197}" srcId="{A8E89F82-F871-474E-916F-2BA3FF23387C}" destId="{4217AC78-0A1B-E248-B540-5D3A4F36D10C}" srcOrd="0" destOrd="0" parTransId="{047466D7-53FD-4447-85D1-15548A9CE498}" sibTransId="{9780EF5A-2296-9A4E-8D65-51896E7F35D4}"/>
    <dgm:cxn modelId="{1031467F-6A67-4C4A-BBD2-9611F5B8C638}" type="presOf" srcId="{FF9477BC-3700-5C4B-9A07-D93541D233AB}" destId="{97302F7C-45B0-DD47-AD47-0C0EF2DB862C}" srcOrd="0" destOrd="0" presId="urn:microsoft.com/office/officeart/2008/layout/LinedList"/>
    <dgm:cxn modelId="{2869175D-CC6A-AB4A-92E0-096BF50BE855}" srcId="{D5061055-F538-C14A-9235-48842691FAE2}" destId="{18D7F1DA-77BB-4E42-96EB-BC2640B328C9}" srcOrd="1" destOrd="0" parTransId="{BCEBB514-D156-A249-867E-29FD4BB05239}" sibTransId="{CF531679-F3D8-A74B-B658-4059F4C4A44A}"/>
    <dgm:cxn modelId="{7EF42567-169F-4C47-BA98-A07CCBC41C61}" type="presOf" srcId="{A8E89F82-F871-474E-916F-2BA3FF23387C}" destId="{AA8BE1E9-4F9C-1B4D-9169-E7C2CF04C018}" srcOrd="0" destOrd="0" presId="urn:microsoft.com/office/officeart/2008/layout/LinedList"/>
    <dgm:cxn modelId="{0335FD00-F325-AC4A-922F-9189D6B81356}" type="presOf" srcId="{98CD6A8B-3CB3-D647-9700-D5EB89164871}" destId="{2A7192CA-DCE9-894C-9F19-CC1BBF37D1F3}" srcOrd="0" destOrd="0" presId="urn:microsoft.com/office/officeart/2008/layout/LinedList"/>
    <dgm:cxn modelId="{98657CD9-67FF-284F-B742-E5A30E1E8346}" type="presOf" srcId="{5EAB3A0E-14DF-7E44-8385-67AE707F00D4}" destId="{81F20A8D-A1B0-5A40-9926-EE69E99CA8E8}" srcOrd="0" destOrd="0" presId="urn:microsoft.com/office/officeart/2008/layout/LinedList"/>
    <dgm:cxn modelId="{B20BD62F-7FF5-1545-966D-381DE5C0CB18}" srcId="{8BDA431B-AD17-C64A-9A90-DD897BEDF68C}" destId="{5EAB3A0E-14DF-7E44-8385-67AE707F00D4}" srcOrd="0" destOrd="0" parTransId="{D867069F-48E3-1346-8062-A7B922413C46}" sibTransId="{EC23C784-283F-074D-A730-2E6F90A37AEB}"/>
    <dgm:cxn modelId="{E78E0012-738D-D040-9641-B478BFA39B98}" type="presOf" srcId="{7FB735ED-BC53-EE4B-988C-D8F2987E93E8}" destId="{A3C3AD33-094B-7A4A-BF4D-E24B02FDB7A1}" srcOrd="0" destOrd="0" presId="urn:microsoft.com/office/officeart/2008/layout/LinedList"/>
    <dgm:cxn modelId="{2FC614A2-1381-714F-9BBA-EB6E7E988B2D}" srcId="{98CD6A8B-3CB3-D647-9700-D5EB89164871}" destId="{C7B96673-66A2-7542-A288-9044079A3473}" srcOrd="0" destOrd="0" parTransId="{2729162E-36D2-814A-B5A8-8DBECE37A3DA}" sibTransId="{4C33683A-D29E-3843-9D9C-255A62A6E37C}"/>
    <dgm:cxn modelId="{37108C7B-071E-954A-A6D6-C5314118351B}" srcId="{1340C882-4BCA-8640-BF3B-017E5C6B7C93}" destId="{A8E89F82-F871-474E-916F-2BA3FF23387C}" srcOrd="1" destOrd="0" parTransId="{2D15F15E-54B7-6948-B102-758778F1170F}" sibTransId="{4058BBF5-1A68-E14D-B286-8B9E6F5E07C0}"/>
    <dgm:cxn modelId="{B4DF6FCF-755D-E544-9CF9-0D128BBC429C}" srcId="{5EAB3A0E-14DF-7E44-8385-67AE707F00D4}" destId="{86EFF5BC-40B0-7B4C-B51B-46D4099770A4}" srcOrd="1" destOrd="0" parTransId="{3760BD54-853D-A040-9EBF-7F49736D05C5}" sibTransId="{6EE34A41-C629-7A49-9A60-372762EC503E}"/>
    <dgm:cxn modelId="{5001CFFA-53E1-8246-8405-88F0923C6AA2}" srcId="{7ADA0858-D572-164D-8348-C6D7611CEFDF}" destId="{4EF8FD5D-9F30-D749-A833-59F960E4ABC5}" srcOrd="0" destOrd="0" parTransId="{35DA69F7-369A-384E-90D2-C8291CCCD0EB}" sibTransId="{3FD3BBE0-57C0-624E-9FCF-AD11899FE978}"/>
    <dgm:cxn modelId="{0F0E89D1-A170-624C-8A3F-ED9108C3EF51}" srcId="{99B4FEA5-573E-AB4C-9A80-E2F15DBCAE59}" destId="{9D56C742-AE94-3E41-B8AD-FADE282D652B}" srcOrd="1" destOrd="0" parTransId="{390AC8EE-B4E7-3944-8DF0-ACD1FF59C30B}" sibTransId="{79762BB5-B4A6-614A-9FFC-A5DEA2C76FD6}"/>
    <dgm:cxn modelId="{2297A860-3AB2-D34D-9D62-9A87D556F8A2}" srcId="{86EFF5BC-40B0-7B4C-B51B-46D4099770A4}" destId="{20647FCC-5A74-9747-9E6A-C99AA2334733}" srcOrd="0" destOrd="0" parTransId="{9A1EF733-6467-5F40-8C01-DC874559859C}" sibTransId="{E7793E2D-011E-9C4D-AEEA-06E78854EC5E}"/>
    <dgm:cxn modelId="{8396E64F-33BE-B144-B1A4-3DE1FB474309}" srcId="{D5061055-F538-C14A-9235-48842691FAE2}" destId="{7FB735ED-BC53-EE4B-988C-D8F2987E93E8}" srcOrd="0" destOrd="0" parTransId="{73F1E45F-E103-C44C-8DF1-86A546EEB2EE}" sibTransId="{CC7FDCCD-FCD3-4340-83BA-2707CB9DD98B}"/>
    <dgm:cxn modelId="{9040A0AC-8642-6D44-8B7A-B584A925BB17}" type="presOf" srcId="{C7B96673-66A2-7542-A288-9044079A3473}" destId="{FADB893D-2A5B-6E40-BA9E-28C2B443F268}" srcOrd="0" destOrd="0" presId="urn:microsoft.com/office/officeart/2008/layout/LinedList"/>
    <dgm:cxn modelId="{8BEBD595-75E3-DD48-B04C-9CE7BF77F227}" srcId="{18D7F1DA-77BB-4E42-96EB-BC2640B328C9}" destId="{FF9477BC-3700-5C4B-9A07-D93541D233AB}" srcOrd="0" destOrd="0" parTransId="{00BD5504-73AF-F84E-B460-13B53C1DD7CF}" sibTransId="{47BCF9BD-C400-7642-8407-1D9C34803A33}"/>
    <dgm:cxn modelId="{A496728C-99E5-2948-9897-105C1CB342AC}" type="presParOf" srcId="{CB24C119-0C31-E443-9C7C-DDA7761A605B}" destId="{97242A9F-ADDE-E042-99EA-DCA500CEEABC}" srcOrd="0" destOrd="0" presId="urn:microsoft.com/office/officeart/2008/layout/LinedList"/>
    <dgm:cxn modelId="{044D6646-704D-7447-9F4C-9813E35DD48A}" type="presParOf" srcId="{CB24C119-0C31-E443-9C7C-DDA7761A605B}" destId="{41494A11-32FC-A74E-B58E-6E7615460403}" srcOrd="1" destOrd="0" presId="urn:microsoft.com/office/officeart/2008/layout/LinedList"/>
    <dgm:cxn modelId="{BFBA262E-5B4C-894A-A2C7-0904EF0A6C53}" type="presParOf" srcId="{41494A11-32FC-A74E-B58E-6E7615460403}" destId="{81F20A8D-A1B0-5A40-9926-EE69E99CA8E8}" srcOrd="0" destOrd="0" presId="urn:microsoft.com/office/officeart/2008/layout/LinedList"/>
    <dgm:cxn modelId="{3EB48BC4-A8EF-7A44-A414-4D62B2F06DB6}" type="presParOf" srcId="{41494A11-32FC-A74E-B58E-6E7615460403}" destId="{E8FC1615-FE7C-AA4C-B838-60096DA43064}" srcOrd="1" destOrd="0" presId="urn:microsoft.com/office/officeart/2008/layout/LinedList"/>
    <dgm:cxn modelId="{B86F73AF-B6E3-5743-B3AC-AE0D0A9CE9F6}" type="presParOf" srcId="{E8FC1615-FE7C-AA4C-B838-60096DA43064}" destId="{72FBE80B-57F9-F542-9FAE-3B0E831E89B4}" srcOrd="0" destOrd="0" presId="urn:microsoft.com/office/officeart/2008/layout/LinedList"/>
    <dgm:cxn modelId="{D4C9666D-3B70-C349-93A1-D60192DEC6C7}" type="presParOf" srcId="{E8FC1615-FE7C-AA4C-B838-60096DA43064}" destId="{2E17A459-FA73-464B-AC11-542224C1B8C4}" srcOrd="1" destOrd="0" presId="urn:microsoft.com/office/officeart/2008/layout/LinedList"/>
    <dgm:cxn modelId="{A5CF16A0-059F-2E41-948C-FCCB2CCE1B36}" type="presParOf" srcId="{2E17A459-FA73-464B-AC11-542224C1B8C4}" destId="{BFA12F3A-6D55-334A-AFBB-F01DB89D9B03}" srcOrd="0" destOrd="0" presId="urn:microsoft.com/office/officeart/2008/layout/LinedList"/>
    <dgm:cxn modelId="{27BC60E3-C1A9-1647-9710-7C05FDE8FA41}" type="presParOf" srcId="{2E17A459-FA73-464B-AC11-542224C1B8C4}" destId="{E524C088-3C74-FB41-98C8-9109AB01A8BA}" srcOrd="1" destOrd="0" presId="urn:microsoft.com/office/officeart/2008/layout/LinedList"/>
    <dgm:cxn modelId="{7A3B8824-261B-994E-AC6B-3CD5103D4290}" type="presParOf" srcId="{2E17A459-FA73-464B-AC11-542224C1B8C4}" destId="{54153800-96F5-8840-9818-2B1E839DB355}" srcOrd="2" destOrd="0" presId="urn:microsoft.com/office/officeart/2008/layout/LinedList"/>
    <dgm:cxn modelId="{56649A7C-D7CA-5646-9076-328BCC475395}" type="presParOf" srcId="{54153800-96F5-8840-9818-2B1E839DB355}" destId="{665ACA5A-56F5-2041-A312-E6C7E5FC3AB4}" srcOrd="0" destOrd="0" presId="urn:microsoft.com/office/officeart/2008/layout/LinedList"/>
    <dgm:cxn modelId="{31909914-BFF1-D64D-8326-4CB3D9B23136}" type="presParOf" srcId="{665ACA5A-56F5-2041-A312-E6C7E5FC3AB4}" destId="{7309B5B7-1D46-DE41-A24A-9D0611B32689}" srcOrd="0" destOrd="0" presId="urn:microsoft.com/office/officeart/2008/layout/LinedList"/>
    <dgm:cxn modelId="{5BE9EC81-F455-284F-A9AF-E58B71AD3C8E}" type="presParOf" srcId="{665ACA5A-56F5-2041-A312-E6C7E5FC3AB4}" destId="{AAFF1F44-8189-9A41-976D-F1D687A9F6A0}" srcOrd="1" destOrd="0" presId="urn:microsoft.com/office/officeart/2008/layout/LinedList"/>
    <dgm:cxn modelId="{83F8C345-68A0-E341-A135-18B5EB6BA7F7}" type="presParOf" srcId="{665ACA5A-56F5-2041-A312-E6C7E5FC3AB4}" destId="{92EE8273-94C6-A644-B097-F6B5CC2A1E2F}" srcOrd="2" destOrd="0" presId="urn:microsoft.com/office/officeart/2008/layout/LinedList"/>
    <dgm:cxn modelId="{3753E4D2-3FCB-164B-B071-242E763C4146}" type="presParOf" srcId="{E8FC1615-FE7C-AA4C-B838-60096DA43064}" destId="{64F37B82-039F-4649-BC63-31079AD49CEA}" srcOrd="2" destOrd="0" presId="urn:microsoft.com/office/officeart/2008/layout/LinedList"/>
    <dgm:cxn modelId="{E591F082-3320-B64E-841F-46642BD0E017}" type="presParOf" srcId="{E8FC1615-FE7C-AA4C-B838-60096DA43064}" destId="{0A232460-60F0-AC47-8A3A-024C503F7DEA}" srcOrd="3" destOrd="0" presId="urn:microsoft.com/office/officeart/2008/layout/LinedList"/>
    <dgm:cxn modelId="{D92B392C-D6AE-B94F-A9C2-1875B6F8FA16}" type="presParOf" srcId="{E8FC1615-FE7C-AA4C-B838-60096DA43064}" destId="{721E75B0-B461-284C-AEDF-9629B0FA6EA6}" srcOrd="4" destOrd="0" presId="urn:microsoft.com/office/officeart/2008/layout/LinedList"/>
    <dgm:cxn modelId="{EA4D1A9F-1257-EF49-9B33-B0325550E828}" type="presParOf" srcId="{721E75B0-B461-284C-AEDF-9629B0FA6EA6}" destId="{83E215B5-82A2-FA40-99AD-C05D0112992F}" srcOrd="0" destOrd="0" presId="urn:microsoft.com/office/officeart/2008/layout/LinedList"/>
    <dgm:cxn modelId="{6A4FCC89-EFF8-6B4C-9B0C-0AA6F089E605}" type="presParOf" srcId="{721E75B0-B461-284C-AEDF-9629B0FA6EA6}" destId="{1E3F7964-991D-884D-A5AB-901F12B24090}" srcOrd="1" destOrd="0" presId="urn:microsoft.com/office/officeart/2008/layout/LinedList"/>
    <dgm:cxn modelId="{A248820B-C2F5-134F-A82C-EF64E8A1E2B2}" type="presParOf" srcId="{721E75B0-B461-284C-AEDF-9629B0FA6EA6}" destId="{C8A35CA4-3001-BF4C-8215-2F4612D607DD}" srcOrd="2" destOrd="0" presId="urn:microsoft.com/office/officeart/2008/layout/LinedList"/>
    <dgm:cxn modelId="{D788E039-BE76-0246-A558-A5532ECBC31B}" type="presParOf" srcId="{C8A35CA4-3001-BF4C-8215-2F4612D607DD}" destId="{E6F17EC8-2CB0-F446-85A7-E5BEA8EED7BF}" srcOrd="0" destOrd="0" presId="urn:microsoft.com/office/officeart/2008/layout/LinedList"/>
    <dgm:cxn modelId="{33614F18-8F9D-DD4D-B2D8-6C7276FAC467}" type="presParOf" srcId="{E6F17EC8-2CB0-F446-85A7-E5BEA8EED7BF}" destId="{819E552E-2BC5-174A-BDD9-A62C39DE40EB}" srcOrd="0" destOrd="0" presId="urn:microsoft.com/office/officeart/2008/layout/LinedList"/>
    <dgm:cxn modelId="{753FE1D1-435F-0840-ADD0-F571E5B10DC1}" type="presParOf" srcId="{E6F17EC8-2CB0-F446-85A7-E5BEA8EED7BF}" destId="{28CB8BEC-F73E-0C41-AF2E-B8520CED21FD}" srcOrd="1" destOrd="0" presId="urn:microsoft.com/office/officeart/2008/layout/LinedList"/>
    <dgm:cxn modelId="{68A2C179-4E67-0441-9011-4D5122D54551}" type="presParOf" srcId="{E6F17EC8-2CB0-F446-85A7-E5BEA8EED7BF}" destId="{8A7C7232-CE76-3042-94F7-A841E5F0AF27}" srcOrd="2" destOrd="0" presId="urn:microsoft.com/office/officeart/2008/layout/LinedList"/>
    <dgm:cxn modelId="{8CA858AA-CC51-DA49-989A-E8FE6E5E927A}" type="presParOf" srcId="{E8FC1615-FE7C-AA4C-B838-60096DA43064}" destId="{5F740073-A3A7-774E-BD50-E033530EF317}" srcOrd="5" destOrd="0" presId="urn:microsoft.com/office/officeart/2008/layout/LinedList"/>
    <dgm:cxn modelId="{44EE1B87-7493-E844-88B1-B569F7131841}" type="presParOf" srcId="{E8FC1615-FE7C-AA4C-B838-60096DA43064}" destId="{1409839D-C4F1-B64E-837D-E0611116DFAD}" srcOrd="6" destOrd="0" presId="urn:microsoft.com/office/officeart/2008/layout/LinedList"/>
    <dgm:cxn modelId="{0F6206F0-8D64-5043-B865-27AC4DEE9605}" type="presParOf" srcId="{CB24C119-0C31-E443-9C7C-DDA7761A605B}" destId="{0DD91669-1311-B741-A287-22883133AA97}" srcOrd="2" destOrd="0" presId="urn:microsoft.com/office/officeart/2008/layout/LinedList"/>
    <dgm:cxn modelId="{6764921B-8F51-C945-8DD8-663A0B26848F}" type="presParOf" srcId="{CB24C119-0C31-E443-9C7C-DDA7761A605B}" destId="{626F9A5C-C44E-0648-9427-AF14AC77F678}" srcOrd="3" destOrd="0" presId="urn:microsoft.com/office/officeart/2008/layout/LinedList"/>
    <dgm:cxn modelId="{A7CEDBA5-788F-5048-9031-63C6E4A684E7}" type="presParOf" srcId="{626F9A5C-C44E-0648-9427-AF14AC77F678}" destId="{C16E109F-DD35-5141-B888-5247DC76501C}" srcOrd="0" destOrd="0" presId="urn:microsoft.com/office/officeart/2008/layout/LinedList"/>
    <dgm:cxn modelId="{C2CFEF23-EA9A-CB47-99E0-CF94FACD601A}" type="presParOf" srcId="{626F9A5C-C44E-0648-9427-AF14AC77F678}" destId="{5099888F-311D-B541-9250-EAB9EBF4D15A}" srcOrd="1" destOrd="0" presId="urn:microsoft.com/office/officeart/2008/layout/LinedList"/>
    <dgm:cxn modelId="{BA4684FC-5859-014A-9636-31FD001DAC62}" type="presParOf" srcId="{5099888F-311D-B541-9250-EAB9EBF4D15A}" destId="{751DD62B-8481-F142-8563-C7F1C8F8CEF2}" srcOrd="0" destOrd="0" presId="urn:microsoft.com/office/officeart/2008/layout/LinedList"/>
    <dgm:cxn modelId="{AEE51D6C-AD10-804D-BEA8-0F2D14EBECF9}" type="presParOf" srcId="{5099888F-311D-B541-9250-EAB9EBF4D15A}" destId="{320F3514-FFF3-AA40-8587-015AE1BA7D1D}" srcOrd="1" destOrd="0" presId="urn:microsoft.com/office/officeart/2008/layout/LinedList"/>
    <dgm:cxn modelId="{DC5FA731-8A2D-234A-82F8-017575706C7E}" type="presParOf" srcId="{320F3514-FFF3-AA40-8587-015AE1BA7D1D}" destId="{84378595-224A-0245-9DEC-AA4A5AABA41D}" srcOrd="0" destOrd="0" presId="urn:microsoft.com/office/officeart/2008/layout/LinedList"/>
    <dgm:cxn modelId="{B81660C9-8535-1348-9AF6-066B462C3D6E}" type="presParOf" srcId="{320F3514-FFF3-AA40-8587-015AE1BA7D1D}" destId="{2A7192CA-DCE9-894C-9F19-CC1BBF37D1F3}" srcOrd="1" destOrd="0" presId="urn:microsoft.com/office/officeart/2008/layout/LinedList"/>
    <dgm:cxn modelId="{69575FA2-1168-274E-8F02-57DE4A4936DA}" type="presParOf" srcId="{320F3514-FFF3-AA40-8587-015AE1BA7D1D}" destId="{0170D8BA-C5ED-B047-899E-2829CD2DB8E0}" srcOrd="2" destOrd="0" presId="urn:microsoft.com/office/officeart/2008/layout/LinedList"/>
    <dgm:cxn modelId="{53E0A6C2-0029-8744-B1EA-8092B7AA03D2}" type="presParOf" srcId="{0170D8BA-C5ED-B047-899E-2829CD2DB8E0}" destId="{8F8ABB89-23A1-5443-8ECA-C58CBE475C1C}" srcOrd="0" destOrd="0" presId="urn:microsoft.com/office/officeart/2008/layout/LinedList"/>
    <dgm:cxn modelId="{4D071E78-EA4B-6E4F-8B56-190153D1963F}" type="presParOf" srcId="{8F8ABB89-23A1-5443-8ECA-C58CBE475C1C}" destId="{3CC01CAD-C9FC-2840-9281-71CC5FA06C58}" srcOrd="0" destOrd="0" presId="urn:microsoft.com/office/officeart/2008/layout/LinedList"/>
    <dgm:cxn modelId="{46409A1E-F94D-D54F-86F8-5B8F7BACC0D9}" type="presParOf" srcId="{8F8ABB89-23A1-5443-8ECA-C58CBE475C1C}" destId="{FADB893D-2A5B-6E40-BA9E-28C2B443F268}" srcOrd="1" destOrd="0" presId="urn:microsoft.com/office/officeart/2008/layout/LinedList"/>
    <dgm:cxn modelId="{D8A344C8-C06F-4446-8FB3-EEA86106DA58}" type="presParOf" srcId="{8F8ABB89-23A1-5443-8ECA-C58CBE475C1C}" destId="{E5062EAC-D1C6-F24E-BADE-4A3C44BD5CCC}" srcOrd="2" destOrd="0" presId="urn:microsoft.com/office/officeart/2008/layout/LinedList"/>
    <dgm:cxn modelId="{CA7F62C2-8162-8848-B826-1F35B182BEFD}" type="presParOf" srcId="{5099888F-311D-B541-9250-EAB9EBF4D15A}" destId="{3C9FC1FA-C74D-B049-B676-346137CF1623}" srcOrd="2" destOrd="0" presId="urn:microsoft.com/office/officeart/2008/layout/LinedList"/>
    <dgm:cxn modelId="{7440B803-72DA-5B4D-97C5-9A719362E23A}" type="presParOf" srcId="{5099888F-311D-B541-9250-EAB9EBF4D15A}" destId="{5EAE06A6-6BD3-A649-A549-57CF989EE9FB}" srcOrd="3" destOrd="0" presId="urn:microsoft.com/office/officeart/2008/layout/LinedList"/>
    <dgm:cxn modelId="{6D1A9EB5-CF11-A64A-8A27-2C6E6C6B47BA}" type="presParOf" srcId="{5099888F-311D-B541-9250-EAB9EBF4D15A}" destId="{A8B6EF13-7BE2-FE41-9541-C01D1393DF42}" srcOrd="4" destOrd="0" presId="urn:microsoft.com/office/officeart/2008/layout/LinedList"/>
    <dgm:cxn modelId="{EBE431E3-4B22-CA47-B617-C6B3997C1040}" type="presParOf" srcId="{A8B6EF13-7BE2-FE41-9541-C01D1393DF42}" destId="{CD555B41-AF20-2945-B96C-93727348AD3A}" srcOrd="0" destOrd="0" presId="urn:microsoft.com/office/officeart/2008/layout/LinedList"/>
    <dgm:cxn modelId="{B27BA0DD-F06C-4C45-8289-2DD73D4A3BCA}" type="presParOf" srcId="{A8B6EF13-7BE2-FE41-9541-C01D1393DF42}" destId="{28A73BB4-9211-0C49-860E-B5D4514E2760}" srcOrd="1" destOrd="0" presId="urn:microsoft.com/office/officeart/2008/layout/LinedList"/>
    <dgm:cxn modelId="{177CDBB0-F463-5440-9F3D-8FF64F0E5B40}" type="presParOf" srcId="{A8B6EF13-7BE2-FE41-9541-C01D1393DF42}" destId="{4D5DD6FD-E307-494C-9F80-496F2192DAF5}" srcOrd="2" destOrd="0" presId="urn:microsoft.com/office/officeart/2008/layout/LinedList"/>
    <dgm:cxn modelId="{8C4FBA0D-DF08-FF49-A606-71AC6FC4E394}" type="presParOf" srcId="{4D5DD6FD-E307-494C-9F80-496F2192DAF5}" destId="{9FB463C0-5647-1144-B5EF-99BD9B4A95B7}" srcOrd="0" destOrd="0" presId="urn:microsoft.com/office/officeart/2008/layout/LinedList"/>
    <dgm:cxn modelId="{D7EE1B9D-D52D-594A-AE3A-1B4B2A9CB562}" type="presParOf" srcId="{9FB463C0-5647-1144-B5EF-99BD9B4A95B7}" destId="{A8677D68-BA82-FA4B-8CAD-D1208F16256D}" srcOrd="0" destOrd="0" presId="urn:microsoft.com/office/officeart/2008/layout/LinedList"/>
    <dgm:cxn modelId="{0454868E-45AC-3448-9CDF-A18A3836372B}" type="presParOf" srcId="{9FB463C0-5647-1144-B5EF-99BD9B4A95B7}" destId="{881A0549-A548-7D47-9BD8-A8C00C5D74E8}" srcOrd="1" destOrd="0" presId="urn:microsoft.com/office/officeart/2008/layout/LinedList"/>
    <dgm:cxn modelId="{92962E3C-7883-C543-800B-735DA67670B4}" type="presParOf" srcId="{9FB463C0-5647-1144-B5EF-99BD9B4A95B7}" destId="{0A0ADD72-28DA-5A40-945D-E999A7C6F048}" srcOrd="2" destOrd="0" presId="urn:microsoft.com/office/officeart/2008/layout/LinedList"/>
    <dgm:cxn modelId="{E3C4C99F-9DB0-B546-A32C-ED55DE0775E6}" type="presParOf" srcId="{5099888F-311D-B541-9250-EAB9EBF4D15A}" destId="{30E59FBD-2BF6-064D-B582-E03E62A8E9F6}" srcOrd="5" destOrd="0" presId="urn:microsoft.com/office/officeart/2008/layout/LinedList"/>
    <dgm:cxn modelId="{DB651418-FA9B-E94D-B6A7-8277CEB59921}" type="presParOf" srcId="{5099888F-311D-B541-9250-EAB9EBF4D15A}" destId="{6F0E696C-8138-8F41-8FC5-2724A9384886}" srcOrd="6" destOrd="0" presId="urn:microsoft.com/office/officeart/2008/layout/LinedList"/>
    <dgm:cxn modelId="{DCF2F470-E78A-A847-8A5C-E05C21E28CC5}" type="presParOf" srcId="{CB24C119-0C31-E443-9C7C-DDA7761A605B}" destId="{C2BBAD56-84C1-5D4B-B8D5-8154EEAA363A}" srcOrd="4" destOrd="0" presId="urn:microsoft.com/office/officeart/2008/layout/LinedList"/>
    <dgm:cxn modelId="{616A2538-0E82-4E45-9CDD-9327A07B01A7}" type="presParOf" srcId="{CB24C119-0C31-E443-9C7C-DDA7761A605B}" destId="{8BB45F72-B632-0044-A659-9238D48CBBAD}" srcOrd="5" destOrd="0" presId="urn:microsoft.com/office/officeart/2008/layout/LinedList"/>
    <dgm:cxn modelId="{A6D64388-E5E8-C84C-97A9-631B4E357D4B}" type="presParOf" srcId="{8BB45F72-B632-0044-A659-9238D48CBBAD}" destId="{27AF5198-DC1A-7042-A6DC-62BCFC8F2006}" srcOrd="0" destOrd="0" presId="urn:microsoft.com/office/officeart/2008/layout/LinedList"/>
    <dgm:cxn modelId="{B0663E53-8B89-9444-8689-AF5D604D8230}" type="presParOf" srcId="{8BB45F72-B632-0044-A659-9238D48CBBAD}" destId="{073B87A4-7A92-2245-BE69-EB5A925606C3}" srcOrd="1" destOrd="0" presId="urn:microsoft.com/office/officeart/2008/layout/LinedList"/>
    <dgm:cxn modelId="{EA58D818-A6C5-FE44-89E1-AF171BE1F6E7}" type="presParOf" srcId="{073B87A4-7A92-2245-BE69-EB5A925606C3}" destId="{B6AFD265-098B-2749-A0BD-D30AF6EB4CCD}" srcOrd="0" destOrd="0" presId="urn:microsoft.com/office/officeart/2008/layout/LinedList"/>
    <dgm:cxn modelId="{4E564CA9-D7AD-B040-A29A-5B9B9AB6DA4C}" type="presParOf" srcId="{073B87A4-7A92-2245-BE69-EB5A925606C3}" destId="{C8E2A257-694C-7545-9E8E-2AC5C88227CA}" srcOrd="1" destOrd="0" presId="urn:microsoft.com/office/officeart/2008/layout/LinedList"/>
    <dgm:cxn modelId="{BB443AA7-1257-4C4C-A7FB-1BC3A80E6AF6}" type="presParOf" srcId="{C8E2A257-694C-7545-9E8E-2AC5C88227CA}" destId="{D83F3A33-1455-1945-9638-0294F1BC7113}" srcOrd="0" destOrd="0" presId="urn:microsoft.com/office/officeart/2008/layout/LinedList"/>
    <dgm:cxn modelId="{A64CEDEE-7AC7-384F-9E7E-AFD56DE8535E}" type="presParOf" srcId="{C8E2A257-694C-7545-9E8E-2AC5C88227CA}" destId="{513BAAA8-1EA2-B847-8C6A-9020E286CCC3}" srcOrd="1" destOrd="0" presId="urn:microsoft.com/office/officeart/2008/layout/LinedList"/>
    <dgm:cxn modelId="{3D854639-A1C5-9B4F-B6F4-B9BF46E51F77}" type="presParOf" srcId="{C8E2A257-694C-7545-9E8E-2AC5C88227CA}" destId="{F841ED8B-5D63-F544-9C53-CAE6BE44C5E1}" srcOrd="2" destOrd="0" presId="urn:microsoft.com/office/officeart/2008/layout/LinedList"/>
    <dgm:cxn modelId="{688BCDA6-6D50-A542-8FA9-0DE1E656A8D4}" type="presParOf" srcId="{F841ED8B-5D63-F544-9C53-CAE6BE44C5E1}" destId="{899C2E64-5475-8D47-BD9A-712A36DFD425}" srcOrd="0" destOrd="0" presId="urn:microsoft.com/office/officeart/2008/layout/LinedList"/>
    <dgm:cxn modelId="{1F1BA3FF-9A24-2A44-A524-9DDDD391FCAD}" type="presParOf" srcId="{899C2E64-5475-8D47-BD9A-712A36DFD425}" destId="{52BE273D-57C3-5D4D-B021-8715BF515300}" srcOrd="0" destOrd="0" presId="urn:microsoft.com/office/officeart/2008/layout/LinedList"/>
    <dgm:cxn modelId="{FDB0270A-61E0-0044-9F88-FA001DA1EB67}" type="presParOf" srcId="{899C2E64-5475-8D47-BD9A-712A36DFD425}" destId="{063FD7F3-0A36-0845-A05E-A22C52BAB4C6}" srcOrd="1" destOrd="0" presId="urn:microsoft.com/office/officeart/2008/layout/LinedList"/>
    <dgm:cxn modelId="{215D6ADD-EC73-AE46-8CB4-A36FBE7EBD36}" type="presParOf" srcId="{899C2E64-5475-8D47-BD9A-712A36DFD425}" destId="{A6007D23-B892-5B45-B8AE-8FCE30C07A1A}" srcOrd="2" destOrd="0" presId="urn:microsoft.com/office/officeart/2008/layout/LinedList"/>
    <dgm:cxn modelId="{FF220AB4-1504-B04E-A288-DF316214D9AC}" type="presParOf" srcId="{073B87A4-7A92-2245-BE69-EB5A925606C3}" destId="{68C3BE7A-3B08-3747-86AD-1D0A0A66EAC6}" srcOrd="2" destOrd="0" presId="urn:microsoft.com/office/officeart/2008/layout/LinedList"/>
    <dgm:cxn modelId="{7CC02A08-F92C-1140-B7D4-8BEAFF302DF0}" type="presParOf" srcId="{073B87A4-7A92-2245-BE69-EB5A925606C3}" destId="{D12E0E4A-6EE7-D345-820E-8688F1F60E8A}" srcOrd="3" destOrd="0" presId="urn:microsoft.com/office/officeart/2008/layout/LinedList"/>
    <dgm:cxn modelId="{66CDAA27-7B37-D149-B7AB-9FF99926D9A9}" type="presParOf" srcId="{073B87A4-7A92-2245-BE69-EB5A925606C3}" destId="{E4AFA06D-4B97-BE45-BFB2-6250F48B1864}" srcOrd="4" destOrd="0" presId="urn:microsoft.com/office/officeart/2008/layout/LinedList"/>
    <dgm:cxn modelId="{AC6DB74C-373D-524D-B3BC-92D69FA19929}" type="presParOf" srcId="{E4AFA06D-4B97-BE45-BFB2-6250F48B1864}" destId="{45BB0FBD-A615-1145-AC8F-3F310820B79F}" srcOrd="0" destOrd="0" presId="urn:microsoft.com/office/officeart/2008/layout/LinedList"/>
    <dgm:cxn modelId="{1CB02D40-D0B2-4042-A0E5-601FC58FEF68}" type="presParOf" srcId="{E4AFA06D-4B97-BE45-BFB2-6250F48B1864}" destId="{AA8BE1E9-4F9C-1B4D-9169-E7C2CF04C018}" srcOrd="1" destOrd="0" presId="urn:microsoft.com/office/officeart/2008/layout/LinedList"/>
    <dgm:cxn modelId="{2326A402-EAD7-2E43-A3CC-E34161171D7F}" type="presParOf" srcId="{E4AFA06D-4B97-BE45-BFB2-6250F48B1864}" destId="{237737CA-0F87-C14B-889D-3C690EE8E90F}" srcOrd="2" destOrd="0" presId="urn:microsoft.com/office/officeart/2008/layout/LinedList"/>
    <dgm:cxn modelId="{04E42441-3432-FF49-B5B0-33CFBDFB5D46}" type="presParOf" srcId="{237737CA-0F87-C14B-889D-3C690EE8E90F}" destId="{DC2C100E-90A7-4C4E-B146-0E015BFF7E55}" srcOrd="0" destOrd="0" presId="urn:microsoft.com/office/officeart/2008/layout/LinedList"/>
    <dgm:cxn modelId="{9AC28899-BE2A-1849-A14D-E0A26C3D6CF5}" type="presParOf" srcId="{DC2C100E-90A7-4C4E-B146-0E015BFF7E55}" destId="{2D019C31-062C-E843-A0A4-672C196AC5A8}" srcOrd="0" destOrd="0" presId="urn:microsoft.com/office/officeart/2008/layout/LinedList"/>
    <dgm:cxn modelId="{C0462E86-BFCE-324B-B6E9-E532309C8909}" type="presParOf" srcId="{DC2C100E-90A7-4C4E-B146-0E015BFF7E55}" destId="{81B5A374-75BC-3B47-89F0-6D239A684F1E}" srcOrd="1" destOrd="0" presId="urn:microsoft.com/office/officeart/2008/layout/LinedList"/>
    <dgm:cxn modelId="{5C802BA3-052C-5A4C-8524-FE7E71F5EE8B}" type="presParOf" srcId="{DC2C100E-90A7-4C4E-B146-0E015BFF7E55}" destId="{9754936E-95E1-0A46-9A14-D5AF08A9935F}" srcOrd="2" destOrd="0" presId="urn:microsoft.com/office/officeart/2008/layout/LinedList"/>
    <dgm:cxn modelId="{23E351F8-40CC-BC45-A6F7-AB43392A3867}" type="presParOf" srcId="{073B87A4-7A92-2245-BE69-EB5A925606C3}" destId="{EB942C8A-3437-C64D-83E0-5160A0322315}" srcOrd="5" destOrd="0" presId="urn:microsoft.com/office/officeart/2008/layout/LinedList"/>
    <dgm:cxn modelId="{F41B6876-825D-024D-BB05-9A95977FB61E}" type="presParOf" srcId="{073B87A4-7A92-2245-BE69-EB5A925606C3}" destId="{6AA8DC8E-AA6F-FB4C-A0C1-CF2F391F070D}" srcOrd="6" destOrd="0" presId="urn:microsoft.com/office/officeart/2008/layout/LinedList"/>
    <dgm:cxn modelId="{F1BCB96A-8D37-2541-8C94-67CFA2CE9D00}" type="presParOf" srcId="{CB24C119-0C31-E443-9C7C-DDA7761A605B}" destId="{AD2CDA0A-6DD9-9B49-9A79-A67E48AFA086}" srcOrd="6" destOrd="0" presId="urn:microsoft.com/office/officeart/2008/layout/LinedList"/>
    <dgm:cxn modelId="{CFDA9E03-E532-2346-B0EA-65D53FDA14E0}" type="presParOf" srcId="{CB24C119-0C31-E443-9C7C-DDA7761A605B}" destId="{23542E63-305F-5C4E-B662-F6311428DFF7}" srcOrd="7" destOrd="0" presId="urn:microsoft.com/office/officeart/2008/layout/LinedList"/>
    <dgm:cxn modelId="{4A6F5C12-0A41-1541-8124-7EDBAB820636}" type="presParOf" srcId="{23542E63-305F-5C4E-B662-F6311428DFF7}" destId="{7300295C-DE6E-0E45-B97D-7D742EADF8B4}" srcOrd="0" destOrd="0" presId="urn:microsoft.com/office/officeart/2008/layout/LinedList"/>
    <dgm:cxn modelId="{67C84A6F-02F0-4C4F-86B6-973BA2FC94B8}" type="presParOf" srcId="{23542E63-305F-5C4E-B662-F6311428DFF7}" destId="{A8213469-F17D-514E-97A6-CD94E0C56A9C}" srcOrd="1" destOrd="0" presId="urn:microsoft.com/office/officeart/2008/layout/LinedList"/>
    <dgm:cxn modelId="{B4D70BDE-718B-5C44-9A86-7C1252E8A471}" type="presParOf" srcId="{A8213469-F17D-514E-97A6-CD94E0C56A9C}" destId="{0F72B477-184A-CB4F-A9EC-19D07E0123E0}" srcOrd="0" destOrd="0" presId="urn:microsoft.com/office/officeart/2008/layout/LinedList"/>
    <dgm:cxn modelId="{0F762E40-EE93-424B-8069-D671B1B9686A}" type="presParOf" srcId="{A8213469-F17D-514E-97A6-CD94E0C56A9C}" destId="{E04F76BF-5EE4-BF47-8930-149FB6AB0D47}" srcOrd="1" destOrd="0" presId="urn:microsoft.com/office/officeart/2008/layout/LinedList"/>
    <dgm:cxn modelId="{1878E99D-948D-9142-8983-2E004242FFC0}" type="presParOf" srcId="{E04F76BF-5EE4-BF47-8930-149FB6AB0D47}" destId="{289A433B-8882-B14B-93C8-1A7866FACE8D}" srcOrd="0" destOrd="0" presId="urn:microsoft.com/office/officeart/2008/layout/LinedList"/>
    <dgm:cxn modelId="{6E83B48F-FB83-6847-812F-6C7A7FD1602B}" type="presParOf" srcId="{E04F76BF-5EE4-BF47-8930-149FB6AB0D47}" destId="{A3C3AD33-094B-7A4A-BF4D-E24B02FDB7A1}" srcOrd="1" destOrd="0" presId="urn:microsoft.com/office/officeart/2008/layout/LinedList"/>
    <dgm:cxn modelId="{B34F3AE4-B4C6-EC45-88BF-30A3C55B584B}" type="presParOf" srcId="{E04F76BF-5EE4-BF47-8930-149FB6AB0D47}" destId="{BBA88D34-8870-A343-A66E-8E334B49303A}" srcOrd="2" destOrd="0" presId="urn:microsoft.com/office/officeart/2008/layout/LinedList"/>
    <dgm:cxn modelId="{91757CEB-3721-D849-A3FA-E578842DD411}" type="presParOf" srcId="{BBA88D34-8870-A343-A66E-8E334B49303A}" destId="{0B45BC08-5D89-A843-9D98-6AAC8E6F507B}" srcOrd="0" destOrd="0" presId="urn:microsoft.com/office/officeart/2008/layout/LinedList"/>
    <dgm:cxn modelId="{B1BAC269-8BB5-8147-931A-C3B59D976846}" type="presParOf" srcId="{0B45BC08-5D89-A843-9D98-6AAC8E6F507B}" destId="{3659B2E9-A147-3744-B234-B1D4966B4C09}" srcOrd="0" destOrd="0" presId="urn:microsoft.com/office/officeart/2008/layout/LinedList"/>
    <dgm:cxn modelId="{6A40FE89-FA90-4A48-897B-351A522AF9EA}" type="presParOf" srcId="{0B45BC08-5D89-A843-9D98-6AAC8E6F507B}" destId="{1C2530A0-C034-1A49-A81B-73E854A9BC71}" srcOrd="1" destOrd="0" presId="urn:microsoft.com/office/officeart/2008/layout/LinedList"/>
    <dgm:cxn modelId="{B1EBE1B8-FD40-F940-B348-C05C22CE9E3D}" type="presParOf" srcId="{0B45BC08-5D89-A843-9D98-6AAC8E6F507B}" destId="{709B00DA-A44C-7B4C-AAD4-141E21748EE1}" srcOrd="2" destOrd="0" presId="urn:microsoft.com/office/officeart/2008/layout/LinedList"/>
    <dgm:cxn modelId="{E872F30C-D253-0C42-93A7-E21EB7BD17DC}" type="presParOf" srcId="{A8213469-F17D-514E-97A6-CD94E0C56A9C}" destId="{11E5FF6F-9D70-024A-86AB-BCD54D29529D}" srcOrd="2" destOrd="0" presId="urn:microsoft.com/office/officeart/2008/layout/LinedList"/>
    <dgm:cxn modelId="{F33F107A-BE97-B849-A90B-20B0538906B9}" type="presParOf" srcId="{A8213469-F17D-514E-97A6-CD94E0C56A9C}" destId="{28364873-E96C-1A4F-83BD-B1D8D82D0A6F}" srcOrd="3" destOrd="0" presId="urn:microsoft.com/office/officeart/2008/layout/LinedList"/>
    <dgm:cxn modelId="{0CFE1107-06AC-D84F-80A6-DA736473D589}" type="presParOf" srcId="{A8213469-F17D-514E-97A6-CD94E0C56A9C}" destId="{AD78AC4B-E658-0049-B014-2B9A8A9E9AC2}" srcOrd="4" destOrd="0" presId="urn:microsoft.com/office/officeart/2008/layout/LinedList"/>
    <dgm:cxn modelId="{87FB675E-315F-1746-8501-255FCCD12CFE}" type="presParOf" srcId="{AD78AC4B-E658-0049-B014-2B9A8A9E9AC2}" destId="{7CC16BA4-B0FB-6E45-B412-937D9B489CC8}" srcOrd="0" destOrd="0" presId="urn:microsoft.com/office/officeart/2008/layout/LinedList"/>
    <dgm:cxn modelId="{4D7BBE3A-2CC8-6844-99C2-165785C90441}" type="presParOf" srcId="{AD78AC4B-E658-0049-B014-2B9A8A9E9AC2}" destId="{7C7BFE00-C890-C145-A2AA-09F62FAD31FE}" srcOrd="1" destOrd="0" presId="urn:microsoft.com/office/officeart/2008/layout/LinedList"/>
    <dgm:cxn modelId="{CC22D86E-AADA-DF48-A6DF-7464D284D051}" type="presParOf" srcId="{AD78AC4B-E658-0049-B014-2B9A8A9E9AC2}" destId="{77ACDFF6-ED7C-E04A-924D-13779D387543}" srcOrd="2" destOrd="0" presId="urn:microsoft.com/office/officeart/2008/layout/LinedList"/>
    <dgm:cxn modelId="{85532E3A-FBDC-0949-A085-0A3087B6F046}" type="presParOf" srcId="{77ACDFF6-ED7C-E04A-924D-13779D387543}" destId="{EABEB329-741C-0B4A-B73C-B9F38E5EB947}" srcOrd="0" destOrd="0" presId="urn:microsoft.com/office/officeart/2008/layout/LinedList"/>
    <dgm:cxn modelId="{BDA0A03E-1D6F-4346-BA44-C12F9961AE49}" type="presParOf" srcId="{EABEB329-741C-0B4A-B73C-B9F38E5EB947}" destId="{4DF95909-8F3B-7D48-81EF-4310424646C4}" srcOrd="0" destOrd="0" presId="urn:microsoft.com/office/officeart/2008/layout/LinedList"/>
    <dgm:cxn modelId="{9E3F235C-77EC-C644-95F2-3480DB9E4328}" type="presParOf" srcId="{EABEB329-741C-0B4A-B73C-B9F38E5EB947}" destId="{97302F7C-45B0-DD47-AD47-0C0EF2DB862C}" srcOrd="1" destOrd="0" presId="urn:microsoft.com/office/officeart/2008/layout/LinedList"/>
    <dgm:cxn modelId="{8A89B508-33F2-E54F-8C05-200EC03E4BB0}" type="presParOf" srcId="{EABEB329-741C-0B4A-B73C-B9F38E5EB947}" destId="{82835248-232E-DF4C-8F81-40EB2FEC1511}" srcOrd="2" destOrd="0" presId="urn:microsoft.com/office/officeart/2008/layout/LinedList"/>
    <dgm:cxn modelId="{C735C58E-2B45-C746-A5E0-2B67B847C8D6}" type="presParOf" srcId="{A8213469-F17D-514E-97A6-CD94E0C56A9C}" destId="{9BCA2A44-A70D-F546-97F2-4A5F96092197}" srcOrd="5" destOrd="0" presId="urn:microsoft.com/office/officeart/2008/layout/LinedList"/>
    <dgm:cxn modelId="{BAE7FE66-B97B-5641-9482-A9A513B78CD2}" type="presParOf" srcId="{A8213469-F17D-514E-97A6-CD94E0C56A9C}" destId="{EEE7AECC-DB14-004E-8019-15024AA92861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D1E30-7F68-45EC-9A2E-E3922A4F1190}">
      <dsp:nvSpPr>
        <dsp:cNvPr id="0" name=""/>
        <dsp:cNvSpPr/>
      </dsp:nvSpPr>
      <dsp:spPr>
        <a:xfrm rot="5400000">
          <a:off x="4347520" y="-1842940"/>
          <a:ext cx="484125" cy="4609637"/>
        </a:xfrm>
        <a:prstGeom prst="round2SameRect">
          <a:avLst/>
        </a:prstGeom>
        <a:solidFill>
          <a:schemeClr val="tx1">
            <a:alpha val="90000"/>
          </a:schemeClr>
        </a:solidFill>
        <a:ln w="2540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667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서울시 생활 인구 기반 상권 분석</a:t>
          </a:r>
        </a:p>
      </dsp:txBody>
      <dsp:txXfrm rot="-5400000">
        <a:off x="2284765" y="243448"/>
        <a:ext cx="4586004" cy="436859"/>
      </dsp:txXfrm>
    </dsp:sp>
    <dsp:sp modelId="{31B3D575-64B1-415A-B7F6-C85B8A1FD48D}">
      <dsp:nvSpPr>
        <dsp:cNvPr id="0" name=""/>
        <dsp:cNvSpPr/>
      </dsp:nvSpPr>
      <dsp:spPr>
        <a:xfrm>
          <a:off x="308155" y="157833"/>
          <a:ext cx="1976609" cy="60808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프로젝트 명</a:t>
          </a:r>
        </a:p>
      </dsp:txBody>
      <dsp:txXfrm>
        <a:off x="337839" y="187517"/>
        <a:ext cx="1917241" cy="548720"/>
      </dsp:txXfrm>
    </dsp:sp>
    <dsp:sp modelId="{2B455DAA-17B3-4CDB-815C-0EC09C7A7CBB}">
      <dsp:nvSpPr>
        <dsp:cNvPr id="0" name=""/>
        <dsp:cNvSpPr/>
      </dsp:nvSpPr>
      <dsp:spPr>
        <a:xfrm rot="5400000">
          <a:off x="4267114" y="-1020542"/>
          <a:ext cx="550555" cy="4609637"/>
        </a:xfrm>
        <a:prstGeom prst="round2SameRect">
          <a:avLst/>
        </a:prstGeom>
        <a:solidFill>
          <a:schemeClr val="tx1">
            <a:alpha val="90000"/>
          </a:schemeClr>
        </a:solidFill>
        <a:ln w="2540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667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2023</a:t>
          </a:r>
          <a:r>
            <a:rPr lang="ko-KR" altLang="en-US" sz="1500" kern="12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년 </a:t>
          </a:r>
          <a:r>
            <a:rPr lang="en-US" altLang="ko-KR" sz="1500" kern="12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5</a:t>
          </a:r>
          <a:r>
            <a:rPr lang="ko-KR" altLang="en-US" sz="1500" kern="12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월 </a:t>
          </a:r>
          <a:r>
            <a:rPr lang="en-US" altLang="ko-KR" sz="1500" kern="12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18</a:t>
          </a:r>
          <a:r>
            <a:rPr lang="ko-KR" altLang="en-US" sz="1500" kern="12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일 </a:t>
          </a:r>
          <a:r>
            <a:rPr lang="en-US" altLang="ko-KR" sz="1500" kern="12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~ 2023</a:t>
          </a:r>
          <a:r>
            <a:rPr lang="ko-KR" altLang="en-US" sz="1500" kern="12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년 </a:t>
          </a:r>
          <a:r>
            <a:rPr lang="en-US" altLang="ko-KR" sz="1500" kern="12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5</a:t>
          </a:r>
          <a:r>
            <a:rPr lang="ko-KR" altLang="en-US" sz="1500" kern="12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월 </a:t>
          </a:r>
          <a:r>
            <a:rPr lang="en-US" altLang="ko-KR" sz="1500" kern="12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26</a:t>
          </a:r>
          <a:r>
            <a:rPr lang="ko-KR" altLang="en-US" sz="1500" kern="12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일</a:t>
          </a:r>
        </a:p>
      </dsp:txBody>
      <dsp:txXfrm rot="-5400000">
        <a:off x="2237573" y="1035875"/>
        <a:ext cx="4582761" cy="496803"/>
      </dsp:txXfrm>
    </dsp:sp>
    <dsp:sp modelId="{3DDDA195-FEF2-416D-91CE-1D0854313F2E}">
      <dsp:nvSpPr>
        <dsp:cNvPr id="0" name=""/>
        <dsp:cNvSpPr/>
      </dsp:nvSpPr>
      <dsp:spPr>
        <a:xfrm>
          <a:off x="308155" y="951439"/>
          <a:ext cx="1929418" cy="66567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수행 기간</a:t>
          </a:r>
        </a:p>
      </dsp:txBody>
      <dsp:txXfrm>
        <a:off x="340650" y="983934"/>
        <a:ext cx="1864428" cy="600683"/>
      </dsp:txXfrm>
    </dsp:sp>
    <dsp:sp modelId="{D9B569DB-64C5-4605-A0FE-749E8FA48CF9}">
      <dsp:nvSpPr>
        <dsp:cNvPr id="0" name=""/>
        <dsp:cNvSpPr/>
      </dsp:nvSpPr>
      <dsp:spPr>
        <a:xfrm rot="5400000">
          <a:off x="3823487" y="374565"/>
          <a:ext cx="1326730" cy="4609637"/>
        </a:xfrm>
        <a:prstGeom prst="round2SameRect">
          <a:avLst/>
        </a:prstGeom>
        <a:solidFill>
          <a:schemeClr val="tx1">
            <a:alpha val="90000"/>
          </a:schemeClr>
        </a:solidFill>
        <a:ln w="2540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운영체제 </a:t>
          </a:r>
          <a:r>
            <a:rPr lang="en-US" sz="1500" kern="12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:  window 11</a:t>
          </a:r>
          <a:endParaRPr lang="ko-KR" altLang="en-US" sz="1500" kern="1200" dirty="0">
            <a:solidFill>
              <a:schemeClr val="accent2"/>
            </a:solidFill>
            <a:latin typeface="나눔바른고딕" panose="020B0603020101020101" pitchFamily="50" charset="-127"/>
            <a:ea typeface="나눔바른고딕" panose="020B0603020101020101" pitchFamily="50" charset="-127"/>
          </a:endParaRPr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>
              <a:solidFill>
                <a:schemeClr val="accent2"/>
              </a:solidFill>
              <a:latin typeface="나눔바른고딕" panose="020B0603020101020101" pitchFamily="50" charset="-127"/>
            </a:rPr>
            <a:t>파이썬 버전</a:t>
          </a:r>
          <a:r>
            <a:rPr lang="zh-CN" sz="1500" kern="1200" dirty="0">
              <a:solidFill>
                <a:schemeClr val="accent2"/>
              </a:solidFill>
              <a:latin typeface="나눔바른고딕" panose="020B0603020101020101" pitchFamily="50" charset="-127"/>
            </a:rPr>
            <a:t> </a:t>
          </a:r>
          <a:r>
            <a:rPr lang="en-US" sz="1500" kern="12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: 3.8.10 </a:t>
          </a:r>
          <a:endParaRPr lang="ko-KR" altLang="en-US" sz="1500" kern="1200" dirty="0">
            <a:solidFill>
              <a:schemeClr val="accent2"/>
            </a:solidFill>
            <a:latin typeface="나눔바른고딕" panose="020B0603020101020101" pitchFamily="50" charset="-127"/>
            <a:ea typeface="나눔바른고딕" panose="020B0603020101020101" pitchFamily="50" charset="-127"/>
          </a:endParaRPr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IDE : Anaconda3 – Jupyter Notebook</a:t>
          </a:r>
          <a:endParaRPr lang="ko-KR" altLang="en-US" sz="1500" kern="1200" dirty="0">
            <a:solidFill>
              <a:schemeClr val="accent2"/>
            </a:solidFill>
            <a:latin typeface="나눔바른고딕" panose="020B0603020101020101" pitchFamily="50" charset="-127"/>
            <a:ea typeface="나눔바른고딕" panose="020B0603020101020101" pitchFamily="50" charset="-127"/>
          </a:endParaRPr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sz="1500" kern="12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사용 </a:t>
          </a:r>
          <a:r>
            <a:rPr lang="ko-KR" altLang="en-US" sz="1500" kern="1200" dirty="0">
              <a:solidFill>
                <a:schemeClr val="accent2"/>
              </a:solidFill>
              <a:latin typeface="나눔바른고딕" panose="020B0603020101020101" pitchFamily="50" charset="-127"/>
            </a:rPr>
            <a:t>라이브러리</a:t>
          </a:r>
          <a:r>
            <a:rPr lang="en-US" sz="1500" kern="12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: pandas, matplotlib, seaborn</a:t>
          </a:r>
          <a:endParaRPr lang="ko-KR" altLang="en-US" sz="1500" kern="1200" dirty="0">
            <a:solidFill>
              <a:schemeClr val="accent2"/>
            </a:solidFill>
            <a:latin typeface="나눔바른고딕" panose="020B0603020101020101" pitchFamily="50" charset="-127"/>
            <a:ea typeface="나눔바른고딕" panose="020B0603020101020101" pitchFamily="50" charset="-127"/>
          </a:endParaRPr>
        </a:p>
      </dsp:txBody>
      <dsp:txXfrm rot="-5400000">
        <a:off x="2182034" y="2080784"/>
        <a:ext cx="4544871" cy="1197198"/>
      </dsp:txXfrm>
    </dsp:sp>
    <dsp:sp modelId="{617AB546-01B0-4407-A6D1-57827048C1A7}">
      <dsp:nvSpPr>
        <dsp:cNvPr id="0" name=""/>
        <dsp:cNvSpPr/>
      </dsp:nvSpPr>
      <dsp:spPr>
        <a:xfrm>
          <a:off x="308155" y="1802629"/>
          <a:ext cx="1873877" cy="175350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시스템 환경</a:t>
          </a:r>
        </a:p>
      </dsp:txBody>
      <dsp:txXfrm>
        <a:off x="393754" y="1888228"/>
        <a:ext cx="1702679" cy="15823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42A9F-ADDE-E042-99EA-DCA500CEEABC}">
      <dsp:nvSpPr>
        <dsp:cNvPr id="0" name=""/>
        <dsp:cNvSpPr/>
      </dsp:nvSpPr>
      <dsp:spPr>
        <a:xfrm>
          <a:off x="0" y="0"/>
          <a:ext cx="72924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F20A8D-A1B0-5A40-9926-EE69E99CA8E8}">
      <dsp:nvSpPr>
        <dsp:cNvPr id="0" name=""/>
        <dsp:cNvSpPr/>
      </dsp:nvSpPr>
      <dsp:spPr>
        <a:xfrm>
          <a:off x="0" y="0"/>
          <a:ext cx="1439981" cy="1042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가설 </a:t>
          </a:r>
          <a:r>
            <a:rPr lang="en-US" altLang="ko-KR" sz="1800" kern="1200" dirty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1</a:t>
          </a:r>
          <a:endParaRPr lang="ko-KR" altLang="en-US" sz="1800" kern="1200" dirty="0">
            <a:solidFill>
              <a:schemeClr val="accent2"/>
            </a:solidFill>
            <a:latin typeface="NanumBarunGothic" panose="020B0603020101020101" pitchFamily="34" charset="-127"/>
            <a:ea typeface="NanumBarunGothic" panose="020B0603020101020101" pitchFamily="34" charset="-127"/>
          </a:endParaRPr>
        </a:p>
      </dsp:txBody>
      <dsp:txXfrm>
        <a:off x="0" y="0"/>
        <a:ext cx="1439981" cy="1042186"/>
      </dsp:txXfrm>
    </dsp:sp>
    <dsp:sp modelId="{E524C088-3C74-FB41-98C8-9109AB01A8BA}">
      <dsp:nvSpPr>
        <dsp:cNvPr id="0" name=""/>
        <dsp:cNvSpPr/>
      </dsp:nvSpPr>
      <dsp:spPr>
        <a:xfrm>
          <a:off x="1547980" y="24222"/>
          <a:ext cx="966473" cy="48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>
              <a:solidFill>
                <a:schemeClr val="accent2"/>
              </a:solidFill>
            </a:rPr>
            <a:t>한계점</a:t>
          </a:r>
        </a:p>
      </dsp:txBody>
      <dsp:txXfrm>
        <a:off x="1547980" y="24222"/>
        <a:ext cx="966473" cy="484453"/>
      </dsp:txXfrm>
    </dsp:sp>
    <dsp:sp modelId="{AAFF1F44-8189-9A41-976D-F1D687A9F6A0}">
      <dsp:nvSpPr>
        <dsp:cNvPr id="0" name=""/>
        <dsp:cNvSpPr/>
      </dsp:nvSpPr>
      <dsp:spPr>
        <a:xfrm>
          <a:off x="2591599" y="24222"/>
          <a:ext cx="4664079" cy="48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각 상권의 평균 생활 인구 증가율이 코로나 확진자수와 관계 있음을 확인했지만 이는 </a:t>
          </a:r>
          <a:r>
            <a:rPr lang="en-US" altLang="ko-KR" sz="1000" kern="12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22</a:t>
          </a:r>
          <a:r>
            <a:rPr lang="ko-KR" altLang="en-US" sz="1000" kern="12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년도일 뿐 </a:t>
          </a:r>
          <a:r>
            <a:rPr lang="en-US" altLang="ko-KR" sz="1000" kern="12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21</a:t>
          </a:r>
          <a:r>
            <a:rPr lang="ko-KR" altLang="en-US" sz="1000" kern="12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년도에는 확진 자수가 증가하여도 생활 인구 증가율이 상승한 구간이 존재한다</a:t>
          </a:r>
          <a:r>
            <a:rPr lang="en-US" altLang="ko-KR" sz="1000" kern="12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.</a:t>
          </a:r>
          <a:r>
            <a:rPr lang="ko-KR" altLang="en-US" sz="1000" kern="12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 </a:t>
          </a:r>
          <a:endParaRPr lang="ko-KR" altLang="en-US" sz="1000" kern="1200" dirty="0">
            <a:solidFill>
              <a:schemeClr val="accent2"/>
            </a:solidFill>
            <a:latin typeface="NanumBarunGothic" panose="020B0603020101020101" pitchFamily="34" charset="-127"/>
            <a:ea typeface="NanumBarunGothic" panose="020B0603020101020101" pitchFamily="34" charset="-127"/>
          </a:endParaRPr>
        </a:p>
      </dsp:txBody>
      <dsp:txXfrm>
        <a:off x="2591599" y="24222"/>
        <a:ext cx="4664079" cy="484453"/>
      </dsp:txXfrm>
    </dsp:sp>
    <dsp:sp modelId="{64F37B82-039F-4649-BC63-31079AD49CEA}">
      <dsp:nvSpPr>
        <dsp:cNvPr id="0" name=""/>
        <dsp:cNvSpPr/>
      </dsp:nvSpPr>
      <dsp:spPr>
        <a:xfrm>
          <a:off x="1439981" y="508676"/>
          <a:ext cx="57599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3F7964-991D-884D-A5AB-901F12B24090}">
      <dsp:nvSpPr>
        <dsp:cNvPr id="0" name=""/>
        <dsp:cNvSpPr/>
      </dsp:nvSpPr>
      <dsp:spPr>
        <a:xfrm>
          <a:off x="1547980" y="532899"/>
          <a:ext cx="1167107" cy="48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>
              <a:solidFill>
                <a:schemeClr val="accent2"/>
              </a:solidFill>
            </a:rPr>
            <a:t>추후 개선 방향</a:t>
          </a:r>
        </a:p>
      </dsp:txBody>
      <dsp:txXfrm>
        <a:off x="1547980" y="532899"/>
        <a:ext cx="1167107" cy="484453"/>
      </dsp:txXfrm>
    </dsp:sp>
    <dsp:sp modelId="{28CB8BEC-F73E-0C41-AF2E-B8520CED21FD}">
      <dsp:nvSpPr>
        <dsp:cNvPr id="0" name=""/>
        <dsp:cNvSpPr/>
      </dsp:nvSpPr>
      <dsp:spPr>
        <a:xfrm>
          <a:off x="2638058" y="532899"/>
          <a:ext cx="4395254" cy="48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확진자 수 외에도 백신 접종률이나 사회적 거리 두기 단계 변화 등의 요인도 함께 분석하면 좋을 것 이다</a:t>
          </a:r>
          <a:r>
            <a:rPr lang="en-US" altLang="ko-KR" sz="1000" kern="12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.</a:t>
          </a:r>
          <a:endParaRPr lang="ko-KR" altLang="en-US" sz="1000" kern="1200" dirty="0">
            <a:solidFill>
              <a:schemeClr val="accent2"/>
            </a:solidFill>
            <a:latin typeface="NanumBarunGothic" panose="020B0603020101020101" pitchFamily="34" charset="-127"/>
            <a:ea typeface="NanumBarunGothic" panose="020B0603020101020101" pitchFamily="34" charset="-127"/>
          </a:endParaRPr>
        </a:p>
      </dsp:txBody>
      <dsp:txXfrm>
        <a:off x="2638058" y="532899"/>
        <a:ext cx="4395254" cy="484453"/>
      </dsp:txXfrm>
    </dsp:sp>
    <dsp:sp modelId="{5F740073-A3A7-774E-BD50-E033530EF317}">
      <dsp:nvSpPr>
        <dsp:cNvPr id="0" name=""/>
        <dsp:cNvSpPr/>
      </dsp:nvSpPr>
      <dsp:spPr>
        <a:xfrm>
          <a:off x="1450234" y="935159"/>
          <a:ext cx="57599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D91669-1311-B741-A287-22883133AA97}">
      <dsp:nvSpPr>
        <dsp:cNvPr id="0" name=""/>
        <dsp:cNvSpPr/>
      </dsp:nvSpPr>
      <dsp:spPr>
        <a:xfrm>
          <a:off x="0" y="918896"/>
          <a:ext cx="72924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E109F-DD35-5141-B888-5247DC76501C}">
      <dsp:nvSpPr>
        <dsp:cNvPr id="0" name=""/>
        <dsp:cNvSpPr/>
      </dsp:nvSpPr>
      <dsp:spPr>
        <a:xfrm>
          <a:off x="0" y="1042186"/>
          <a:ext cx="1407222" cy="1042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가설</a:t>
          </a:r>
          <a:r>
            <a:rPr lang="en-US" altLang="ko-KR" sz="1800" kern="1200" dirty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2</a:t>
          </a:r>
          <a:endParaRPr lang="ko-KR" altLang="en-US" sz="1800" kern="1200" dirty="0">
            <a:solidFill>
              <a:schemeClr val="accent2"/>
            </a:solidFill>
            <a:latin typeface="NanumBarunGothic" panose="020B0603020101020101" pitchFamily="34" charset="-127"/>
            <a:ea typeface="NanumBarunGothic" panose="020B0603020101020101" pitchFamily="34" charset="-127"/>
          </a:endParaRPr>
        </a:p>
      </dsp:txBody>
      <dsp:txXfrm>
        <a:off x="0" y="1042186"/>
        <a:ext cx="1407222" cy="1042186"/>
      </dsp:txXfrm>
    </dsp:sp>
    <dsp:sp modelId="{2A7192CA-DCE9-894C-9F19-CC1BBF37D1F3}">
      <dsp:nvSpPr>
        <dsp:cNvPr id="0" name=""/>
        <dsp:cNvSpPr/>
      </dsp:nvSpPr>
      <dsp:spPr>
        <a:xfrm>
          <a:off x="1512763" y="1066409"/>
          <a:ext cx="1044200" cy="48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>
              <a:solidFill>
                <a:schemeClr val="accent2"/>
              </a:solidFill>
            </a:rPr>
            <a:t>한계점</a:t>
          </a:r>
        </a:p>
      </dsp:txBody>
      <dsp:txXfrm>
        <a:off x="1512763" y="1066409"/>
        <a:ext cx="1044200" cy="484453"/>
      </dsp:txXfrm>
    </dsp:sp>
    <dsp:sp modelId="{FADB893D-2A5B-6E40-BA9E-28C2B443F268}">
      <dsp:nvSpPr>
        <dsp:cNvPr id="0" name=""/>
        <dsp:cNvSpPr/>
      </dsp:nvSpPr>
      <dsp:spPr>
        <a:xfrm>
          <a:off x="2611172" y="984216"/>
          <a:ext cx="4625776" cy="48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각 상권 별로 규모와 포함하고 있는 점포 수 등 기준이 상이한 데이터를 가지고 비교했기 때문에 평균 생활 인구 비교 시 상권의  규모에 따라 절대적인 생활 인구 수의 크기 차이가 존재하여 정확한 분석에 어려움이 있다</a:t>
          </a:r>
          <a:r>
            <a:rPr lang="en-US" altLang="ko-KR" sz="1000" kern="12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.</a:t>
          </a:r>
          <a:endParaRPr lang="ko-KR" altLang="en-US" sz="1000" kern="1200" dirty="0">
            <a:solidFill>
              <a:schemeClr val="accent2"/>
            </a:solidFill>
            <a:latin typeface="NanumBarunGothic" panose="020B0603020101020101" pitchFamily="34" charset="-127"/>
            <a:ea typeface="NanumBarunGothic" panose="020B0603020101020101" pitchFamily="34" charset="-127"/>
          </a:endParaRPr>
        </a:p>
      </dsp:txBody>
      <dsp:txXfrm>
        <a:off x="2611172" y="984216"/>
        <a:ext cx="4625776" cy="484453"/>
      </dsp:txXfrm>
    </dsp:sp>
    <dsp:sp modelId="{3C9FC1FA-C74D-B049-B676-346137CF1623}">
      <dsp:nvSpPr>
        <dsp:cNvPr id="0" name=""/>
        <dsp:cNvSpPr/>
      </dsp:nvSpPr>
      <dsp:spPr>
        <a:xfrm>
          <a:off x="1407222" y="1550863"/>
          <a:ext cx="56288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A73BB4-9211-0C49-860E-B5D4514E2760}">
      <dsp:nvSpPr>
        <dsp:cNvPr id="0" name=""/>
        <dsp:cNvSpPr/>
      </dsp:nvSpPr>
      <dsp:spPr>
        <a:xfrm>
          <a:off x="1512763" y="1575086"/>
          <a:ext cx="1210771" cy="48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>
              <a:solidFill>
                <a:schemeClr val="accent2"/>
              </a:solidFill>
            </a:rPr>
            <a:t>추후 개선 방향</a:t>
          </a:r>
        </a:p>
      </dsp:txBody>
      <dsp:txXfrm>
        <a:off x="1512763" y="1575086"/>
        <a:ext cx="1210771" cy="484453"/>
      </dsp:txXfrm>
    </dsp:sp>
    <dsp:sp modelId="{881A0549-A548-7D47-9BD8-A8C00C5D74E8}">
      <dsp:nvSpPr>
        <dsp:cNvPr id="0" name=""/>
        <dsp:cNvSpPr/>
      </dsp:nvSpPr>
      <dsp:spPr>
        <a:xfrm>
          <a:off x="2623687" y="1575086"/>
          <a:ext cx="4153317" cy="48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상권의 규모나 면적 등을 동일 조건으로 데이터를 가공할 수 없기 때문에 상권의 생활 인구와 함께 상권의 각 점포별 매출 등을 같이 비교해보면 좋을 것이다</a:t>
          </a:r>
          <a:r>
            <a:rPr lang="en-US" altLang="ko-KR" sz="1000" kern="12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.</a:t>
          </a:r>
          <a:endParaRPr lang="ko-KR" altLang="en-US" sz="1000" kern="1200" dirty="0">
            <a:solidFill>
              <a:schemeClr val="accent2"/>
            </a:solidFill>
            <a:latin typeface="NanumBarunGothic" panose="020B0603020101020101" pitchFamily="34" charset="-127"/>
            <a:ea typeface="NanumBarunGothic" panose="020B0603020101020101" pitchFamily="34" charset="-127"/>
          </a:endParaRPr>
        </a:p>
      </dsp:txBody>
      <dsp:txXfrm>
        <a:off x="2623687" y="1575086"/>
        <a:ext cx="4153317" cy="484453"/>
      </dsp:txXfrm>
    </dsp:sp>
    <dsp:sp modelId="{30E59FBD-2BF6-064D-B582-E03E62A8E9F6}">
      <dsp:nvSpPr>
        <dsp:cNvPr id="0" name=""/>
        <dsp:cNvSpPr/>
      </dsp:nvSpPr>
      <dsp:spPr>
        <a:xfrm>
          <a:off x="1407222" y="1967073"/>
          <a:ext cx="56288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BBAD56-84C1-5D4B-B8D5-8154EEAA363A}">
      <dsp:nvSpPr>
        <dsp:cNvPr id="0" name=""/>
        <dsp:cNvSpPr/>
      </dsp:nvSpPr>
      <dsp:spPr>
        <a:xfrm>
          <a:off x="0" y="1940510"/>
          <a:ext cx="72924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F5198-DC1A-7042-A6DC-62BCFC8F2006}">
      <dsp:nvSpPr>
        <dsp:cNvPr id="0" name=""/>
        <dsp:cNvSpPr/>
      </dsp:nvSpPr>
      <dsp:spPr>
        <a:xfrm>
          <a:off x="0" y="2084373"/>
          <a:ext cx="1206394" cy="1042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가설</a:t>
          </a:r>
          <a:r>
            <a:rPr lang="en-US" altLang="ko-KR" sz="1800" kern="1200" dirty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3</a:t>
          </a:r>
          <a:endParaRPr lang="ko-KR" altLang="en-US" sz="1800" kern="1200" dirty="0">
            <a:solidFill>
              <a:schemeClr val="accent2"/>
            </a:solidFill>
            <a:latin typeface="NanumBarunGothic" panose="020B0603020101020101" pitchFamily="34" charset="-127"/>
            <a:ea typeface="NanumBarunGothic" panose="020B0603020101020101" pitchFamily="34" charset="-127"/>
          </a:endParaRPr>
        </a:p>
      </dsp:txBody>
      <dsp:txXfrm>
        <a:off x="0" y="2084373"/>
        <a:ext cx="1206394" cy="1042186"/>
      </dsp:txXfrm>
    </dsp:sp>
    <dsp:sp modelId="{513BAAA8-1EA2-B847-8C6A-9020E286CCC3}">
      <dsp:nvSpPr>
        <dsp:cNvPr id="0" name=""/>
        <dsp:cNvSpPr/>
      </dsp:nvSpPr>
      <dsp:spPr>
        <a:xfrm>
          <a:off x="1530551" y="2017155"/>
          <a:ext cx="809092" cy="48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>
              <a:solidFill>
                <a:schemeClr val="accent2"/>
              </a:solidFill>
            </a:rPr>
            <a:t>한계점</a:t>
          </a:r>
        </a:p>
      </dsp:txBody>
      <dsp:txXfrm>
        <a:off x="1530551" y="2017155"/>
        <a:ext cx="809092" cy="484453"/>
      </dsp:txXfrm>
    </dsp:sp>
    <dsp:sp modelId="{063FD7F3-0A36-0845-A05E-A22C52BAB4C6}">
      <dsp:nvSpPr>
        <dsp:cNvPr id="0" name=""/>
        <dsp:cNvSpPr/>
      </dsp:nvSpPr>
      <dsp:spPr>
        <a:xfrm>
          <a:off x="2577737" y="2026401"/>
          <a:ext cx="4714750" cy="483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가설 </a:t>
          </a:r>
          <a:r>
            <a:rPr lang="en-US" altLang="ko-KR" sz="1000" kern="12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2</a:t>
          </a:r>
          <a:r>
            <a:rPr lang="ko-KR" altLang="en-US" sz="1000" kern="12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와 동일하게</a:t>
          </a:r>
          <a:r>
            <a:rPr lang="en-US" altLang="ko-KR" sz="1000" kern="12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, </a:t>
          </a:r>
          <a:r>
            <a:rPr lang="ko-KR" altLang="en-US" sz="1000" kern="12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각 상권 별로 규모와 포함하고 있는 점포 수 등 기준이 상이한 데이터를 가지고 비교했기 때문에 평균 생활 인구 비교 시 상권의  규모에 따라 절대적인 생활 인구 수의 </a:t>
          </a:r>
          <a:r>
            <a:rPr lang="en-US" altLang="ko-KR" sz="1000" kern="12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/>
          </a:r>
          <a:br>
            <a:rPr lang="en-US" altLang="ko-KR" sz="1000" kern="12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</a:br>
          <a:r>
            <a:rPr lang="ko-KR" altLang="en-US" sz="1000" kern="12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크기 차이가 존재하여 정확한 분석에 어려움이 있다</a:t>
          </a:r>
          <a:endParaRPr lang="ko-KR" altLang="en-US" sz="1000" kern="1200" dirty="0">
            <a:solidFill>
              <a:schemeClr val="accent2"/>
            </a:solidFill>
            <a:latin typeface="NanumBarunGothic" panose="020B0603020101020101" pitchFamily="34" charset="-127"/>
            <a:ea typeface="NanumBarunGothic" panose="020B0603020101020101" pitchFamily="34" charset="-127"/>
          </a:endParaRPr>
        </a:p>
      </dsp:txBody>
      <dsp:txXfrm>
        <a:off x="2577737" y="2026401"/>
        <a:ext cx="4714750" cy="483952"/>
      </dsp:txXfrm>
    </dsp:sp>
    <dsp:sp modelId="{68C3BE7A-3B08-3747-86AD-1D0A0A66EAC6}">
      <dsp:nvSpPr>
        <dsp:cNvPr id="0" name=""/>
        <dsp:cNvSpPr/>
      </dsp:nvSpPr>
      <dsp:spPr>
        <a:xfrm>
          <a:off x="1206394" y="2593050"/>
          <a:ext cx="48255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8BE1E9-4F9C-1B4D-9169-E7C2CF04C018}">
      <dsp:nvSpPr>
        <dsp:cNvPr id="0" name=""/>
        <dsp:cNvSpPr/>
      </dsp:nvSpPr>
      <dsp:spPr>
        <a:xfrm>
          <a:off x="1492915" y="2607113"/>
          <a:ext cx="1264729" cy="48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>
              <a:solidFill>
                <a:schemeClr val="accent2"/>
              </a:solidFill>
            </a:rPr>
            <a:t>추후 개선 방향</a:t>
          </a:r>
        </a:p>
      </dsp:txBody>
      <dsp:txXfrm>
        <a:off x="1492915" y="2607113"/>
        <a:ext cx="1264729" cy="484453"/>
      </dsp:txXfrm>
    </dsp:sp>
    <dsp:sp modelId="{81B5A374-75BC-3B47-89F0-6D239A684F1E}">
      <dsp:nvSpPr>
        <dsp:cNvPr id="0" name=""/>
        <dsp:cNvSpPr/>
      </dsp:nvSpPr>
      <dsp:spPr>
        <a:xfrm>
          <a:off x="2627442" y="2607113"/>
          <a:ext cx="4634561" cy="48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상권의 생활 인구와 함께 상권의 각 점포별 매출 등을 같이 비교해보고 연령대 별로 생활 인구가 높은 지역을 같이 비교해 보면 좋을 것이다</a:t>
          </a:r>
          <a:r>
            <a:rPr lang="en-US" altLang="ko-KR" sz="1000" kern="12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.</a:t>
          </a:r>
          <a:endParaRPr lang="ko-KR" altLang="en-US" sz="1000" kern="1200" dirty="0">
            <a:solidFill>
              <a:schemeClr val="accent2"/>
            </a:solidFill>
            <a:latin typeface="NanumBarunGothic" panose="020B0603020101020101" pitchFamily="34" charset="-127"/>
            <a:ea typeface="NanumBarunGothic" panose="020B0603020101020101" pitchFamily="34" charset="-127"/>
          </a:endParaRPr>
        </a:p>
      </dsp:txBody>
      <dsp:txXfrm>
        <a:off x="2627442" y="2607113"/>
        <a:ext cx="4634561" cy="484453"/>
      </dsp:txXfrm>
    </dsp:sp>
    <dsp:sp modelId="{EB942C8A-3437-C64D-83E0-5160A0322315}">
      <dsp:nvSpPr>
        <dsp:cNvPr id="0" name=""/>
        <dsp:cNvSpPr/>
      </dsp:nvSpPr>
      <dsp:spPr>
        <a:xfrm>
          <a:off x="1206394" y="3101726"/>
          <a:ext cx="48255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2CDA0A-6DD9-9B49-9A79-A67E48AFA086}">
      <dsp:nvSpPr>
        <dsp:cNvPr id="0" name=""/>
        <dsp:cNvSpPr/>
      </dsp:nvSpPr>
      <dsp:spPr>
        <a:xfrm>
          <a:off x="0" y="3126560"/>
          <a:ext cx="72924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00295C-DE6E-0E45-B97D-7D742EADF8B4}">
      <dsp:nvSpPr>
        <dsp:cNvPr id="0" name=""/>
        <dsp:cNvSpPr/>
      </dsp:nvSpPr>
      <dsp:spPr>
        <a:xfrm>
          <a:off x="0" y="3126560"/>
          <a:ext cx="1441405" cy="1042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가설</a:t>
          </a:r>
          <a:r>
            <a:rPr lang="en-US" altLang="ko-KR" sz="1800" kern="1200" dirty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4</a:t>
          </a:r>
          <a:endParaRPr lang="ko-KR" altLang="en-US" sz="1800" kern="1200" dirty="0">
            <a:solidFill>
              <a:schemeClr val="accent2"/>
            </a:solidFill>
            <a:latin typeface="NanumBarunGothic" panose="020B0603020101020101" pitchFamily="34" charset="-127"/>
            <a:ea typeface="NanumBarunGothic" panose="020B0603020101020101" pitchFamily="34" charset="-127"/>
          </a:endParaRPr>
        </a:p>
      </dsp:txBody>
      <dsp:txXfrm>
        <a:off x="0" y="3126560"/>
        <a:ext cx="1441405" cy="1042186"/>
      </dsp:txXfrm>
    </dsp:sp>
    <dsp:sp modelId="{A3C3AD33-094B-7A4A-BF4D-E24B02FDB7A1}">
      <dsp:nvSpPr>
        <dsp:cNvPr id="0" name=""/>
        <dsp:cNvSpPr/>
      </dsp:nvSpPr>
      <dsp:spPr>
        <a:xfrm>
          <a:off x="1549511" y="3150782"/>
          <a:ext cx="866513" cy="48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>
              <a:solidFill>
                <a:schemeClr val="accent2"/>
              </a:solidFill>
            </a:rPr>
            <a:t>한계점</a:t>
          </a:r>
        </a:p>
      </dsp:txBody>
      <dsp:txXfrm>
        <a:off x="1549511" y="3150782"/>
        <a:ext cx="866513" cy="484453"/>
      </dsp:txXfrm>
    </dsp:sp>
    <dsp:sp modelId="{1C2530A0-C034-1A49-A81B-73E854A9BC71}">
      <dsp:nvSpPr>
        <dsp:cNvPr id="0" name=""/>
        <dsp:cNvSpPr/>
      </dsp:nvSpPr>
      <dsp:spPr>
        <a:xfrm>
          <a:off x="2626793" y="3150782"/>
          <a:ext cx="4663310" cy="48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주중</a:t>
          </a:r>
          <a:r>
            <a:rPr lang="en-US" altLang="ko-KR" sz="1000" kern="12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, </a:t>
          </a:r>
          <a:r>
            <a:rPr lang="ko-KR" altLang="en-US" sz="1000" kern="12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주말 생활 인구의 상위 </a:t>
          </a:r>
          <a:r>
            <a:rPr lang="en-US" altLang="ko-KR" sz="1000" kern="12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20</a:t>
          </a:r>
          <a:r>
            <a:rPr lang="ko-KR" altLang="en-US" sz="1000" kern="12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개 지역에 포함되는 상권 들이 어떤 상권에 포함되는지에 대한 분석만 존재하고 각 상권의 규모에 대한 비교를 할 수 없다</a:t>
          </a:r>
          <a:r>
            <a:rPr lang="en-US" altLang="ko-KR" sz="1000" kern="12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.</a:t>
          </a:r>
          <a:endParaRPr lang="ko-KR" altLang="en-US" sz="1000" kern="1200" dirty="0">
            <a:solidFill>
              <a:schemeClr val="accent2"/>
            </a:solidFill>
            <a:latin typeface="NanumBarunGothic" panose="020B0603020101020101" pitchFamily="34" charset="-127"/>
            <a:ea typeface="NanumBarunGothic" panose="020B0603020101020101" pitchFamily="34" charset="-127"/>
          </a:endParaRPr>
        </a:p>
      </dsp:txBody>
      <dsp:txXfrm>
        <a:off x="2626793" y="3150782"/>
        <a:ext cx="4663310" cy="484453"/>
      </dsp:txXfrm>
    </dsp:sp>
    <dsp:sp modelId="{11E5FF6F-9D70-024A-86AB-BCD54D29529D}">
      <dsp:nvSpPr>
        <dsp:cNvPr id="0" name=""/>
        <dsp:cNvSpPr/>
      </dsp:nvSpPr>
      <dsp:spPr>
        <a:xfrm>
          <a:off x="1441405" y="3542770"/>
          <a:ext cx="57656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7BFE00-C890-C145-A2AA-09F62FAD31FE}">
      <dsp:nvSpPr>
        <dsp:cNvPr id="0" name=""/>
        <dsp:cNvSpPr/>
      </dsp:nvSpPr>
      <dsp:spPr>
        <a:xfrm>
          <a:off x="1549511" y="3659459"/>
          <a:ext cx="1150837" cy="48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>
              <a:solidFill>
                <a:schemeClr val="accent2"/>
              </a:solidFill>
            </a:rPr>
            <a:t>추후 개선 방향</a:t>
          </a:r>
        </a:p>
      </dsp:txBody>
      <dsp:txXfrm>
        <a:off x="1549511" y="3659459"/>
        <a:ext cx="1150837" cy="484453"/>
      </dsp:txXfrm>
    </dsp:sp>
    <dsp:sp modelId="{97302F7C-45B0-DD47-AD47-0C0EF2DB862C}">
      <dsp:nvSpPr>
        <dsp:cNvPr id="0" name=""/>
        <dsp:cNvSpPr/>
      </dsp:nvSpPr>
      <dsp:spPr>
        <a:xfrm>
          <a:off x="2613336" y="3608083"/>
          <a:ext cx="4480540" cy="48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상권의 규모나 면적 등을 동일 조건으로 데이터를 가공할 수 없기 때문에 생활 인구가 많은 상위 상권의 각각의 생활 인구 와 함께 매출이 높은 상위 </a:t>
          </a:r>
          <a:r>
            <a:rPr lang="en-US" altLang="ko-KR" sz="1000" kern="12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20</a:t>
          </a:r>
          <a:r>
            <a:rPr lang="ko-KR" altLang="en-US" sz="1000" kern="12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개의 생활 인구를 비교해보면 좋을 것 같다</a:t>
          </a:r>
          <a:r>
            <a:rPr lang="en-US" altLang="ko-KR" sz="1000" kern="12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.</a:t>
          </a:r>
          <a:r>
            <a:rPr lang="ko-KR" altLang="en-US" sz="1000" kern="1200" dirty="0" smtClean="0">
              <a:solidFill>
                <a:schemeClr val="accent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  </a:t>
          </a:r>
          <a:endParaRPr lang="ko-KR" altLang="en-US" sz="1000" kern="1200" dirty="0">
            <a:solidFill>
              <a:schemeClr val="accent2"/>
            </a:solidFill>
            <a:latin typeface="NanumBarunGothic" panose="020B0603020101020101" pitchFamily="34" charset="-127"/>
            <a:ea typeface="NanumBarunGothic" panose="020B0603020101020101" pitchFamily="34" charset="-127"/>
          </a:endParaRPr>
        </a:p>
      </dsp:txBody>
      <dsp:txXfrm>
        <a:off x="2613336" y="3608083"/>
        <a:ext cx="4480540" cy="484453"/>
      </dsp:txXfrm>
    </dsp:sp>
    <dsp:sp modelId="{9BCA2A44-A70D-F546-97F2-4A5F96092197}">
      <dsp:nvSpPr>
        <dsp:cNvPr id="0" name=""/>
        <dsp:cNvSpPr/>
      </dsp:nvSpPr>
      <dsp:spPr>
        <a:xfrm>
          <a:off x="1441405" y="4143913"/>
          <a:ext cx="57656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c6a01074ef_0_179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c6a01074ef_0_179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022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8876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188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4121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c6a01074ef_0_179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c6a01074ef_0_179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0712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6164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c6a01074ef_0_2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c6a01074ef_0_2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2519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c6a01074ef_0_2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c6a01074ef_0_2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7865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5669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c6a01074ef_0_2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c6a01074ef_0_2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8617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83518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c6a01074ef_0_2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c6a01074ef_0_2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81441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c6a01074ef_0_2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c6a01074ef_0_2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5834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401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c6a01074ef_0_2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c6a01074ef_0_2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28777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c6a01074ef_0_179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c6a01074ef_0_179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15915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6370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c6a01074ef_0_179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c6a01074ef_0_179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7618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1519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c6a01074ef_0_179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c6a01074ef_0_179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1078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3818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c6a01074ef_0_179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c6a01074ef_0_179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0403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1233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2817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slide" Target="../slides/slide1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11" name="Google Shape;111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2" name="Google Shape;112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-1140322" y="1463656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730833" y="1637371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620381" y="1470575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212008" y="1463656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97481" y="1576386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348160" y="1599422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1074782" y="2080254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-924060" y="1822561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10358" y="1944488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821687" y="1731707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413315" y="1731707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3825" y="1731707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04547" y="1766218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1136884" y="2350540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-1028753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620381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212008" y="2094050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197481" y="2092890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05853" y="2092890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-1131125" y="2435678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-82168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413315" y="243567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3825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40454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1028753" y="2801503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-6203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212008" y="28015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974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605853" y="2886598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636497" y="3228269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671008" y="3143131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413315" y="3143131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3825" y="3143131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04547" y="3228269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7" name="Google Shape;147;p7"/>
          <p:cNvSpPr/>
          <p:nvPr/>
        </p:nvSpPr>
        <p:spPr>
          <a:xfrm flipH="1">
            <a:off x="-817503" y="2575150"/>
            <a:ext cx="2540578" cy="378149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211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215" name="Google Shape;215;p13">
            <a:hlinkClick r:id="rId2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 dirty="0"/>
          </a:p>
        </p:txBody>
      </p:sp>
      <p:sp>
        <p:nvSpPr>
          <p:cNvPr id="216" name="Google Shape;216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 dirty="0"/>
          </a:p>
        </p:txBody>
      </p:sp>
      <p:sp>
        <p:nvSpPr>
          <p:cNvPr id="217" name="Google Shape;217;p13">
            <a:hlinkClick r:id="rId3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 dirty="0"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 dirty="0"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>
            <a:hlinkClick r:id="rId2" action="ppaction://hlinksldjump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dirty="0"/>
              <a:t>xx%</a:t>
            </a:r>
          </a:p>
        </p:txBody>
      </p:sp>
      <p:sp>
        <p:nvSpPr>
          <p:cNvPr id="222" name="Google Shape;222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dirty="0"/>
              <a:t>xx%</a:t>
            </a:r>
          </a:p>
        </p:txBody>
      </p:sp>
      <p:sp>
        <p:nvSpPr>
          <p:cNvPr id="223" name="Google Shape;223;p13">
            <a:hlinkClick r:id="rId3" action="ppaction://hlinksldjump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dirty="0"/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dirty="0"/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 dirty="0"/>
          </a:p>
        </p:txBody>
      </p:sp>
      <p:sp>
        <p:nvSpPr>
          <p:cNvPr id="227" name="Google Shape;227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 dirty="0"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dirty="0"/>
              <a:t>xx%</a:t>
            </a:r>
          </a:p>
        </p:txBody>
      </p:sp>
      <p:sp>
        <p:nvSpPr>
          <p:cNvPr id="230" name="Google Shape;230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dirty="0"/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24_1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404" name="Google Shape;404;p19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05" name="Google Shape;405;p19"/>
          <p:cNvSpPr/>
          <p:nvPr/>
        </p:nvSpPr>
        <p:spPr>
          <a:xfrm>
            <a:off x="-598400" y="3985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6" name="Google Shape;406;p19"/>
          <p:cNvSpPr/>
          <p:nvPr/>
        </p:nvSpPr>
        <p:spPr>
          <a:xfrm rot="7619243">
            <a:off x="7150868" y="2766901"/>
            <a:ext cx="3210914" cy="319760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7295305" y="-672969"/>
            <a:ext cx="2270935" cy="2260334"/>
            <a:chOff x="6762468" y="1386456"/>
            <a:chExt cx="2270935" cy="2260334"/>
          </a:xfrm>
        </p:grpSpPr>
        <p:sp>
          <p:nvSpPr>
            <p:cNvPr id="408" name="Google Shape;408;p19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6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4"/>
          <p:cNvSpPr/>
          <p:nvPr/>
        </p:nvSpPr>
        <p:spPr>
          <a:xfrm rot="-2187687">
            <a:off x="6997415" y="2824325"/>
            <a:ext cx="1938838" cy="3305612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2" name="Google Shape;742;p34"/>
          <p:cNvSpPr/>
          <p:nvPr/>
        </p:nvSpPr>
        <p:spPr>
          <a:xfrm rot="1855510">
            <a:off x="2523490" y="193756"/>
            <a:ext cx="4979106" cy="4104445"/>
          </a:xfrm>
          <a:custGeom>
            <a:avLst/>
            <a:gdLst/>
            <a:ahLst/>
            <a:cxnLst/>
            <a:rect l="l" t="t" r="r" b="b"/>
            <a:pathLst>
              <a:path w="59243" h="48836" extrusionOk="0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3" name="Google Shape;743;p34"/>
          <p:cNvSpPr/>
          <p:nvPr/>
        </p:nvSpPr>
        <p:spPr>
          <a:xfrm rot="10800000" flipH="1">
            <a:off x="242450" y="2888462"/>
            <a:ext cx="1774800" cy="177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44" name="Google Shape;744;p34"/>
          <p:cNvGrpSpPr/>
          <p:nvPr/>
        </p:nvGrpSpPr>
        <p:grpSpPr>
          <a:xfrm rot="10800000" flipH="1">
            <a:off x="955516" y="2266845"/>
            <a:ext cx="1696762" cy="1688828"/>
            <a:chOff x="2414491" y="671177"/>
            <a:chExt cx="1830972" cy="1822411"/>
          </a:xfrm>
        </p:grpSpPr>
        <p:sp>
          <p:nvSpPr>
            <p:cNvPr id="745" name="Google Shape;745;p34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79" name="Google Shape;779;p34"/>
          <p:cNvSpPr/>
          <p:nvPr/>
        </p:nvSpPr>
        <p:spPr>
          <a:xfrm rot="-7977683">
            <a:off x="6033949" y="548625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0" name="Google Shape;780;p34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781" name="Google Shape;781;p34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 column text 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/>
          <p:nvPr/>
        </p:nvSpPr>
        <p:spPr>
          <a:xfrm rot="-1690000">
            <a:off x="4770052" y="3432202"/>
            <a:ext cx="4311133" cy="2652327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5" name="Google Shape;365;p18"/>
          <p:cNvSpPr/>
          <p:nvPr/>
        </p:nvSpPr>
        <p:spPr>
          <a:xfrm rot="-8976185">
            <a:off x="-892229" y="695729"/>
            <a:ext cx="3210901" cy="3197587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66" name="Google Shape;366;p18"/>
          <p:cNvGrpSpPr/>
          <p:nvPr/>
        </p:nvGrpSpPr>
        <p:grpSpPr>
          <a:xfrm>
            <a:off x="5420243" y="-954594"/>
            <a:ext cx="2270935" cy="2260334"/>
            <a:chOff x="6762468" y="1386456"/>
            <a:chExt cx="2270935" cy="2260334"/>
          </a:xfrm>
        </p:grpSpPr>
        <p:sp>
          <p:nvSpPr>
            <p:cNvPr id="367" name="Google Shape;367;p18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00" name="Google Shape;400;p18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401" name="Google Shape;401;p18"/>
          <p:cNvSpPr txBox="1">
            <a:spLocks noGrp="1"/>
          </p:cNvSpPr>
          <p:nvPr>
            <p:ph type="subTitle" idx="1"/>
          </p:nvPr>
        </p:nvSpPr>
        <p:spPr>
          <a:xfrm>
            <a:off x="1569450" y="2756350"/>
            <a:ext cx="6005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035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59" r:id="rId4"/>
    <p:sldLayoutId id="2147483665" r:id="rId5"/>
    <p:sldLayoutId id="2147483680" r:id="rId6"/>
    <p:sldLayoutId id="214748370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바른고딕" panose="020B0603020101020101" pitchFamily="50" charset="-127"/>
          <a:ea typeface="나눔바른고딕" panose="020B0603020101020101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seoul.go.kr)&#51032;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chemeClr val="accent2"/>
                </a:solidFill>
              </a:rPr>
              <a:t>서울시 생활 인구 기반 </a:t>
            </a:r>
            <a:r>
              <a:rPr lang="en-US" altLang="ko-KR" sz="4000" dirty="0">
                <a:solidFill>
                  <a:schemeClr val="accent2"/>
                </a:solidFill>
              </a:rPr>
              <a:t/>
            </a:r>
            <a:br>
              <a:rPr lang="en-US" altLang="ko-KR" sz="4000" dirty="0">
                <a:solidFill>
                  <a:schemeClr val="accent2"/>
                </a:solidFill>
              </a:rPr>
            </a:br>
            <a:r>
              <a:rPr lang="ko-KR" altLang="en-US" sz="4000" dirty="0">
                <a:solidFill>
                  <a:schemeClr val="accent2"/>
                </a:solidFill>
              </a:rPr>
              <a:t>상권 분석</a:t>
            </a:r>
            <a:endParaRPr sz="4000" dirty="0">
              <a:solidFill>
                <a:schemeClr val="accent2"/>
              </a:solidFill>
            </a:endParaRPr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1"/>
          </p:nvPr>
        </p:nvSpPr>
        <p:spPr>
          <a:xfrm>
            <a:off x="1283094" y="3523834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정주은</a:t>
            </a:r>
            <a:endParaRPr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67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/>
              <a:t>데이터 전처리</a:t>
            </a:r>
            <a:endParaRPr sz="4000" dirty="0"/>
          </a:p>
        </p:txBody>
      </p:sp>
      <p:sp>
        <p:nvSpPr>
          <p:cNvPr id="1415" name="Google Shape;1415;p67"/>
          <p:cNvSpPr txBox="1">
            <a:spLocks noGrp="1"/>
          </p:cNvSpPr>
          <p:nvPr>
            <p:ph type="title" idx="2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04</a:t>
            </a:r>
            <a:endParaRPr sz="4500" dirty="0"/>
          </a:p>
        </p:txBody>
      </p:sp>
      <p:sp>
        <p:nvSpPr>
          <p:cNvPr id="1416" name="Google Shape;1416;p67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5590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58"/>
          <p:cNvSpPr txBox="1">
            <a:spLocks noGrp="1"/>
          </p:cNvSpPr>
          <p:nvPr>
            <p:ph type="body" idx="1"/>
          </p:nvPr>
        </p:nvSpPr>
        <p:spPr>
          <a:xfrm>
            <a:off x="600209" y="1529826"/>
            <a:ext cx="7717500" cy="1398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기존의 데이터는 총 생활 인구 수</a:t>
            </a:r>
            <a:r>
              <a:rPr lang="en-US" altLang="ko-KR" sz="13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, </a:t>
            </a:r>
            <a:r>
              <a:rPr lang="ko-KR" altLang="en-US" sz="13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남성</a:t>
            </a:r>
            <a:r>
              <a:rPr lang="en-US" altLang="ko-KR" sz="13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, </a:t>
            </a:r>
            <a:r>
              <a:rPr lang="ko-KR" altLang="en-US" sz="13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여성</a:t>
            </a:r>
            <a:r>
              <a:rPr lang="en-US" altLang="ko-KR" sz="13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, 10</a:t>
            </a:r>
            <a:r>
              <a:rPr lang="ko-KR" altLang="en-US" sz="13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대부터 </a:t>
            </a:r>
            <a:r>
              <a:rPr lang="en-US" altLang="ko-KR" sz="13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60</a:t>
            </a:r>
            <a:r>
              <a:rPr lang="ko-KR" altLang="en-US" sz="13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대 이상까지 연령대별 생활 인구수만 분류 되어있고 각 성별의 연령대별로 구분되어 있는 데이터는 존재하지 않았고 이를 더 세분화 시킨 각 성별의 연령대</a:t>
            </a:r>
            <a:r>
              <a:rPr lang="en-US" altLang="ko-KR" sz="13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, </a:t>
            </a:r>
            <a:r>
              <a:rPr lang="ko-KR" altLang="en-US" sz="13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시간대</a:t>
            </a:r>
            <a:r>
              <a:rPr lang="en-US" altLang="ko-KR" sz="13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, </a:t>
            </a:r>
            <a:r>
              <a:rPr lang="ko-KR" altLang="en-US" sz="13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요일로 구분 되어있는 데이터만 존재하였다</a:t>
            </a:r>
            <a:r>
              <a:rPr lang="en-US" altLang="ko-KR" sz="13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따라서</a:t>
            </a:r>
            <a:r>
              <a:rPr lang="en-US" altLang="ko-KR" sz="13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,  </a:t>
            </a:r>
            <a:r>
              <a:rPr lang="ko-KR" altLang="en-US" sz="13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이를 각 성별을 연령대를 기준으로 합쳐 각 성별을 연령대별 생활 인구를 파악할 수 있는 컬럼을 추가하였다</a:t>
            </a:r>
            <a:r>
              <a:rPr lang="en-US" altLang="ko-KR" sz="13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.</a:t>
            </a:r>
            <a:endParaRPr sz="1300" dirty="0">
              <a:solidFill>
                <a:schemeClr val="accent2"/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1364" name="Google Shape;1364;p5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1369;p59"/>
          <p:cNvSpPr txBox="1">
            <a:spLocks/>
          </p:cNvSpPr>
          <p:nvPr/>
        </p:nvSpPr>
        <p:spPr>
          <a:xfrm>
            <a:off x="487963" y="4468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altLang="ko-KR" dirty="0">
                <a:solidFill>
                  <a:schemeClr val="accent1"/>
                </a:solidFill>
              </a:rPr>
              <a:t>04</a:t>
            </a:r>
            <a:r>
              <a:rPr lang="ko-KR" altLang="en-US" dirty="0"/>
              <a:t>  데이터 전처리</a:t>
            </a:r>
          </a:p>
        </p:txBody>
      </p:sp>
      <p:sp>
        <p:nvSpPr>
          <p:cNvPr id="6" name="Google Shape;1369;p59"/>
          <p:cNvSpPr txBox="1">
            <a:spLocks/>
          </p:cNvSpPr>
          <p:nvPr/>
        </p:nvSpPr>
        <p:spPr>
          <a:xfrm>
            <a:off x="487963" y="9883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l"/>
            <a:r>
              <a:rPr lang="en-US" altLang="ko-KR" sz="2000" b="0" dirty="0">
                <a:solidFill>
                  <a:schemeClr val="accent1"/>
                </a:solidFill>
              </a:rPr>
              <a:t>1.</a:t>
            </a:r>
            <a:r>
              <a:rPr lang="ko-KR" altLang="en-US" sz="2000" b="0" dirty="0"/>
              <a:t>  기존 데이터를 가공하여 새로운 컬럼 생성하기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03" y="2815121"/>
            <a:ext cx="7930592" cy="198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61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58"/>
          <p:cNvSpPr txBox="1">
            <a:spLocks noGrp="1"/>
          </p:cNvSpPr>
          <p:nvPr>
            <p:ph type="body" idx="1"/>
          </p:nvPr>
        </p:nvSpPr>
        <p:spPr>
          <a:xfrm>
            <a:off x="4879655" y="1647963"/>
            <a:ext cx="3583150" cy="2898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기존의 데이터의 컬럼 명은 그 컬럼 명이 직관적이지 않고 추후 시각화 시 직접적으로 그 의미가 다가오지 않게 기재 되어 있었다</a:t>
            </a:r>
            <a:r>
              <a:rPr lang="en-US" altLang="ko-KR" sz="13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또한</a:t>
            </a:r>
            <a:r>
              <a:rPr lang="en-US" altLang="ko-KR" sz="13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, </a:t>
            </a:r>
            <a:r>
              <a:rPr lang="ko-KR" altLang="en-US" sz="13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기준에 따라 생활 인구수가 담겨있는 모든 컬럼의 이름에 </a:t>
            </a:r>
            <a:r>
              <a:rPr lang="en-US" altLang="ko-KR" sz="13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‘</a:t>
            </a:r>
            <a:r>
              <a:rPr lang="ko-KR" altLang="en-US" sz="13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생활인구</a:t>
            </a:r>
            <a:r>
              <a:rPr lang="en-US" altLang="ko-KR" sz="13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_</a:t>
            </a:r>
            <a:r>
              <a:rPr lang="ko-KR" altLang="en-US" sz="13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수</a:t>
            </a:r>
            <a:r>
              <a:rPr lang="en-US" altLang="ko-KR" sz="13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’</a:t>
            </a:r>
            <a:r>
              <a:rPr lang="ko-KR" altLang="en-US" sz="13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가 반복되어 기재되어 있었다</a:t>
            </a:r>
            <a:r>
              <a:rPr lang="en-US" altLang="ko-KR" sz="13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300" dirty="0">
              <a:solidFill>
                <a:schemeClr val="accent2"/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ko-KR" altLang="en-US" sz="13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따라서</a:t>
            </a:r>
            <a:r>
              <a:rPr lang="en-US" altLang="ko-KR" sz="13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, </a:t>
            </a:r>
            <a:r>
              <a:rPr lang="ko-KR" altLang="en-US" sz="13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데이터의 의미가 바로 전달될 수 있도록 좀 더 직관적인 컬럼 명으로 변경하고</a:t>
            </a:r>
            <a:r>
              <a:rPr lang="en-US" altLang="ko-KR" sz="13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, </a:t>
            </a:r>
            <a:r>
              <a:rPr lang="ko-KR" altLang="en-US" sz="13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불필요한 단어 생략하여 컬럼 명을 변경 하였다</a:t>
            </a:r>
            <a:r>
              <a:rPr lang="en-US" altLang="ko-KR" sz="13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. </a:t>
            </a:r>
            <a:endParaRPr sz="1300" dirty="0">
              <a:solidFill>
                <a:schemeClr val="accent2"/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1364" name="Google Shape;1364;p5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1369;p59"/>
          <p:cNvSpPr txBox="1">
            <a:spLocks/>
          </p:cNvSpPr>
          <p:nvPr/>
        </p:nvSpPr>
        <p:spPr>
          <a:xfrm>
            <a:off x="487963" y="4468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altLang="ko-KR" dirty="0">
                <a:solidFill>
                  <a:schemeClr val="accent1"/>
                </a:solidFill>
              </a:rPr>
              <a:t>04</a:t>
            </a:r>
            <a:r>
              <a:rPr lang="ko-KR" altLang="en-US" dirty="0"/>
              <a:t>  데이터 전처리</a:t>
            </a:r>
          </a:p>
        </p:txBody>
      </p:sp>
      <p:sp>
        <p:nvSpPr>
          <p:cNvPr id="6" name="Google Shape;1369;p59"/>
          <p:cNvSpPr txBox="1">
            <a:spLocks/>
          </p:cNvSpPr>
          <p:nvPr/>
        </p:nvSpPr>
        <p:spPr>
          <a:xfrm>
            <a:off x="487963" y="9883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l"/>
            <a:r>
              <a:rPr lang="en-US" altLang="ko-KR" sz="2000" b="0" dirty="0">
                <a:solidFill>
                  <a:schemeClr val="accent1"/>
                </a:solidFill>
              </a:rPr>
              <a:t>2.</a:t>
            </a:r>
            <a:r>
              <a:rPr lang="ko-KR" altLang="en-US" sz="2000" b="0" dirty="0"/>
              <a:t>  기존 컬럼 명 변경하기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37635"/>
          <a:stretch/>
        </p:blipFill>
        <p:spPr>
          <a:xfrm>
            <a:off x="1031382" y="1608987"/>
            <a:ext cx="3636729" cy="292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06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58"/>
          <p:cNvSpPr txBox="1">
            <a:spLocks noGrp="1"/>
          </p:cNvSpPr>
          <p:nvPr>
            <p:ph type="body" idx="1"/>
          </p:nvPr>
        </p:nvSpPr>
        <p:spPr>
          <a:xfrm>
            <a:off x="600209" y="1529826"/>
            <a:ext cx="7717500" cy="1398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기존의 데이터는 분석에 사용되지 않을 시간대 생활 인구 수 데이터와 상권 코드명</a:t>
            </a:r>
            <a:r>
              <a:rPr lang="en-US" altLang="ko-KR" sz="13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, </a:t>
            </a:r>
            <a:r>
              <a:rPr lang="ko-KR" altLang="en-US" sz="13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상권 구분의 코드 명 등이 기재되어있는 컬럼이 존재하였다</a:t>
            </a:r>
            <a:r>
              <a:rPr lang="en-US" altLang="ko-KR" sz="13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>
              <a:solidFill>
                <a:schemeClr val="accent2"/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따라서</a:t>
            </a:r>
            <a:r>
              <a:rPr lang="en-US" altLang="ko-KR" sz="13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, </a:t>
            </a:r>
            <a:r>
              <a:rPr lang="ko-KR" altLang="en-US" sz="13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데이터 분석에 필요한 연도</a:t>
            </a:r>
            <a:r>
              <a:rPr lang="en-US" altLang="ko-KR" sz="13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, </a:t>
            </a:r>
            <a:r>
              <a:rPr lang="ko-KR" altLang="en-US" sz="13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분기</a:t>
            </a:r>
            <a:r>
              <a:rPr lang="en-US" altLang="ko-KR" sz="13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, </a:t>
            </a:r>
            <a:r>
              <a:rPr lang="ko-KR" altLang="en-US" sz="13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상권 구분</a:t>
            </a:r>
            <a:r>
              <a:rPr lang="en-US" altLang="ko-KR" sz="13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, </a:t>
            </a:r>
            <a:r>
              <a:rPr lang="ko-KR" altLang="en-US" sz="13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상권 명 컬럼과 함께 데이터를 총 생활인구수와 각 성별</a:t>
            </a:r>
            <a:r>
              <a:rPr lang="en-US" altLang="ko-KR" sz="13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, </a:t>
            </a:r>
            <a:r>
              <a:rPr lang="ko-KR" altLang="en-US" sz="13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연령대별</a:t>
            </a:r>
            <a:r>
              <a:rPr lang="en-US" altLang="ko-KR" sz="13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, </a:t>
            </a:r>
            <a:r>
              <a:rPr lang="ko-KR" altLang="en-US" sz="13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요일 별 생활인구수의 컬럼만 뽑아 데이터 프레임에 저장하였다</a:t>
            </a:r>
            <a:r>
              <a:rPr lang="en-US" altLang="ko-KR" sz="13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.</a:t>
            </a:r>
            <a:r>
              <a:rPr lang="ko-KR" altLang="en-US" sz="13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</a:t>
            </a:r>
            <a:endParaRPr sz="1300" dirty="0">
              <a:solidFill>
                <a:schemeClr val="accent2"/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1364" name="Google Shape;1364;p5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1369;p59"/>
          <p:cNvSpPr txBox="1">
            <a:spLocks/>
          </p:cNvSpPr>
          <p:nvPr/>
        </p:nvSpPr>
        <p:spPr>
          <a:xfrm>
            <a:off x="487963" y="4468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altLang="ko-KR" dirty="0">
                <a:solidFill>
                  <a:schemeClr val="accent1"/>
                </a:solidFill>
              </a:rPr>
              <a:t>04</a:t>
            </a:r>
            <a:r>
              <a:rPr lang="ko-KR" altLang="en-US" dirty="0"/>
              <a:t>  데이터 전처리</a:t>
            </a:r>
          </a:p>
        </p:txBody>
      </p:sp>
      <p:sp>
        <p:nvSpPr>
          <p:cNvPr id="6" name="Google Shape;1369;p59"/>
          <p:cNvSpPr txBox="1">
            <a:spLocks/>
          </p:cNvSpPr>
          <p:nvPr/>
        </p:nvSpPr>
        <p:spPr>
          <a:xfrm>
            <a:off x="487963" y="9883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l"/>
            <a:r>
              <a:rPr lang="en-US" altLang="ko-KR" sz="2000" b="0" dirty="0">
                <a:solidFill>
                  <a:schemeClr val="accent1"/>
                </a:solidFill>
              </a:rPr>
              <a:t>3.</a:t>
            </a:r>
            <a:r>
              <a:rPr lang="ko-KR" altLang="en-US" sz="2000" b="0" dirty="0"/>
              <a:t> 데이터 분석에 필요한 컬럼만 데이터 프레임에 저장하기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09" y="3221215"/>
            <a:ext cx="8113081" cy="115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02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67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4000" dirty="0"/>
              <a:t>데이터 분석</a:t>
            </a:r>
            <a:endParaRPr sz="4000" dirty="0"/>
          </a:p>
        </p:txBody>
      </p:sp>
      <p:sp>
        <p:nvSpPr>
          <p:cNvPr id="1415" name="Google Shape;1415;p67"/>
          <p:cNvSpPr txBox="1">
            <a:spLocks noGrp="1"/>
          </p:cNvSpPr>
          <p:nvPr>
            <p:ph type="title" idx="2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05</a:t>
            </a:r>
            <a:endParaRPr sz="4500" dirty="0"/>
          </a:p>
        </p:txBody>
      </p:sp>
      <p:sp>
        <p:nvSpPr>
          <p:cNvPr id="1416" name="Google Shape;1416;p67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5011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58"/>
          <p:cNvSpPr txBox="1">
            <a:spLocks noGrp="1"/>
          </p:cNvSpPr>
          <p:nvPr>
            <p:ph type="body" idx="1"/>
          </p:nvPr>
        </p:nvSpPr>
        <p:spPr>
          <a:xfrm>
            <a:off x="487963" y="1664243"/>
            <a:ext cx="3583150" cy="2898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5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가설 검증을 위한 데이터 준비</a:t>
            </a:r>
            <a:endParaRPr lang="en-US" altLang="ko-KR" sz="15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5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1) </a:t>
            </a:r>
            <a:r>
              <a:rPr lang="ko-KR" altLang="en-US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데이터를 연도</a:t>
            </a:r>
            <a:r>
              <a:rPr lang="en-US" altLang="ko-KR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, </a:t>
            </a:r>
            <a:r>
              <a:rPr lang="ko-KR" altLang="en-US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분기</a:t>
            </a:r>
            <a:r>
              <a:rPr lang="en-US" altLang="ko-KR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, </a:t>
            </a:r>
            <a:r>
              <a:rPr lang="ko-KR" altLang="en-US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상권구분으로 그룹화 하여 </a:t>
            </a:r>
            <a:endParaRPr lang="en-US" altLang="ko-KR" sz="1200" dirty="0">
              <a:solidFill>
                <a:schemeClr val="accent2"/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총 생활인구수의 평균을 구한다</a:t>
            </a:r>
            <a:r>
              <a:rPr lang="en-US" altLang="ko-KR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.</a:t>
            </a:r>
            <a:r>
              <a:rPr lang="en-US" altLang="ko-KR" sz="15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solidFill>
                <a:schemeClr val="accent2"/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2) </a:t>
            </a:r>
            <a:r>
              <a:rPr lang="ko-KR" altLang="en-US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증가율 데이터를 저장하기 위한 </a:t>
            </a:r>
            <a:r>
              <a:rPr lang="en-US" altLang="ko-KR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/>
            </a:r>
            <a:br>
              <a:rPr lang="en-US" altLang="ko-KR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</a:br>
            <a:r>
              <a:rPr lang="ko-KR" altLang="en-US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데이터 프레임을 생성하고 현재 분기의 총 생활 인구 평균값에서 이전 분기의 총 생활 인구 평균값의 증가율을 구하여 데이터 프레임에 추가한 후 이를 </a:t>
            </a:r>
            <a:r>
              <a:rPr lang="ko-KR" altLang="en-US" sz="1200" dirty="0" smtClean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시각화 하였다</a:t>
            </a:r>
            <a:r>
              <a:rPr lang="en-US" altLang="ko-KR" sz="1200" dirty="0" smtClean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.</a:t>
            </a:r>
            <a:endParaRPr sz="1200" dirty="0">
              <a:solidFill>
                <a:schemeClr val="accent2"/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1364" name="Google Shape;1364;p5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1369;p59"/>
          <p:cNvSpPr txBox="1">
            <a:spLocks/>
          </p:cNvSpPr>
          <p:nvPr/>
        </p:nvSpPr>
        <p:spPr>
          <a:xfrm>
            <a:off x="487963" y="4468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altLang="ko-KR" dirty="0">
                <a:solidFill>
                  <a:schemeClr val="accent1"/>
                </a:solidFill>
              </a:rPr>
              <a:t>05</a:t>
            </a:r>
            <a:r>
              <a:rPr lang="ko-KR" altLang="en-US" dirty="0"/>
              <a:t>  데이터 분석</a:t>
            </a:r>
          </a:p>
        </p:txBody>
      </p:sp>
      <p:sp>
        <p:nvSpPr>
          <p:cNvPr id="6" name="Google Shape;1369;p59"/>
          <p:cNvSpPr txBox="1">
            <a:spLocks/>
          </p:cNvSpPr>
          <p:nvPr/>
        </p:nvSpPr>
        <p:spPr>
          <a:xfrm>
            <a:off x="416043" y="1040186"/>
            <a:ext cx="8656038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l"/>
            <a:r>
              <a:rPr lang="en-US" altLang="ko-KR" sz="1500" b="0" dirty="0">
                <a:solidFill>
                  <a:schemeClr val="accent1"/>
                </a:solidFill>
              </a:rPr>
              <a:t>1.</a:t>
            </a:r>
            <a:r>
              <a:rPr lang="ko-KR" altLang="en-US" sz="1500" b="0" dirty="0"/>
              <a:t>  가설</a:t>
            </a:r>
            <a:r>
              <a:rPr lang="en-US" altLang="ko-KR" sz="1500" b="0" dirty="0"/>
              <a:t>) </a:t>
            </a:r>
            <a:r>
              <a:rPr lang="ko-KR" altLang="en-US" sz="1500" b="0" dirty="0"/>
              <a:t>코로나로 인하여 생활 반경이 좁아짐에 따라 골목 상권의 평균 총 </a:t>
            </a:r>
            <a:r>
              <a:rPr lang="ko-KR" altLang="en-US" sz="1500" b="0" dirty="0" smtClean="0"/>
              <a:t>생활 인구의 </a:t>
            </a:r>
            <a:r>
              <a:rPr lang="ko-KR" altLang="en-US" sz="1500" b="0" dirty="0"/>
              <a:t>증가율이 발달 상권과 전통시장</a:t>
            </a:r>
            <a:r>
              <a:rPr lang="en-US" altLang="ko-KR" sz="1500" b="0" dirty="0"/>
              <a:t>, </a:t>
            </a:r>
            <a:r>
              <a:rPr lang="ko-KR" altLang="en-US" sz="1500" b="0" dirty="0"/>
              <a:t>관광 특구의 평균 총 생활 인구의 증가율보다 더 높을 것이다</a:t>
            </a:r>
            <a:r>
              <a:rPr lang="en-US" altLang="ko-KR" sz="1500" b="0" dirty="0"/>
              <a:t>.</a:t>
            </a:r>
            <a:endParaRPr lang="ko-KR" altLang="en-US" sz="1500" b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113" y="1880183"/>
            <a:ext cx="4854600" cy="3358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113" y="2282346"/>
            <a:ext cx="4854600" cy="144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13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63;p58"/>
          <p:cNvSpPr txBox="1">
            <a:spLocks/>
          </p:cNvSpPr>
          <p:nvPr/>
        </p:nvSpPr>
        <p:spPr>
          <a:xfrm>
            <a:off x="4986068" y="1464256"/>
            <a:ext cx="4069594" cy="289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14300" indent="0" algn="just"/>
            <a:r>
              <a:rPr lang="ko-KR" altLang="en-US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코로나가 발병한 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2020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년도 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1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분기에는 골목상권을 제외한 모든 상권의 평균 총 생활인구 수는 감소하였지만 골목상권은 약 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1.88% 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평균 총 생활 인구수가 증가하였다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. </a:t>
            </a:r>
          </a:p>
          <a:p>
            <a:pPr marL="114300" indent="0" algn="just"/>
            <a:endParaRPr lang="en-US" altLang="ko-KR" sz="1000" dirty="0">
              <a:solidFill>
                <a:srgbClr val="000000"/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marL="114300" indent="0" algn="just"/>
            <a:r>
              <a:rPr lang="ko-KR" altLang="en-US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하지만 그 이후 골목상권의 평균 생활 인구수는 꾸준히 증가 하지 않았고 완만한 그래프의 기울기로 보아 크게 증가하지도 크게 감소하지도 않았다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. </a:t>
            </a:r>
            <a:r>
              <a:rPr lang="ko-KR" altLang="en-US" sz="1000" dirty="0" smtClean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그에 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반해 다른 상권들은 관광특구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발달상권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전통시장 순으로 증가율 그래프의 기울기가 급격하게 바뀌며 평균 총 생활인구의 급격한 증가와 감속이 반복되었다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.</a:t>
            </a:r>
          </a:p>
          <a:p>
            <a:pPr marL="114300" indent="0" algn="just"/>
            <a:endParaRPr lang="en-US" altLang="ko-KR" sz="1000" dirty="0">
              <a:solidFill>
                <a:srgbClr val="000000"/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marL="114300" indent="0" algn="just"/>
            <a:r>
              <a:rPr lang="ko-KR" altLang="en-US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따라서</a:t>
            </a:r>
            <a:r>
              <a:rPr lang="en-US" altLang="ko-KR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,</a:t>
            </a:r>
            <a:r>
              <a:rPr lang="ko-KR" altLang="en-US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코로나가 발병한 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2020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년도 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1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분기의 골목 상권의 평균 총 생활 인구수는 다른 상권에 비해 증가하였으나 그 이후로는 오히려 다른 상권들의 평균 총 생활인구 수가 증가한 적이 더 많아 가설은 틀린 것으로 확인되었다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.</a:t>
            </a:r>
            <a:endParaRPr lang="en-US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8" name="Google Shape;1364;p5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1369;p59"/>
          <p:cNvSpPr txBox="1">
            <a:spLocks/>
          </p:cNvSpPr>
          <p:nvPr/>
        </p:nvSpPr>
        <p:spPr>
          <a:xfrm>
            <a:off x="487963" y="4468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altLang="ko-KR" dirty="0">
                <a:solidFill>
                  <a:schemeClr val="accent1"/>
                </a:solidFill>
              </a:rPr>
              <a:t>05</a:t>
            </a:r>
            <a:r>
              <a:rPr lang="ko-KR" altLang="en-US" dirty="0"/>
              <a:t>  데이터 분석</a:t>
            </a:r>
          </a:p>
        </p:txBody>
      </p:sp>
      <p:sp>
        <p:nvSpPr>
          <p:cNvPr id="10" name="Google Shape;1369;p59"/>
          <p:cNvSpPr txBox="1">
            <a:spLocks/>
          </p:cNvSpPr>
          <p:nvPr/>
        </p:nvSpPr>
        <p:spPr>
          <a:xfrm>
            <a:off x="342133" y="800538"/>
            <a:ext cx="1619133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l"/>
            <a:r>
              <a:rPr lang="en-US" altLang="ko-KR" sz="1600" b="0" dirty="0"/>
              <a:t>- </a:t>
            </a:r>
            <a:r>
              <a:rPr lang="ko-KR" altLang="en-US" sz="1600" b="0" dirty="0"/>
              <a:t>가설</a:t>
            </a:r>
            <a:r>
              <a:rPr lang="en-US" altLang="ko-KR" sz="1600" b="0" dirty="0"/>
              <a:t> </a:t>
            </a:r>
            <a:r>
              <a:rPr lang="ko-KR" altLang="en-US" sz="1600" b="0" dirty="0"/>
              <a:t>검증 결과</a:t>
            </a:r>
            <a:endParaRPr lang="ko-KR" altLang="en-US" sz="1500" b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A0981C-C29B-8C4F-E896-19CC7F0012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12" t="5323" r="9767" b="4543"/>
          <a:stretch/>
        </p:blipFill>
        <p:spPr>
          <a:xfrm>
            <a:off x="88338" y="1342039"/>
            <a:ext cx="4815116" cy="271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2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63;p58"/>
          <p:cNvSpPr txBox="1">
            <a:spLocks/>
          </p:cNvSpPr>
          <p:nvPr/>
        </p:nvSpPr>
        <p:spPr>
          <a:xfrm>
            <a:off x="4986068" y="1464256"/>
            <a:ext cx="4069594" cy="289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14300" indent="0" algn="just"/>
            <a:r>
              <a:rPr lang="en-US" altLang="ko-KR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21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년도 이후부터 각 상권의 총 생활인구 증가율의 급격하게 상승하고 감소하는 것을 파악하기 위해 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20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년도부터 서울의 분기별 코로나 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확진자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수와 비교해보았다</a:t>
            </a:r>
            <a:r>
              <a:rPr lang="en-US" altLang="ko-KR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.</a:t>
            </a:r>
            <a:r>
              <a:rPr lang="ko-KR" altLang="en-US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</a:t>
            </a:r>
            <a:endParaRPr lang="en-US" altLang="ko-KR" sz="1000" dirty="0">
              <a:solidFill>
                <a:srgbClr val="000000"/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marL="114300" indent="0" algn="just"/>
            <a:endParaRPr lang="en-US" altLang="ko-KR" sz="1000" dirty="0">
              <a:solidFill>
                <a:srgbClr val="000000"/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marL="114300" indent="0" algn="just"/>
            <a:r>
              <a:rPr lang="en-US" altLang="ko-KR" sz="1000" dirty="0" smtClean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22</a:t>
            </a:r>
            <a:r>
              <a:rPr lang="ko-KR" altLang="en-US" sz="1000" dirty="0" smtClean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년도부터는 코로나 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확진자</a:t>
            </a:r>
            <a:r>
              <a:rPr lang="ko-KR" altLang="en-US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수가</a:t>
            </a:r>
            <a:r>
              <a:rPr lang="ko-KR" altLang="en-US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크게 증가하였을 때 </a:t>
            </a:r>
            <a:r>
              <a:rPr lang="ko-KR" altLang="en-US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생활 인구 증가율이 크게 감소하고</a:t>
            </a:r>
            <a:r>
              <a:rPr lang="en-US" altLang="ko-KR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,</a:t>
            </a:r>
            <a:r>
              <a:rPr lang="ko-KR" altLang="en-US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확진자수가</a:t>
            </a:r>
            <a:r>
              <a:rPr lang="ko-KR" altLang="en-US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이전 분기보다 </a:t>
            </a:r>
            <a:r>
              <a:rPr lang="ko-KR" altLang="en-US" sz="1000" dirty="0" smtClean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감소 하였을 때 </a:t>
            </a:r>
            <a:r>
              <a:rPr lang="ko-KR" altLang="en-US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생활인수 증가율이 크게 상승하는 것을 확인할 수 있었다</a:t>
            </a:r>
            <a:r>
              <a:rPr lang="en-US" altLang="ko-KR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.</a:t>
            </a:r>
            <a:r>
              <a:rPr lang="ko-KR" altLang="en-US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</a:t>
            </a:r>
            <a:endParaRPr lang="en-US" altLang="ko-KR" sz="1000" dirty="0">
              <a:solidFill>
                <a:srgbClr val="000000"/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marL="114300" indent="0" algn="just"/>
            <a:endParaRPr lang="en-US" altLang="ko-KR" sz="1000" dirty="0">
              <a:solidFill>
                <a:srgbClr val="000000"/>
              </a:solidFill>
              <a:effectLst/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marL="114300" indent="0" algn="just"/>
            <a:r>
              <a:rPr lang="ko-KR" altLang="en-US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이는</a:t>
            </a:r>
            <a:r>
              <a:rPr lang="en-US" altLang="ko-KR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,</a:t>
            </a:r>
            <a:r>
              <a:rPr lang="ko-KR" altLang="en-US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코로나 </a:t>
            </a:r>
            <a:r>
              <a:rPr lang="ko-KR" altLang="en-US" sz="1000" dirty="0" smtClean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확진자수가</a:t>
            </a:r>
            <a:r>
              <a:rPr lang="ko-KR" altLang="en-US" sz="1000" dirty="0" smtClean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아주 급격하게 증가함에 따라 </a:t>
            </a:r>
            <a:r>
              <a:rPr lang="ko-KR" altLang="en-US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사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회적 거리두기 단계 격상으로 인하여 사람들이 외부 활동을 자제하면서 상권의 생활인구가 줄어들었기 때문이었다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.</a:t>
            </a:r>
            <a:endParaRPr lang="en-US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8" name="Google Shape;1364;p5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1369;p59"/>
          <p:cNvSpPr txBox="1">
            <a:spLocks/>
          </p:cNvSpPr>
          <p:nvPr/>
        </p:nvSpPr>
        <p:spPr>
          <a:xfrm>
            <a:off x="487963" y="4468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altLang="ko-KR" dirty="0">
                <a:solidFill>
                  <a:schemeClr val="accent1"/>
                </a:solidFill>
              </a:rPr>
              <a:t>05</a:t>
            </a:r>
            <a:r>
              <a:rPr lang="ko-KR" altLang="en-US" dirty="0"/>
              <a:t>  데이터 분석</a:t>
            </a:r>
          </a:p>
        </p:txBody>
      </p:sp>
      <p:sp>
        <p:nvSpPr>
          <p:cNvPr id="10" name="Google Shape;1369;p59"/>
          <p:cNvSpPr txBox="1">
            <a:spLocks/>
          </p:cNvSpPr>
          <p:nvPr/>
        </p:nvSpPr>
        <p:spPr>
          <a:xfrm>
            <a:off x="342133" y="800538"/>
            <a:ext cx="1619133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l"/>
            <a:r>
              <a:rPr lang="en-US" altLang="ko-KR" sz="1600" b="0" dirty="0"/>
              <a:t>- </a:t>
            </a:r>
            <a:r>
              <a:rPr lang="ko-KR" altLang="en-US" sz="1600" b="0" dirty="0"/>
              <a:t>가설</a:t>
            </a:r>
            <a:r>
              <a:rPr lang="en-US" altLang="ko-KR" sz="1600" b="0" dirty="0"/>
              <a:t> </a:t>
            </a:r>
            <a:r>
              <a:rPr lang="ko-KR" altLang="en-US" sz="1600" b="0" dirty="0"/>
              <a:t>검증 결과</a:t>
            </a:r>
            <a:endParaRPr lang="ko-KR" altLang="en-US" sz="15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5" t="7790" r="3018" b="5118"/>
          <a:stretch/>
        </p:blipFill>
        <p:spPr>
          <a:xfrm>
            <a:off x="239408" y="1342038"/>
            <a:ext cx="4746660" cy="366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02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58"/>
          <p:cNvSpPr txBox="1">
            <a:spLocks noGrp="1"/>
          </p:cNvSpPr>
          <p:nvPr>
            <p:ph type="body" idx="1"/>
          </p:nvPr>
        </p:nvSpPr>
        <p:spPr>
          <a:xfrm>
            <a:off x="487963" y="1664243"/>
            <a:ext cx="7503618" cy="2898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5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가설 검증을 위한 데이터 준비</a:t>
            </a:r>
            <a:endParaRPr lang="en-US" altLang="ko-KR" sz="15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5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1)</a:t>
            </a:r>
            <a:r>
              <a:rPr lang="ko-KR" altLang="en-US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데이터 분석에 필요한 연도</a:t>
            </a:r>
            <a:r>
              <a:rPr lang="en-US" altLang="ko-KR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,</a:t>
            </a:r>
            <a:r>
              <a:rPr lang="ko-KR" altLang="en-US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분기</a:t>
            </a:r>
            <a:r>
              <a:rPr lang="en-US" altLang="ko-KR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,</a:t>
            </a:r>
            <a:r>
              <a:rPr lang="ko-KR" altLang="en-US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상권구분 컬럼을 뽑아오고</a:t>
            </a:r>
            <a:r>
              <a:rPr lang="en-US" altLang="ko-KR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,</a:t>
            </a:r>
            <a:r>
              <a:rPr lang="ko-KR" altLang="en-US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</a:t>
            </a:r>
            <a:r>
              <a:rPr lang="en-US" altLang="ko-KR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20</a:t>
            </a:r>
            <a:r>
              <a:rPr lang="ko-KR" altLang="en-US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대와 </a:t>
            </a:r>
            <a:r>
              <a:rPr lang="en-US" altLang="ko-KR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30</a:t>
            </a:r>
            <a:r>
              <a:rPr lang="ko-KR" altLang="en-US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대의 생활 인구 수를 더하여 새로운 데이터 프레임인 </a:t>
            </a:r>
            <a:r>
              <a:rPr lang="en-US" altLang="ko-KR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mz_population</a:t>
            </a:r>
            <a:r>
              <a:rPr lang="ko-KR" altLang="en-US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을 생성하였다</a:t>
            </a:r>
            <a:r>
              <a:rPr lang="en-US" altLang="ko-KR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accent2"/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2)</a:t>
            </a:r>
            <a:r>
              <a:rPr lang="ko-KR" altLang="en-US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</a:t>
            </a:r>
            <a:r>
              <a:rPr lang="en-US" altLang="ko-KR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MZ</a:t>
            </a:r>
            <a:r>
              <a:rPr lang="ko-KR" altLang="en-US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세대 생활인구 데이터는 시각화 시 보기 편하도록 </a:t>
            </a:r>
            <a:r>
              <a:rPr lang="en-US" altLang="ko-KR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10,000</a:t>
            </a:r>
            <a:r>
              <a:rPr lang="ko-KR" altLang="en-US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으로 값을 나누었다</a:t>
            </a:r>
            <a:r>
              <a:rPr lang="en-US" altLang="ko-KR" sz="1200" dirty="0" smtClean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accent2"/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3) </a:t>
            </a:r>
            <a:r>
              <a:rPr lang="en-US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s</a:t>
            </a:r>
            <a:r>
              <a:rPr lang="en-US" sz="1200" dirty="0" smtClean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eaborn</a:t>
            </a:r>
            <a:r>
              <a:rPr lang="en-US" sz="1200" dirty="0" smtClean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</a:t>
            </a:r>
            <a:r>
              <a:rPr lang="ko-KR" altLang="en-US" sz="1200" dirty="0" smtClean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라이브러리를 </a:t>
            </a:r>
            <a:r>
              <a:rPr lang="ko-KR" altLang="en-US" sz="1200" dirty="0" smtClean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사용하여 시각화를 하였기 때문에 데이터의 그룹 화는 필요하지 않았다</a:t>
            </a:r>
            <a:r>
              <a:rPr lang="en-US" altLang="ko-KR" sz="1200" dirty="0" smtClean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.</a:t>
            </a:r>
            <a:endParaRPr sz="1200" dirty="0">
              <a:solidFill>
                <a:schemeClr val="accent2"/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1364" name="Google Shape;1364;p5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1369;p59"/>
          <p:cNvSpPr txBox="1">
            <a:spLocks/>
          </p:cNvSpPr>
          <p:nvPr/>
        </p:nvSpPr>
        <p:spPr>
          <a:xfrm>
            <a:off x="487963" y="4468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altLang="ko-KR" dirty="0">
                <a:solidFill>
                  <a:schemeClr val="accent1"/>
                </a:solidFill>
              </a:rPr>
              <a:t>05</a:t>
            </a:r>
            <a:r>
              <a:rPr lang="ko-KR" altLang="en-US" dirty="0"/>
              <a:t>  데이터 분석</a:t>
            </a:r>
          </a:p>
        </p:txBody>
      </p:sp>
      <p:sp>
        <p:nvSpPr>
          <p:cNvPr id="6" name="Google Shape;1369;p59"/>
          <p:cNvSpPr txBox="1">
            <a:spLocks/>
          </p:cNvSpPr>
          <p:nvPr/>
        </p:nvSpPr>
        <p:spPr>
          <a:xfrm>
            <a:off x="338405" y="988325"/>
            <a:ext cx="8656038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l"/>
            <a:r>
              <a:rPr lang="en-US" altLang="ko-KR" sz="1500" b="0" dirty="0">
                <a:solidFill>
                  <a:schemeClr val="accent1"/>
                </a:solidFill>
              </a:rPr>
              <a:t>2.</a:t>
            </a:r>
            <a:r>
              <a:rPr lang="ko-KR" altLang="en-US" sz="1500" b="0" dirty="0"/>
              <a:t> 가설</a:t>
            </a:r>
            <a:r>
              <a:rPr lang="en-US" altLang="ko-KR" sz="1500" b="0" dirty="0"/>
              <a:t>) MZ </a:t>
            </a:r>
            <a:r>
              <a:rPr lang="ko-KR" altLang="en-US" sz="1500" b="0" dirty="0"/>
              <a:t>세대인 </a:t>
            </a:r>
            <a:r>
              <a:rPr lang="en-US" altLang="ko-KR" sz="1500" b="0" dirty="0"/>
              <a:t>2,30</a:t>
            </a:r>
            <a:r>
              <a:rPr lang="ko-KR" altLang="en-US" sz="1500" b="0" dirty="0"/>
              <a:t>대의 생활 인구 평균은 전통시장의 값이 발달 상권과 골목 상권의 값보다 더 낮을 것이다</a:t>
            </a:r>
            <a:r>
              <a:rPr lang="en-US" altLang="ko-KR" sz="1500" b="0" dirty="0"/>
              <a:t>.</a:t>
            </a:r>
            <a:endParaRPr lang="ko-KR" altLang="en-US" sz="1500" b="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02CA29-1444-3AF1-0A89-C6D87FC11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46" y="2136503"/>
            <a:ext cx="7391135" cy="76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8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63;p58"/>
          <p:cNvSpPr txBox="1">
            <a:spLocks/>
          </p:cNvSpPr>
          <p:nvPr/>
        </p:nvSpPr>
        <p:spPr>
          <a:xfrm>
            <a:off x="5280697" y="2163971"/>
            <a:ext cx="3768045" cy="289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14300" indent="0" algn="just">
              <a:lnSpc>
                <a:spcPct val="150000"/>
              </a:lnSpc>
            </a:pPr>
            <a:r>
              <a:rPr lang="en-US" altLang="ko-KR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2017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년도부터 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2022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년도까지 모든 시기의 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2,30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대의 총 생활인구의 평균 값은 전통시장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골목상권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발달상권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관광특구 순으로 그 인구가 많았던 것으로 확인되었다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따라서 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2,30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대의 총 생활인구의 평균은 골목상권과 발달상권의 값보다 낮을 것이라는 </a:t>
            </a:r>
            <a:r>
              <a:rPr lang="ko-KR" altLang="en-US" sz="1000" dirty="0" smtClean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가설이 맞는 것으로 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검증되었다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.</a:t>
            </a:r>
            <a:endParaRPr lang="en-US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8" name="Google Shape;1364;p5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1369;p59"/>
          <p:cNvSpPr txBox="1">
            <a:spLocks/>
          </p:cNvSpPr>
          <p:nvPr/>
        </p:nvSpPr>
        <p:spPr>
          <a:xfrm>
            <a:off x="487963" y="4468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altLang="ko-KR" dirty="0">
                <a:solidFill>
                  <a:schemeClr val="accent1"/>
                </a:solidFill>
              </a:rPr>
              <a:t>05</a:t>
            </a:r>
            <a:r>
              <a:rPr lang="ko-KR" altLang="en-US" dirty="0"/>
              <a:t>  데이터 분석</a:t>
            </a:r>
          </a:p>
        </p:txBody>
      </p:sp>
      <p:sp>
        <p:nvSpPr>
          <p:cNvPr id="10" name="Google Shape;1369;p59"/>
          <p:cNvSpPr txBox="1">
            <a:spLocks/>
          </p:cNvSpPr>
          <p:nvPr/>
        </p:nvSpPr>
        <p:spPr>
          <a:xfrm>
            <a:off x="342133" y="800538"/>
            <a:ext cx="1619133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l"/>
            <a:r>
              <a:rPr lang="en-US" altLang="ko-KR" sz="1600" b="0" dirty="0"/>
              <a:t>- </a:t>
            </a:r>
            <a:r>
              <a:rPr lang="ko-KR" altLang="en-US" sz="1600" b="0" dirty="0"/>
              <a:t>가설</a:t>
            </a:r>
            <a:r>
              <a:rPr lang="en-US" altLang="ko-KR" sz="1600" b="0" dirty="0"/>
              <a:t> </a:t>
            </a:r>
            <a:r>
              <a:rPr lang="ko-KR" altLang="en-US" sz="1600" b="0" dirty="0"/>
              <a:t>검증 결과</a:t>
            </a:r>
            <a:endParaRPr lang="ko-KR" altLang="en-US" sz="1500" b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F46C94-8AE6-085A-C7F8-484B1D2FAB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5" t="6631" r="9434" b="4356"/>
          <a:stretch/>
        </p:blipFill>
        <p:spPr>
          <a:xfrm>
            <a:off x="88338" y="1342038"/>
            <a:ext cx="5219236" cy="282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7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목차</a:t>
            </a:r>
            <a:endParaRPr dirty="0"/>
          </a:p>
        </p:txBody>
      </p:sp>
      <p:sp>
        <p:nvSpPr>
          <p:cNvPr id="1335" name="Google Shape;1335;p56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3828483" y="1148190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dirty="0"/>
              <a:t>프로젝트 개요</a:t>
            </a:r>
            <a:endParaRPr dirty="0"/>
          </a:p>
        </p:txBody>
      </p:sp>
      <p:sp>
        <p:nvSpPr>
          <p:cNvPr id="1341" name="Google Shape;1341;p56">
            <a:hlinkClick r:id="rId3" action="ppaction://hlinksldjump"/>
          </p:cNvPr>
          <p:cNvSpPr txBox="1">
            <a:spLocks noGrp="1"/>
          </p:cNvSpPr>
          <p:nvPr>
            <p:ph type="title" idx="9"/>
          </p:nvPr>
        </p:nvSpPr>
        <p:spPr>
          <a:xfrm>
            <a:off x="3068236" y="1169790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7" name="Google Shape;1335;p56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3828482" y="1747711"/>
            <a:ext cx="3198483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dirty="0"/>
              <a:t>데이터 분석 배경 및 필요성</a:t>
            </a:r>
            <a:endParaRPr dirty="0"/>
          </a:p>
        </p:txBody>
      </p:sp>
      <p:sp>
        <p:nvSpPr>
          <p:cNvPr id="38" name="Google Shape;1341;p56">
            <a:hlinkClick r:id="rId3" action="ppaction://hlinksldjump"/>
          </p:cNvPr>
          <p:cNvSpPr txBox="1">
            <a:spLocks noGrp="1"/>
          </p:cNvSpPr>
          <p:nvPr>
            <p:ph type="title" idx="9"/>
          </p:nvPr>
        </p:nvSpPr>
        <p:spPr>
          <a:xfrm>
            <a:off x="3068236" y="1769311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9" name="Google Shape;1335;p56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3828483" y="2347232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dirty="0"/>
              <a:t>데이터 수집</a:t>
            </a:r>
            <a:endParaRPr dirty="0"/>
          </a:p>
        </p:txBody>
      </p:sp>
      <p:sp>
        <p:nvSpPr>
          <p:cNvPr id="40" name="Google Shape;1341;p56">
            <a:hlinkClick r:id="rId3" action="ppaction://hlinksldjump"/>
          </p:cNvPr>
          <p:cNvSpPr txBox="1">
            <a:spLocks noGrp="1"/>
          </p:cNvSpPr>
          <p:nvPr>
            <p:ph type="title" idx="9"/>
          </p:nvPr>
        </p:nvSpPr>
        <p:spPr>
          <a:xfrm>
            <a:off x="3068236" y="2368832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1" name="Google Shape;1335;p56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3828483" y="2946753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dirty="0"/>
              <a:t>데이터 전처리</a:t>
            </a:r>
            <a:endParaRPr dirty="0"/>
          </a:p>
        </p:txBody>
      </p:sp>
      <p:sp>
        <p:nvSpPr>
          <p:cNvPr id="42" name="Google Shape;1341;p56">
            <a:hlinkClick r:id="rId3" action="ppaction://hlinksldjump"/>
          </p:cNvPr>
          <p:cNvSpPr txBox="1">
            <a:spLocks noGrp="1"/>
          </p:cNvSpPr>
          <p:nvPr>
            <p:ph type="title" idx="9"/>
          </p:nvPr>
        </p:nvSpPr>
        <p:spPr>
          <a:xfrm>
            <a:off x="3068236" y="2968353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3" name="Google Shape;1335;p56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3828483" y="3544278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dirty="0"/>
              <a:t>데이터 분석</a:t>
            </a:r>
            <a:endParaRPr dirty="0"/>
          </a:p>
        </p:txBody>
      </p:sp>
      <p:sp>
        <p:nvSpPr>
          <p:cNvPr id="44" name="Google Shape;1341;p56">
            <a:hlinkClick r:id="rId3" action="ppaction://hlinksldjump"/>
          </p:cNvPr>
          <p:cNvSpPr txBox="1">
            <a:spLocks noGrp="1"/>
          </p:cNvSpPr>
          <p:nvPr>
            <p:ph type="title" idx="9"/>
          </p:nvPr>
        </p:nvSpPr>
        <p:spPr>
          <a:xfrm>
            <a:off x="3068236" y="3565878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45" name="Google Shape;1335;p56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3828483" y="4141803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dirty="0"/>
              <a:t>한계점</a:t>
            </a:r>
            <a:endParaRPr dirty="0"/>
          </a:p>
        </p:txBody>
      </p:sp>
      <p:sp>
        <p:nvSpPr>
          <p:cNvPr id="46" name="Google Shape;1341;p56">
            <a:hlinkClick r:id="rId3" action="ppaction://hlinksldjump"/>
          </p:cNvPr>
          <p:cNvSpPr txBox="1">
            <a:spLocks noGrp="1"/>
          </p:cNvSpPr>
          <p:nvPr>
            <p:ph type="title" idx="9"/>
          </p:nvPr>
        </p:nvSpPr>
        <p:spPr>
          <a:xfrm>
            <a:off x="3068236" y="4163403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58"/>
          <p:cNvSpPr txBox="1">
            <a:spLocks noGrp="1"/>
          </p:cNvSpPr>
          <p:nvPr>
            <p:ph type="body" idx="1"/>
          </p:nvPr>
        </p:nvSpPr>
        <p:spPr>
          <a:xfrm>
            <a:off x="487963" y="1664243"/>
            <a:ext cx="3583150" cy="2898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5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가설 검증을 위한 데이터 준비</a:t>
            </a:r>
            <a:endParaRPr lang="en-US" altLang="ko-KR" sz="15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5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1) </a:t>
            </a:r>
            <a:r>
              <a:rPr lang="ko-KR" altLang="en-US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데이터를 연도 값이 </a:t>
            </a:r>
            <a:r>
              <a:rPr lang="en-US" altLang="ko-KR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2022</a:t>
            </a:r>
            <a:r>
              <a:rPr lang="ko-KR" altLang="en-US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인 데이터를 </a:t>
            </a:r>
            <a:r>
              <a:rPr lang="en-US" altLang="ko-KR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‘</a:t>
            </a:r>
            <a:r>
              <a:rPr lang="ko-KR" altLang="en-US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상권구분</a:t>
            </a:r>
            <a:r>
              <a:rPr lang="en-US" altLang="ko-KR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’</a:t>
            </a:r>
            <a:r>
              <a:rPr lang="ko-KR" altLang="en-US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컬럼으로 그룹화 한다</a:t>
            </a:r>
            <a:r>
              <a:rPr lang="en-US" altLang="ko-KR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.</a:t>
            </a:r>
            <a:r>
              <a:rPr lang="en-US" altLang="ko-KR" sz="15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solidFill>
                <a:schemeClr val="accent2"/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2) </a:t>
            </a:r>
            <a:r>
              <a:rPr lang="ko-KR" altLang="en-US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그룹화 한 데이터 프레임을 이용하여 남성</a:t>
            </a:r>
            <a:r>
              <a:rPr lang="en-US" altLang="ko-KR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,</a:t>
            </a:r>
            <a:r>
              <a:rPr lang="ko-KR" altLang="en-US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여성의 각 성별의 연령대 별 생활인구의 평균을 구해 새로운 데이터 프레임을 생성한다</a:t>
            </a:r>
            <a:r>
              <a:rPr lang="en-US" altLang="ko-KR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.</a:t>
            </a:r>
            <a:endParaRPr sz="1200" dirty="0">
              <a:solidFill>
                <a:schemeClr val="accent2"/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1364" name="Google Shape;1364;p5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1369;p59"/>
          <p:cNvSpPr txBox="1">
            <a:spLocks/>
          </p:cNvSpPr>
          <p:nvPr/>
        </p:nvSpPr>
        <p:spPr>
          <a:xfrm>
            <a:off x="487963" y="4468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altLang="ko-KR" dirty="0">
                <a:solidFill>
                  <a:schemeClr val="accent1"/>
                </a:solidFill>
              </a:rPr>
              <a:t>05</a:t>
            </a:r>
            <a:r>
              <a:rPr lang="ko-KR" altLang="en-US" dirty="0"/>
              <a:t>  데이터 분석</a:t>
            </a:r>
          </a:p>
        </p:txBody>
      </p:sp>
      <p:sp>
        <p:nvSpPr>
          <p:cNvPr id="6" name="Google Shape;1369;p59"/>
          <p:cNvSpPr txBox="1">
            <a:spLocks/>
          </p:cNvSpPr>
          <p:nvPr/>
        </p:nvSpPr>
        <p:spPr>
          <a:xfrm>
            <a:off x="338405" y="988325"/>
            <a:ext cx="8656038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l"/>
            <a:r>
              <a:rPr lang="en-US" altLang="ko-KR" sz="1500" b="0" dirty="0">
                <a:solidFill>
                  <a:schemeClr val="accent1"/>
                </a:solidFill>
              </a:rPr>
              <a:t>3.</a:t>
            </a:r>
            <a:r>
              <a:rPr lang="ko-KR" altLang="en-US" sz="1500" b="0" dirty="0"/>
              <a:t> 가설</a:t>
            </a:r>
            <a:r>
              <a:rPr lang="en-US" altLang="ko-KR" sz="1500" b="0" dirty="0"/>
              <a:t>) 2022</a:t>
            </a:r>
            <a:r>
              <a:rPr lang="ko-KR" altLang="en-US" sz="1500" b="0" dirty="0"/>
              <a:t>년도의 남성과 여성의 각 연령대별 상권의 평균 생활 인구 비율은 발달 상권이 높은 비율을 차지할 것이다</a:t>
            </a:r>
            <a:r>
              <a:rPr lang="en-US" altLang="ko-KR" sz="1500" b="0" dirty="0"/>
              <a:t>.</a:t>
            </a:r>
            <a:endParaRPr lang="ko-KR" altLang="en-US" sz="1500" b="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6340C5-3EAE-2E22-CC8E-E465C7978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713" y="1793743"/>
            <a:ext cx="4280175" cy="210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69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63;p58"/>
          <p:cNvSpPr txBox="1">
            <a:spLocks/>
          </p:cNvSpPr>
          <p:nvPr/>
        </p:nvSpPr>
        <p:spPr>
          <a:xfrm>
            <a:off x="4986068" y="2171923"/>
            <a:ext cx="4069594" cy="189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14300" indent="0" algn="just"/>
            <a:r>
              <a:rPr lang="ko-KR" altLang="en-US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남성의 연령대 별 각 상권의 평균 생활인구는 모든 연령대에서 관광 특구가 높은 비율을 차지 하였고</a:t>
            </a:r>
            <a:r>
              <a:rPr lang="en-US" altLang="ko-KR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,</a:t>
            </a:r>
            <a:r>
              <a:rPr lang="ko-KR" altLang="en-US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골목상권</a:t>
            </a:r>
            <a:r>
              <a:rPr lang="en-US" altLang="ko-KR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,</a:t>
            </a:r>
            <a:r>
              <a:rPr lang="ko-KR" altLang="en-US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발달상권</a:t>
            </a:r>
            <a:r>
              <a:rPr lang="en-US" altLang="ko-KR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,</a:t>
            </a:r>
            <a:r>
              <a:rPr lang="ko-KR" altLang="en-US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전통시장 순으로 확인되었다</a:t>
            </a:r>
            <a:r>
              <a:rPr lang="en-US" altLang="ko-KR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.</a:t>
            </a:r>
          </a:p>
          <a:p>
            <a:pPr marL="114300" indent="0" algn="just"/>
            <a:endParaRPr lang="en-US" altLang="ko-KR" sz="1000" dirty="0">
              <a:solidFill>
                <a:srgbClr val="000000"/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marL="114300" indent="0" algn="just"/>
            <a:r>
              <a:rPr lang="ko-KR" altLang="en-US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발달 상권의 각 연령대별 생활인구 비율은 남성 </a:t>
            </a:r>
            <a:r>
              <a:rPr lang="en-US" altLang="ko-KR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10</a:t>
            </a:r>
            <a:r>
              <a:rPr lang="ko-KR" altLang="en-US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대에서만 </a:t>
            </a:r>
            <a:r>
              <a:rPr lang="en-US" altLang="ko-KR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26.8%</a:t>
            </a:r>
            <a:r>
              <a:rPr lang="ko-KR" altLang="en-US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로 </a:t>
            </a:r>
            <a:r>
              <a:rPr lang="en-US" altLang="ko-KR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2</a:t>
            </a:r>
            <a:r>
              <a:rPr lang="ko-KR" altLang="en-US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위인 골목상권과 비슷한 수치를 보였고 나머지 연령대에서는 모두 </a:t>
            </a:r>
            <a:r>
              <a:rPr lang="en-US" altLang="ko-KR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10%</a:t>
            </a:r>
            <a:r>
              <a:rPr lang="ko-KR" altLang="en-US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대를 차지하였다</a:t>
            </a:r>
            <a:r>
              <a:rPr lang="en-US" altLang="ko-KR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.</a:t>
            </a:r>
          </a:p>
          <a:p>
            <a:pPr marL="114300" indent="0" algn="just"/>
            <a:endParaRPr lang="en-US" altLang="ko-KR" sz="1000" dirty="0">
              <a:solidFill>
                <a:srgbClr val="000000"/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marL="114300" indent="0" algn="just"/>
            <a:endParaRPr lang="en-US" altLang="ko-KR" sz="1000" dirty="0">
              <a:solidFill>
                <a:srgbClr val="000000"/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8" name="Google Shape;1364;p5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1369;p59"/>
          <p:cNvSpPr txBox="1">
            <a:spLocks/>
          </p:cNvSpPr>
          <p:nvPr/>
        </p:nvSpPr>
        <p:spPr>
          <a:xfrm>
            <a:off x="487963" y="4468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altLang="ko-KR" dirty="0">
                <a:solidFill>
                  <a:schemeClr val="accent1"/>
                </a:solidFill>
              </a:rPr>
              <a:t>05</a:t>
            </a:r>
            <a:r>
              <a:rPr lang="ko-KR" altLang="en-US" dirty="0"/>
              <a:t>  데이터 분석</a:t>
            </a:r>
          </a:p>
        </p:txBody>
      </p:sp>
      <p:sp>
        <p:nvSpPr>
          <p:cNvPr id="10" name="Google Shape;1369;p59"/>
          <p:cNvSpPr txBox="1">
            <a:spLocks/>
          </p:cNvSpPr>
          <p:nvPr/>
        </p:nvSpPr>
        <p:spPr>
          <a:xfrm>
            <a:off x="342133" y="800538"/>
            <a:ext cx="1619133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l"/>
            <a:r>
              <a:rPr lang="en-US" altLang="ko-KR" sz="1600" b="0" dirty="0"/>
              <a:t>- </a:t>
            </a:r>
            <a:r>
              <a:rPr lang="ko-KR" altLang="en-US" sz="1600" b="0" dirty="0"/>
              <a:t>가설</a:t>
            </a:r>
            <a:r>
              <a:rPr lang="en-US" altLang="ko-KR" sz="1600" b="0" dirty="0"/>
              <a:t> </a:t>
            </a:r>
            <a:r>
              <a:rPr lang="ko-KR" altLang="en-US" sz="1600" b="0" dirty="0"/>
              <a:t>검증 결과</a:t>
            </a:r>
            <a:endParaRPr lang="ko-KR" altLang="en-US" sz="1500" b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001C1B-D742-7883-FA00-A2F1CDBFA3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76" r="8950" b="13013"/>
          <a:stretch/>
        </p:blipFill>
        <p:spPr>
          <a:xfrm>
            <a:off x="88338" y="1464256"/>
            <a:ext cx="4902511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43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364;p5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1369;p59"/>
          <p:cNvSpPr txBox="1">
            <a:spLocks/>
          </p:cNvSpPr>
          <p:nvPr/>
        </p:nvSpPr>
        <p:spPr>
          <a:xfrm>
            <a:off x="487963" y="4468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altLang="ko-KR" dirty="0">
                <a:solidFill>
                  <a:schemeClr val="accent1"/>
                </a:solidFill>
              </a:rPr>
              <a:t>05</a:t>
            </a:r>
            <a:r>
              <a:rPr lang="ko-KR" altLang="en-US" dirty="0"/>
              <a:t>  데이터 분석</a:t>
            </a:r>
          </a:p>
        </p:txBody>
      </p:sp>
      <p:sp>
        <p:nvSpPr>
          <p:cNvPr id="10" name="Google Shape;1369;p59"/>
          <p:cNvSpPr txBox="1">
            <a:spLocks/>
          </p:cNvSpPr>
          <p:nvPr/>
        </p:nvSpPr>
        <p:spPr>
          <a:xfrm>
            <a:off x="342133" y="800538"/>
            <a:ext cx="1619133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l"/>
            <a:r>
              <a:rPr lang="en-US" altLang="ko-KR" sz="1600" b="0" dirty="0"/>
              <a:t>- </a:t>
            </a:r>
            <a:r>
              <a:rPr lang="ko-KR" altLang="en-US" sz="1600" b="0" dirty="0"/>
              <a:t>가설</a:t>
            </a:r>
            <a:r>
              <a:rPr lang="en-US" altLang="ko-KR" sz="1600" b="0" dirty="0"/>
              <a:t> </a:t>
            </a:r>
            <a:r>
              <a:rPr lang="ko-KR" altLang="en-US" sz="1600" b="0" dirty="0"/>
              <a:t>검증 결과</a:t>
            </a:r>
            <a:endParaRPr lang="ko-KR" altLang="en-US" sz="1500" b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2C0A7B-7BDE-8DF6-25BD-A214138C9A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75" r="9053" b="12417"/>
          <a:stretch/>
        </p:blipFill>
        <p:spPr>
          <a:xfrm>
            <a:off x="123216" y="1464256"/>
            <a:ext cx="4862852" cy="2700000"/>
          </a:xfrm>
          <a:prstGeom prst="rect">
            <a:avLst/>
          </a:prstGeom>
        </p:spPr>
      </p:pic>
      <p:sp>
        <p:nvSpPr>
          <p:cNvPr id="5" name="Google Shape;1363;p58">
            <a:extLst>
              <a:ext uri="{FF2B5EF4-FFF2-40B4-BE49-F238E27FC236}">
                <a16:creationId xmlns:a16="http://schemas.microsoft.com/office/drawing/2014/main" id="{3EA661E6-703F-839D-0C77-43475494347E}"/>
              </a:ext>
            </a:extLst>
          </p:cNvPr>
          <p:cNvSpPr txBox="1">
            <a:spLocks/>
          </p:cNvSpPr>
          <p:nvPr/>
        </p:nvSpPr>
        <p:spPr>
          <a:xfrm>
            <a:off x="4951190" y="1868659"/>
            <a:ext cx="4069594" cy="189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14300" indent="0" algn="just"/>
            <a:r>
              <a:rPr lang="ko-KR" altLang="en-US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여성의 연령대 별 각 상권의 평균 생활인구는 </a:t>
            </a:r>
            <a:r>
              <a:rPr lang="en-US" altLang="ko-KR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60</a:t>
            </a:r>
            <a:r>
              <a:rPr lang="ko-KR" altLang="en-US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대 </a:t>
            </a:r>
            <a:r>
              <a:rPr lang="ko-KR" altLang="en-US" sz="1000" dirty="0" smtClean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이상을 제외하고 </a:t>
            </a:r>
            <a:r>
              <a:rPr lang="ko-KR" altLang="en-US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모든 연령대에서 관광 특구가 </a:t>
            </a:r>
            <a:r>
              <a:rPr lang="ko-KR" altLang="en-US" sz="1000" dirty="0" smtClean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가장 높은 </a:t>
            </a:r>
            <a:r>
              <a:rPr lang="ko-KR" altLang="en-US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비율을 차지 하였고</a:t>
            </a:r>
            <a:r>
              <a:rPr lang="en-US" altLang="ko-KR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,</a:t>
            </a:r>
            <a:r>
              <a:rPr lang="ko-KR" altLang="en-US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골목상권</a:t>
            </a:r>
            <a:r>
              <a:rPr lang="en-US" altLang="ko-KR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,</a:t>
            </a:r>
            <a:r>
              <a:rPr lang="ko-KR" altLang="en-US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발달상권</a:t>
            </a:r>
            <a:r>
              <a:rPr lang="en-US" altLang="ko-KR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,</a:t>
            </a:r>
            <a:r>
              <a:rPr lang="ko-KR" altLang="en-US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전통시장 순으로 확인되었다</a:t>
            </a:r>
            <a:r>
              <a:rPr lang="en-US" altLang="ko-KR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.</a:t>
            </a:r>
          </a:p>
          <a:p>
            <a:pPr marL="114300" indent="0" algn="just"/>
            <a:endParaRPr lang="en-US" altLang="ko-KR" sz="1000" dirty="0">
              <a:solidFill>
                <a:srgbClr val="000000"/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marL="114300" indent="0" algn="just"/>
            <a:r>
              <a:rPr lang="ko-KR" altLang="en-US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발달 상권의 각 연령대별 생활인구 비율은 여성 </a:t>
            </a:r>
            <a:r>
              <a:rPr lang="en-US" altLang="ko-KR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10</a:t>
            </a:r>
            <a:r>
              <a:rPr lang="ko-KR" altLang="en-US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대와 </a:t>
            </a:r>
            <a:r>
              <a:rPr lang="en-US" altLang="ko-KR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60</a:t>
            </a:r>
            <a:r>
              <a:rPr lang="ko-KR" altLang="en-US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대 이상에서만 각각 </a:t>
            </a:r>
            <a:r>
              <a:rPr lang="en-US" altLang="ko-KR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24.9%,</a:t>
            </a:r>
            <a:r>
              <a:rPr lang="ko-KR" altLang="en-US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21.3%</a:t>
            </a:r>
            <a:r>
              <a:rPr lang="ko-KR" altLang="en-US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로 골목상권과 비슷한 수치를 보였고 나머지 연령대에서는 모두 </a:t>
            </a:r>
            <a:r>
              <a:rPr lang="en-US" altLang="ko-KR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10%</a:t>
            </a:r>
            <a:r>
              <a:rPr lang="ko-KR" altLang="en-US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대를 차지하였다</a:t>
            </a:r>
            <a:r>
              <a:rPr lang="en-US" altLang="ko-KR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.</a:t>
            </a:r>
          </a:p>
          <a:p>
            <a:pPr marL="114300" indent="0" algn="just"/>
            <a:endParaRPr lang="en-US" altLang="ko-KR" sz="1000" dirty="0">
              <a:solidFill>
                <a:srgbClr val="000000"/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marL="114300" indent="0" algn="just"/>
            <a:r>
              <a:rPr lang="ko-KR" altLang="en-US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따라서 </a:t>
            </a:r>
            <a:r>
              <a:rPr lang="en-US" altLang="ko-KR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2022</a:t>
            </a:r>
            <a:r>
              <a:rPr lang="ko-KR" altLang="en-US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년도의 상권 별 평균 생활인구 비율이 가장 높은 곳은 관광특구 </a:t>
            </a:r>
            <a:r>
              <a:rPr lang="ko-KR" altLang="en-US" sz="1000" dirty="0" smtClean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이었고</a:t>
            </a:r>
            <a:r>
              <a:rPr lang="en-US" altLang="ko-KR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,</a:t>
            </a:r>
            <a:r>
              <a:rPr lang="ko-KR" altLang="en-US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60</a:t>
            </a:r>
            <a:r>
              <a:rPr lang="ko-KR" altLang="en-US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대 이상의 여성에서만 발달 상권 비율이 </a:t>
            </a:r>
            <a:r>
              <a:rPr lang="en-US" altLang="ko-KR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2</a:t>
            </a:r>
            <a:r>
              <a:rPr lang="ko-KR" altLang="en-US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순위를 차지한 것으로 확인되어 가설은 맞지 않은 것으로 검증 되었다</a:t>
            </a:r>
            <a:r>
              <a:rPr lang="en-US" altLang="ko-KR" sz="1000" dirty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8267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58"/>
          <p:cNvSpPr txBox="1">
            <a:spLocks noGrp="1"/>
          </p:cNvSpPr>
          <p:nvPr>
            <p:ph type="body" idx="1"/>
          </p:nvPr>
        </p:nvSpPr>
        <p:spPr>
          <a:xfrm>
            <a:off x="487963" y="1529825"/>
            <a:ext cx="3583150" cy="2898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5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가설 검증을 위한 데이터 준비</a:t>
            </a:r>
            <a:endParaRPr lang="en-US" altLang="ko-KR" sz="15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5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</a:t>
            </a:r>
            <a:r>
              <a:rPr lang="ko-KR" altLang="en-US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데이터를 연도 값이 </a:t>
            </a:r>
            <a:r>
              <a:rPr lang="en-US" altLang="ko-KR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2022</a:t>
            </a:r>
            <a:r>
              <a:rPr lang="ko-KR" altLang="en-US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인 데이터 중 분기</a:t>
            </a:r>
            <a:r>
              <a:rPr lang="en-US" altLang="ko-KR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,</a:t>
            </a:r>
            <a:r>
              <a:rPr lang="ko-KR" altLang="en-US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상권구분</a:t>
            </a:r>
            <a:r>
              <a:rPr lang="en-US" altLang="ko-KR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,</a:t>
            </a:r>
            <a:r>
              <a:rPr lang="ko-KR" altLang="en-US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</a:t>
            </a:r>
            <a:r>
              <a:rPr lang="ko-KR" altLang="en-US" sz="1200" dirty="0" smtClean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상권 명 </a:t>
            </a:r>
            <a:r>
              <a:rPr lang="ko-KR" altLang="en-US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컬럼 데이터로 새로운 데이터 프레임을 생성한다</a:t>
            </a:r>
            <a:r>
              <a:rPr lang="en-US" altLang="ko-KR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.</a:t>
            </a:r>
            <a:r>
              <a:rPr lang="en-US" altLang="ko-KR" sz="15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2) </a:t>
            </a:r>
            <a:r>
              <a:rPr lang="ko-KR" altLang="en-US" sz="1200" dirty="0" smtClean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일일 주중 생활 인구 평균을 구하기 위해 월요일부터 금요일까지의 생활 인구 합을 </a:t>
            </a:r>
            <a:r>
              <a:rPr lang="en-US" altLang="ko-KR" sz="1200" dirty="0" smtClean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5</a:t>
            </a:r>
            <a:r>
              <a:rPr lang="ko-KR" altLang="en-US" sz="1200" dirty="0" smtClean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를 나누어 주중 생활 인구 컬럼 데이터로 추가하고 토요일부터 일요일까지의 생활 인구 합을 </a:t>
            </a:r>
            <a:r>
              <a:rPr lang="en-US" altLang="ko-KR" sz="1200" dirty="0" smtClean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2</a:t>
            </a:r>
            <a:r>
              <a:rPr lang="ko-KR" altLang="en-US" sz="1200" dirty="0" smtClean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로 나누어 주말 생활 인구 컬럼으로 </a:t>
            </a:r>
            <a:r>
              <a:rPr lang="en-US" altLang="ko-KR" sz="1200" dirty="0" smtClean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1</a:t>
            </a:r>
            <a:r>
              <a:rPr lang="ko-KR" altLang="en-US" sz="1200" dirty="0" smtClean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번에서 생성한 데이터 프레임을 추가한다</a:t>
            </a:r>
            <a:r>
              <a:rPr lang="en-US" altLang="ko-KR" sz="1200" dirty="0" smtClean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3)</a:t>
            </a:r>
            <a:r>
              <a:rPr lang="ko-KR" altLang="en-US" sz="1200" dirty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</a:t>
            </a:r>
            <a:r>
              <a:rPr lang="en-US" altLang="ko-KR" sz="1200" dirty="0" smtClean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2</a:t>
            </a:r>
            <a:r>
              <a:rPr lang="ko-KR" altLang="en-US" sz="1200" dirty="0" smtClean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번에서 생성 완료한 데이터 프레임을 상권 구분과 상권 명으로 그룹화 하여 평균 생활 인구가 상위 </a:t>
            </a:r>
            <a:r>
              <a:rPr lang="en-US" altLang="ko-KR" sz="1200" dirty="0" smtClean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20</a:t>
            </a:r>
            <a:r>
              <a:rPr lang="ko-KR" altLang="en-US" sz="1200" dirty="0" smtClean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위인 지역을 구하고 이 지역이 속한 상권 종류인 </a:t>
            </a:r>
            <a:r>
              <a:rPr lang="en-US" altLang="ko-KR" sz="1200" dirty="0" smtClean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‘</a:t>
            </a:r>
            <a:r>
              <a:rPr lang="ko-KR" altLang="en-US" sz="1200" dirty="0" smtClean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상권 구분</a:t>
            </a:r>
            <a:r>
              <a:rPr lang="en-US" altLang="ko-KR" sz="1200" dirty="0" smtClean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‘</a:t>
            </a:r>
            <a:r>
              <a:rPr lang="ko-KR" altLang="en-US" sz="1200" dirty="0" smtClean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컬럼의 데이터를 가지고 시각화 한다</a:t>
            </a:r>
            <a:r>
              <a:rPr lang="en-US" altLang="ko-KR" sz="1200" dirty="0" smtClean="0">
                <a:solidFill>
                  <a:schemeClr val="accent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.</a:t>
            </a:r>
            <a:endParaRPr sz="1200" dirty="0">
              <a:solidFill>
                <a:schemeClr val="accent2"/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1364" name="Google Shape;1364;p5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1369;p59"/>
          <p:cNvSpPr txBox="1">
            <a:spLocks/>
          </p:cNvSpPr>
          <p:nvPr/>
        </p:nvSpPr>
        <p:spPr>
          <a:xfrm>
            <a:off x="487963" y="4468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altLang="ko-KR" dirty="0">
                <a:solidFill>
                  <a:schemeClr val="accent1"/>
                </a:solidFill>
              </a:rPr>
              <a:t>05</a:t>
            </a:r>
            <a:r>
              <a:rPr lang="ko-KR" altLang="en-US" dirty="0"/>
              <a:t>  데이터 분석</a:t>
            </a:r>
          </a:p>
        </p:txBody>
      </p:sp>
      <p:sp>
        <p:nvSpPr>
          <p:cNvPr id="6" name="Google Shape;1369;p59"/>
          <p:cNvSpPr txBox="1">
            <a:spLocks/>
          </p:cNvSpPr>
          <p:nvPr/>
        </p:nvSpPr>
        <p:spPr>
          <a:xfrm>
            <a:off x="338405" y="988325"/>
            <a:ext cx="8656038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l"/>
            <a:r>
              <a:rPr lang="en-US" altLang="ko-KR" sz="1500" b="0" dirty="0">
                <a:solidFill>
                  <a:schemeClr val="accent1"/>
                </a:solidFill>
              </a:rPr>
              <a:t>4.</a:t>
            </a:r>
            <a:r>
              <a:rPr lang="ko-KR" altLang="en-US" sz="1500" b="0" dirty="0"/>
              <a:t> 가설</a:t>
            </a:r>
            <a:r>
              <a:rPr lang="en-US" altLang="ko-KR" sz="1500" b="0" dirty="0"/>
              <a:t>) 2022</a:t>
            </a:r>
            <a:r>
              <a:rPr lang="ko-KR" altLang="en-US" sz="1500" b="0" dirty="0"/>
              <a:t>년도 생활인구의 평균값이 가장 높은 </a:t>
            </a:r>
            <a:r>
              <a:rPr lang="en-US" altLang="ko-KR" sz="1500" b="0" dirty="0"/>
              <a:t>20</a:t>
            </a:r>
            <a:r>
              <a:rPr lang="ko-KR" altLang="en-US" sz="1500" b="0" dirty="0"/>
              <a:t>곳 중 주중 생활인구 평균값이 높은 곳은 발달상권이 더 많을 것이고 주말 생활인구 평균 값이 높은 곳은 골목상권이 더 많을 것이다</a:t>
            </a:r>
            <a:r>
              <a:rPr lang="en-US" altLang="ko-KR" sz="1500" b="0" dirty="0"/>
              <a:t>.</a:t>
            </a:r>
            <a:endParaRPr lang="ko-KR" altLang="en-US" sz="1500" b="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6E3AE4-54A4-0AC6-CC98-3ADFA7293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261" y="1916496"/>
            <a:ext cx="4662691" cy="6031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F868E65-8345-239D-FBC5-1B8B79729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261" y="2623845"/>
            <a:ext cx="4623429" cy="51814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C8A1DD4-4305-D5BC-1B7F-8D435A644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3261" y="3227005"/>
            <a:ext cx="4623429" cy="49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91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63;p58"/>
          <p:cNvSpPr txBox="1">
            <a:spLocks/>
          </p:cNvSpPr>
          <p:nvPr/>
        </p:nvSpPr>
        <p:spPr>
          <a:xfrm>
            <a:off x="492365" y="3920392"/>
            <a:ext cx="8713529" cy="1070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14300" indent="0" algn="l">
              <a:lnSpc>
                <a:spcPct val="150000"/>
              </a:lnSpc>
            </a:pPr>
            <a:r>
              <a:rPr lang="ko-KR" altLang="en-US" sz="1000" dirty="0" smtClean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주중 평균 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생활 인구의 </a:t>
            </a:r>
            <a:r>
              <a:rPr lang="ko-KR" altLang="en-US" sz="1000" dirty="0" smtClean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상위 </a:t>
            </a:r>
            <a:r>
              <a:rPr lang="en-US" altLang="ko-KR" sz="1000" dirty="0" smtClean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20</a:t>
            </a:r>
            <a:r>
              <a:rPr lang="ko-KR" altLang="en-US" sz="1000" dirty="0" smtClean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위에 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속하는 상권 중 골목상권에 속하는 상권의 개수가 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11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개로 가장 많았고 발달 상권이 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7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개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관광특구가 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2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개로 확인되었다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</a:br>
            <a:r>
              <a:rPr lang="ko-KR" altLang="en-US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또한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주말 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평균 </a:t>
            </a:r>
            <a:r>
              <a:rPr lang="ko-KR" altLang="en-US" sz="1000" dirty="0" smtClean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생활 인구의 </a:t>
            </a:r>
            <a:r>
              <a:rPr lang="ko-KR" altLang="en-US" sz="1000" dirty="0" smtClean="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상위</a:t>
            </a:r>
            <a:r>
              <a:rPr lang="en-US" altLang="ko-Kore-KR" sz="1000" dirty="0" smtClean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</a:t>
            </a:r>
            <a:r>
              <a:rPr lang="en-US" altLang="ko-Kore-KR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20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에 속하는 상권 중 골목상권이 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14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개로 가장 많이 차지하였고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발달상권은 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6</a:t>
            </a:r>
            <a:r>
              <a:rPr lang="ko-KR" altLang="en-US" sz="1000" dirty="0" smtClean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개이며 관광특구나 전통시장은 포함되지 않았다</a:t>
            </a:r>
            <a:r>
              <a:rPr lang="en-US" altLang="ko-KR" sz="1000" dirty="0" smtClean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.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/>
            </a:r>
            <a:br>
              <a:rPr lang="en-US" altLang="ko-KR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</a:br>
            <a:r>
              <a:rPr lang="ko-KR" altLang="en-US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따라서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주중과 주말 상관없이 평균 생활인구가 가장 많은 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20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개의 상권 중 골목상권에 속하는 상권이 가장 많은 것으로 확인되어 가설은 틀린 것으로 검증 되었다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.</a:t>
            </a:r>
          </a:p>
        </p:txBody>
      </p:sp>
      <p:sp>
        <p:nvSpPr>
          <p:cNvPr id="8" name="Google Shape;1364;p5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1369;p59"/>
          <p:cNvSpPr txBox="1">
            <a:spLocks/>
          </p:cNvSpPr>
          <p:nvPr/>
        </p:nvSpPr>
        <p:spPr>
          <a:xfrm>
            <a:off x="487963" y="4468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altLang="ko-KR" dirty="0">
                <a:solidFill>
                  <a:schemeClr val="accent1"/>
                </a:solidFill>
              </a:rPr>
              <a:t>05</a:t>
            </a:r>
            <a:r>
              <a:rPr lang="ko-KR" altLang="en-US" dirty="0"/>
              <a:t>  데이터 분석</a:t>
            </a:r>
          </a:p>
        </p:txBody>
      </p:sp>
      <p:sp>
        <p:nvSpPr>
          <p:cNvPr id="10" name="Google Shape;1369;p59"/>
          <p:cNvSpPr txBox="1">
            <a:spLocks/>
          </p:cNvSpPr>
          <p:nvPr/>
        </p:nvSpPr>
        <p:spPr>
          <a:xfrm>
            <a:off x="342133" y="800538"/>
            <a:ext cx="1619133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l"/>
            <a:r>
              <a:rPr lang="en-US" altLang="ko-KR" sz="1600" b="0" dirty="0"/>
              <a:t>- </a:t>
            </a:r>
            <a:r>
              <a:rPr lang="ko-KR" altLang="en-US" sz="1600" b="0" dirty="0"/>
              <a:t>가설</a:t>
            </a:r>
            <a:r>
              <a:rPr lang="en-US" altLang="ko-KR" sz="1600" b="0" dirty="0"/>
              <a:t> </a:t>
            </a:r>
            <a:r>
              <a:rPr lang="ko-KR" altLang="en-US" sz="1600" b="0" dirty="0"/>
              <a:t>검증 결과</a:t>
            </a:r>
            <a:endParaRPr lang="ko-KR" altLang="en-US" sz="1500" b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4B911F-0203-FE47-4B8F-95A2248827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80" r="8167"/>
          <a:stretch/>
        </p:blipFill>
        <p:spPr>
          <a:xfrm>
            <a:off x="600254" y="1282794"/>
            <a:ext cx="3273077" cy="24023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E0F138-2859-6BDA-0F77-2A3AD90B7C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34" r="9287"/>
          <a:stretch/>
        </p:blipFill>
        <p:spPr>
          <a:xfrm>
            <a:off x="4695672" y="1253172"/>
            <a:ext cx="3243357" cy="240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27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67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/>
              <a:t>한계점과 개선 방향</a:t>
            </a:r>
            <a:endParaRPr sz="4000" dirty="0"/>
          </a:p>
        </p:txBody>
      </p:sp>
      <p:sp>
        <p:nvSpPr>
          <p:cNvPr id="1415" name="Google Shape;1415;p67"/>
          <p:cNvSpPr txBox="1">
            <a:spLocks noGrp="1"/>
          </p:cNvSpPr>
          <p:nvPr>
            <p:ph type="title" idx="2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06</a:t>
            </a:r>
            <a:endParaRPr sz="4500" dirty="0"/>
          </a:p>
        </p:txBody>
      </p:sp>
      <p:sp>
        <p:nvSpPr>
          <p:cNvPr id="1416" name="Google Shape;1416;p67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564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5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1369;p59"/>
          <p:cNvSpPr txBox="1">
            <a:spLocks/>
          </p:cNvSpPr>
          <p:nvPr/>
        </p:nvSpPr>
        <p:spPr>
          <a:xfrm>
            <a:off x="487963" y="4468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altLang="ko-KR" dirty="0">
                <a:solidFill>
                  <a:schemeClr val="accent1"/>
                </a:solidFill>
              </a:rPr>
              <a:t>06</a:t>
            </a:r>
            <a:r>
              <a:rPr lang="ko-KR" altLang="en-US" dirty="0"/>
              <a:t>  한계점과 개선 방향</a:t>
            </a: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84D7C73E-7BBE-4F73-F597-4C1D74E210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335287"/>
              </p:ext>
            </p:extLst>
          </p:nvPr>
        </p:nvGraphicFramePr>
        <p:xfrm>
          <a:off x="812919" y="974753"/>
          <a:ext cx="7292488" cy="4168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944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67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/>
              <a:t>프로젝트 개요</a:t>
            </a:r>
            <a:endParaRPr sz="4000" dirty="0"/>
          </a:p>
        </p:txBody>
      </p:sp>
      <p:sp>
        <p:nvSpPr>
          <p:cNvPr id="1415" name="Google Shape;1415;p67"/>
          <p:cNvSpPr txBox="1">
            <a:spLocks noGrp="1"/>
          </p:cNvSpPr>
          <p:nvPr>
            <p:ph type="title" idx="2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01</a:t>
            </a:r>
            <a:endParaRPr sz="4500" dirty="0"/>
          </a:p>
        </p:txBody>
      </p:sp>
      <p:sp>
        <p:nvSpPr>
          <p:cNvPr id="1416" name="Google Shape;1416;p67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0280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01</a:t>
            </a:r>
            <a:r>
              <a:rPr lang="en" dirty="0"/>
              <a:t> </a:t>
            </a:r>
            <a:r>
              <a:rPr lang="ko-KR" altLang="en-US" dirty="0"/>
              <a:t>프로젝트 개요</a:t>
            </a:r>
            <a:endParaRPr dirty="0"/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497308242"/>
              </p:ext>
            </p:extLst>
          </p:nvPr>
        </p:nvGraphicFramePr>
        <p:xfrm>
          <a:off x="970721" y="1045685"/>
          <a:ext cx="7202558" cy="3713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6942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67"/>
          <p:cNvSpPr txBox="1">
            <a:spLocks noGrp="1"/>
          </p:cNvSpPr>
          <p:nvPr>
            <p:ph type="title"/>
          </p:nvPr>
        </p:nvSpPr>
        <p:spPr>
          <a:xfrm>
            <a:off x="1109038" y="2128200"/>
            <a:ext cx="6925917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Aft>
                <a:spcPts val="1200"/>
              </a:spcAft>
            </a:pPr>
            <a:r>
              <a:rPr lang="ko-KR" altLang="en-US" sz="4000" dirty="0"/>
              <a:t>데이터 분석 배경 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ko-KR" altLang="en-US" sz="4000" dirty="0"/>
              <a:t>및 필요성</a:t>
            </a:r>
          </a:p>
        </p:txBody>
      </p:sp>
      <p:sp>
        <p:nvSpPr>
          <p:cNvPr id="1415" name="Google Shape;1415;p67"/>
          <p:cNvSpPr txBox="1">
            <a:spLocks noGrp="1"/>
          </p:cNvSpPr>
          <p:nvPr>
            <p:ph type="title" idx="2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02</a:t>
            </a:r>
            <a:endParaRPr sz="4500" dirty="0"/>
          </a:p>
        </p:txBody>
      </p:sp>
      <p:sp>
        <p:nvSpPr>
          <p:cNvPr id="1416" name="Google Shape;1416;p67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969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58"/>
          <p:cNvSpPr txBox="1">
            <a:spLocks noGrp="1"/>
          </p:cNvSpPr>
          <p:nvPr>
            <p:ph type="body" idx="1"/>
          </p:nvPr>
        </p:nvSpPr>
        <p:spPr>
          <a:xfrm>
            <a:off x="939257" y="1112051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-KR" altLang="en-US" sz="15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서울시는 인구 수가 많은 만큼 다양하고 세분화 된 상권이 존재하고 있다</a:t>
            </a:r>
            <a:r>
              <a:rPr lang="en-US" altLang="ko-KR" sz="15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-KR" altLang="en-US" sz="15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많은 상권과 사업체가 존재하는 만큼 경쟁이 심화 되어있고</a:t>
            </a:r>
            <a:r>
              <a:rPr lang="en-US" altLang="ko-KR" sz="15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5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각 상권에 생활하는 인구를 파악하여 좀더 정확한 사업 방향을 설정함으로써 사업의 실패를 줄일 필요성이 느껴졌다</a:t>
            </a:r>
            <a:r>
              <a:rPr lang="en-US" altLang="ko-KR" sz="15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-KR" altLang="en-US" sz="15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따라서</a:t>
            </a:r>
            <a:r>
              <a:rPr lang="en-US" altLang="ko-KR" sz="15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5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서울시와 </a:t>
            </a:r>
            <a:r>
              <a:rPr lang="en-US" altLang="ko-KR" sz="15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KT</a:t>
            </a:r>
            <a:r>
              <a:rPr lang="ko-KR" altLang="en-US" sz="15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공공빅데이터와 통신데이터를 이용하여 작성한 서울의 특정지역</a:t>
            </a:r>
            <a:r>
              <a:rPr lang="en-US" altLang="ko-KR" sz="15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br>
              <a:rPr lang="en-US" altLang="ko-KR" sz="15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5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특정시점에 존재하는 인구수인 </a:t>
            </a:r>
            <a:r>
              <a:rPr lang="en-US" altLang="ko-KR" sz="15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5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생활 인구</a:t>
            </a:r>
            <a:r>
              <a:rPr lang="en-US" altLang="ko-KR" sz="15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15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기반으로 하여 각 상권을 분석하여 예비 창업자의 </a:t>
            </a:r>
            <a:r>
              <a:rPr lang="en-US" altLang="ko-KR" sz="15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5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5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 지역 선정과 기존 사업체를 운영중인 자영업자에게 상권 분석을 통한 타겟 층을 선정 할 수 있도록 생활 인구 기반의 상권 분석을 진행하였다</a:t>
            </a:r>
            <a:r>
              <a:rPr lang="en-US" altLang="ko-KR" sz="15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364" name="Google Shape;1364;p5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1369;p59"/>
          <p:cNvSpPr txBox="1">
            <a:spLocks/>
          </p:cNvSpPr>
          <p:nvPr/>
        </p:nvSpPr>
        <p:spPr>
          <a:xfrm>
            <a:off x="487963" y="4468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altLang="ko-KR" dirty="0">
                <a:solidFill>
                  <a:schemeClr val="accent1"/>
                </a:solidFill>
              </a:rPr>
              <a:t>02</a:t>
            </a:r>
            <a:r>
              <a:rPr lang="ko-KR" altLang="en-US" dirty="0"/>
              <a:t>  데이터 분석 배경 및 필요성</a:t>
            </a:r>
          </a:p>
        </p:txBody>
      </p:sp>
    </p:spTree>
    <p:extLst>
      <p:ext uri="{BB962C8B-B14F-4D97-AF65-F5344CB8AC3E}">
        <p14:creationId xmlns:p14="http://schemas.microsoft.com/office/powerpoint/2010/main" val="1666505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67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/>
              <a:t>데이터 수집</a:t>
            </a:r>
            <a:endParaRPr sz="4000" dirty="0"/>
          </a:p>
        </p:txBody>
      </p:sp>
      <p:sp>
        <p:nvSpPr>
          <p:cNvPr id="1415" name="Google Shape;1415;p67"/>
          <p:cNvSpPr txBox="1">
            <a:spLocks noGrp="1"/>
          </p:cNvSpPr>
          <p:nvPr>
            <p:ph type="title" idx="2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03</a:t>
            </a:r>
            <a:endParaRPr sz="4500" dirty="0"/>
          </a:p>
        </p:txBody>
      </p:sp>
      <p:sp>
        <p:nvSpPr>
          <p:cNvPr id="1416" name="Google Shape;1416;p67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04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58"/>
          <p:cNvSpPr txBox="1">
            <a:spLocks noGrp="1"/>
          </p:cNvSpPr>
          <p:nvPr>
            <p:ph type="body" idx="1"/>
          </p:nvPr>
        </p:nvSpPr>
        <p:spPr>
          <a:xfrm>
            <a:off x="3893906" y="1112051"/>
            <a:ext cx="469529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-KR" altLang="en-US" sz="15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서울시와 관련된 다양한 공공 데이터를 제공해주는 </a:t>
            </a:r>
            <a:r>
              <a:rPr lang="en-US" altLang="ko-KR" sz="15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5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5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5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서울 열린 데이터 광장</a:t>
            </a:r>
            <a:r>
              <a:rPr lang="en-US" altLang="ko-KR" sz="15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‘(</a:t>
            </a:r>
            <a:r>
              <a:rPr lang="en-US" altLang="ko-KR" sz="15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https://data.seoul.go.kr)</a:t>
            </a:r>
            <a:r>
              <a:rPr lang="ko-KR" altLang="en-US" sz="15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의</a:t>
            </a:r>
            <a:r>
              <a:rPr lang="en-US" altLang="ko-KR" sz="15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5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5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데이터 중 골목상권분석 정보의 데이터를 활용하였다</a:t>
            </a:r>
            <a:r>
              <a:rPr lang="en-US" altLang="ko-KR" sz="15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-KR" altLang="en-US" sz="15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데이터 중</a:t>
            </a:r>
            <a:r>
              <a:rPr lang="en-US" altLang="ko-KR" sz="15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5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서울의 각 상권을 종류와 </a:t>
            </a:r>
            <a:r>
              <a:rPr lang="ko-KR" altLang="en-US" sz="15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상권명에</a:t>
            </a:r>
            <a:r>
              <a:rPr lang="en-US" altLang="ko-KR" sz="15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5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5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따라 </a:t>
            </a:r>
            <a:r>
              <a:rPr lang="ko-KR" altLang="en-US" sz="1500" dirty="0" smtClean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생활 인구 </a:t>
            </a:r>
            <a:r>
              <a:rPr lang="ko-KR" altLang="en-US" sz="15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데이터를 모아둔 </a:t>
            </a:r>
            <a:r>
              <a:rPr lang="en-US" altLang="ko-KR" sz="15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5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서울시 상권분석서비스</a:t>
            </a:r>
            <a:r>
              <a:rPr lang="en-US" altLang="ko-KR" sz="15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5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상권</a:t>
            </a:r>
            <a:r>
              <a:rPr lang="en-US" altLang="ko-KR" sz="1500" dirty="0" smtClean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1500" dirty="0" smtClean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생활인가</a:t>
            </a:r>
            <a:r>
              <a:rPr lang="en-US" altLang="ko-KR" sz="1500" dirty="0" smtClean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5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데이터를 활용하여</a:t>
            </a:r>
            <a:r>
              <a:rPr lang="en-US" altLang="ko-KR" sz="15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5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5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 분석을 진행하였다</a:t>
            </a:r>
            <a:r>
              <a:rPr lang="en-US" altLang="ko-KR" sz="15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sz="15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64" name="Google Shape;1364;p5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1369;p59"/>
          <p:cNvSpPr txBox="1">
            <a:spLocks/>
          </p:cNvSpPr>
          <p:nvPr/>
        </p:nvSpPr>
        <p:spPr>
          <a:xfrm>
            <a:off x="487963" y="4468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altLang="ko-KR" dirty="0">
                <a:solidFill>
                  <a:schemeClr val="accent1"/>
                </a:solidFill>
              </a:rPr>
              <a:t>03</a:t>
            </a:r>
            <a:r>
              <a:rPr lang="ko-KR" altLang="en-US" dirty="0"/>
              <a:t>  데이터 수집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22" y="2249253"/>
            <a:ext cx="2974428" cy="54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51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5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1369;p59"/>
          <p:cNvSpPr txBox="1">
            <a:spLocks/>
          </p:cNvSpPr>
          <p:nvPr/>
        </p:nvSpPr>
        <p:spPr>
          <a:xfrm>
            <a:off x="487963" y="4468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altLang="ko-KR" dirty="0">
                <a:solidFill>
                  <a:schemeClr val="accent1"/>
                </a:solidFill>
              </a:rPr>
              <a:t>03</a:t>
            </a:r>
            <a:r>
              <a:rPr lang="ko-KR" altLang="en-US" dirty="0"/>
              <a:t>  데이터 수집</a:t>
            </a:r>
          </a:p>
        </p:txBody>
      </p:sp>
      <p:sp>
        <p:nvSpPr>
          <p:cNvPr id="6" name="Google Shape;1369;p59"/>
          <p:cNvSpPr txBox="1">
            <a:spLocks/>
          </p:cNvSpPr>
          <p:nvPr/>
        </p:nvSpPr>
        <p:spPr>
          <a:xfrm>
            <a:off x="487963" y="9883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l"/>
            <a:r>
              <a:rPr lang="en-US" altLang="ko-KR" sz="1500" b="0" dirty="0" smtClean="0">
                <a:solidFill>
                  <a:schemeClr val="accent1"/>
                </a:solidFill>
              </a:rPr>
              <a:t>-</a:t>
            </a:r>
            <a:r>
              <a:rPr lang="ko-KR" altLang="en-US" sz="1500" b="0" dirty="0" smtClean="0"/>
              <a:t>  </a:t>
            </a:r>
            <a:r>
              <a:rPr lang="ko-KR" altLang="en-US" sz="1500" b="0" dirty="0" smtClean="0"/>
              <a:t>상권 용어 설명</a:t>
            </a:r>
            <a:endParaRPr lang="ko-KR" altLang="en-US" sz="1500" b="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506239"/>
              </p:ext>
            </p:extLst>
          </p:nvPr>
        </p:nvGraphicFramePr>
        <p:xfrm>
          <a:off x="1326625" y="1529825"/>
          <a:ext cx="6430364" cy="318532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73892">
                  <a:extLst>
                    <a:ext uri="{9D8B030D-6E8A-4147-A177-3AD203B41FA5}">
                      <a16:colId xmlns:a16="http://schemas.microsoft.com/office/drawing/2014/main" val="2099956718"/>
                    </a:ext>
                  </a:extLst>
                </a:gridCol>
                <a:gridCol w="5456472">
                  <a:extLst>
                    <a:ext uri="{9D8B030D-6E8A-4147-A177-3AD203B41FA5}">
                      <a16:colId xmlns:a16="http://schemas.microsoft.com/office/drawing/2014/main" val="2875043789"/>
                    </a:ext>
                  </a:extLst>
                </a:gridCol>
              </a:tblGrid>
              <a:tr h="2989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용어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595470"/>
                  </a:ext>
                </a:extLst>
              </a:tr>
              <a:tr h="536823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생활 인구</a:t>
                      </a:r>
                      <a:endParaRPr lang="ko-KR" altLang="en-US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  <a:sym typeface="Arial"/>
                        </a:rPr>
                        <a:t>서울시와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  <a:sym typeface="Arial"/>
                        </a:rPr>
                        <a:t>KT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  <a:sym typeface="Arial"/>
                        </a:rPr>
                        <a:t>가 공공빅데이터와 통신데이터를 이용하여 작성한 서울의 특정지역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  <a:sym typeface="Arial"/>
                        </a:rPr>
                        <a:t>특정시점에 존재하는 인구수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85756"/>
                  </a:ext>
                </a:extLst>
              </a:tr>
              <a:tr h="597783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골목상권</a:t>
                      </a:r>
                      <a:endParaRPr lang="ko-KR" altLang="en-US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  <a:sym typeface="Arial"/>
                        </a:rPr>
                        <a:t>대로변이 아닌 거주지 안의 좁은 도로를 따라 형성되는 상업 세력의 범위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  <a:sym typeface="Arial"/>
                        </a:rPr>
                        <a:t>(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  <a:sym typeface="Arial"/>
                        </a:rPr>
                        <a:t>발달 상권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  <a:sym typeface="Arial"/>
                        </a:rPr>
                        <a:t>전통시장과 영역 중복을 피하고 정교함을 위해 분할 및 자르기 사용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  <a:sym typeface="Arial"/>
                        </a:rPr>
                        <a:t>)</a:t>
                      </a:r>
                      <a:endParaRPr lang="ko-KR" altLang="en-US" sz="1000" b="0" i="0" u="none" strike="noStrike" cap="none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798487"/>
                  </a:ext>
                </a:extLst>
              </a:tr>
              <a:tr h="522440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발달 상권</a:t>
                      </a:r>
                      <a:endParaRPr lang="ko-KR" altLang="en-US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  <a:sym typeface="Arial"/>
                        </a:rPr>
                        <a:t>유통산업발전법 제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  <a:sym typeface="Arial"/>
                        </a:rPr>
                        <a:t>5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  <a:sym typeface="Arial"/>
                        </a:rPr>
                        <a:t>조의 법 조항에 따라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  <a:sym typeface="Arial"/>
                        </a:rPr>
                        <a:t>2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  <a:sym typeface="Arial"/>
                        </a:rPr>
                        <a:t>천 제곱 미터 이내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  <a:sym typeface="Arial"/>
                        </a:rPr>
                        <a:t>50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  <a:sym typeface="Arial"/>
                        </a:rPr>
                        <a:t>개 이상의 상점이 분포하는 경우 “상점가” 라 하고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  <a:sym typeface="Arial"/>
                        </a:rPr>
                        <a:t>배후지를 고려하지 않은 도보 이동이 가능한 범위내의 상가업소밀집지역을 발달상권으로 정의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  <a:sym typeface="Arial"/>
                        </a:rPr>
                        <a:t>(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  <a:sym typeface="Arial"/>
                        </a:rPr>
                        <a:t>도매･소매･음식･숙박･생활서비스･금융･부동산･학문･교육･의료복지･문화예술종교･관광여가오락 등의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  <a:sym typeface="Arial"/>
                        </a:rPr>
                        <a:t>8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  <a:sym typeface="Arial"/>
                        </a:rPr>
                        <a:t>개 업종 대분류 점포가 밀집한 지구로 정의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  <a:sym typeface="Arial"/>
                        </a:rPr>
                        <a:t>)</a:t>
                      </a:r>
                      <a:endParaRPr lang="ko-KR" altLang="en-US" sz="1000" b="0" i="0" u="none" strike="noStrike" cap="none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813013"/>
                  </a:ext>
                </a:extLst>
              </a:tr>
              <a:tr h="522440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전통시장</a:t>
                      </a:r>
                      <a:endParaRPr lang="ko-KR" altLang="en-US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  <a:sym typeface="Arial"/>
                        </a:rPr>
                        <a:t>오랜 기간에 걸쳐 일정한 지역에서 자연발생적으로 형성된 상설시장이나 정기 시장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98321"/>
                  </a:ext>
                </a:extLst>
              </a:tr>
              <a:tr h="522440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관광특구</a:t>
                      </a:r>
                      <a:endParaRPr lang="ko-KR" altLang="en-US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  <a:sym typeface="Arial"/>
                        </a:rPr>
                        <a:t>관광 활동이 주로 이루어지는 지역적 공간 內 입지한 상권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362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779998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F1DEDE"/>
      </a:lt1>
      <a:dk2>
        <a:srgbClr val="DB9191"/>
      </a:dk2>
      <a:lt2>
        <a:srgbClr val="FFFFFF"/>
      </a:lt2>
      <a:accent1>
        <a:srgbClr val="ACBBC0"/>
      </a:accent1>
      <a:accent2>
        <a:srgbClr val="40474B"/>
      </a:accent2>
      <a:accent3>
        <a:srgbClr val="DB9191"/>
      </a:accent3>
      <a:accent4>
        <a:srgbClr val="F1DEDE"/>
      </a:accent4>
      <a:accent5>
        <a:srgbClr val="ACBBC0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1554</Words>
  <Application>Microsoft Office PowerPoint</Application>
  <PresentationFormat>화면 슬라이드 쇼(16:9)</PresentationFormat>
  <Paragraphs>169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NANUMBARUNGOTHIC LIGHT</vt:lpstr>
      <vt:lpstr>Hammersmith One</vt:lpstr>
      <vt:lpstr>Manjari</vt:lpstr>
      <vt:lpstr>나눔바른고딕 Light</vt:lpstr>
      <vt:lpstr>나눔바른고딕</vt:lpstr>
      <vt:lpstr>Arial</vt:lpstr>
      <vt:lpstr>NanumBarunGothic</vt:lpstr>
      <vt:lpstr>Elegant Education Pack for Students by Slidesgo</vt:lpstr>
      <vt:lpstr>서울시 생활 인구 기반  상권 분석</vt:lpstr>
      <vt:lpstr>목차</vt:lpstr>
      <vt:lpstr>프로젝트 개요</vt:lpstr>
      <vt:lpstr>01 프로젝트 개요</vt:lpstr>
      <vt:lpstr>데이터 분석 배경  및 필요성</vt:lpstr>
      <vt:lpstr>PowerPoint 프레젠테이션</vt:lpstr>
      <vt:lpstr>데이터 수집</vt:lpstr>
      <vt:lpstr>PowerPoint 프레젠테이션</vt:lpstr>
      <vt:lpstr>PowerPoint 프레젠테이션</vt:lpstr>
      <vt:lpstr>데이터 전처리</vt:lpstr>
      <vt:lpstr>PowerPoint 프레젠테이션</vt:lpstr>
      <vt:lpstr>PowerPoint 프레젠테이션</vt:lpstr>
      <vt:lpstr>PowerPoint 프레젠테이션</vt:lpstr>
      <vt:lpstr>데이터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한계점과 개선 방향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서울시 생활 인구 기반 상권 분석</dc:title>
  <dc:creator>hi-sinchon</dc:creator>
  <cp:lastModifiedBy>hi-sinchon</cp:lastModifiedBy>
  <cp:revision>42</cp:revision>
  <dcterms:modified xsi:type="dcterms:W3CDTF">2023-05-26T08:56:27Z</dcterms:modified>
</cp:coreProperties>
</file>