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1"/>
  </p:notesMasterIdLst>
  <p:sldIdLst>
    <p:sldId id="280" r:id="rId3"/>
    <p:sldId id="260" r:id="rId4"/>
    <p:sldId id="261" r:id="rId5"/>
    <p:sldId id="266" r:id="rId6"/>
    <p:sldId id="293" r:id="rId7"/>
    <p:sldId id="262" r:id="rId8"/>
    <p:sldId id="268" r:id="rId9"/>
    <p:sldId id="292" r:id="rId10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71"/>
    <p:restoredTop sz="93602"/>
  </p:normalViewPr>
  <p:slideViewPr>
    <p:cSldViewPr snapToGrid="0" snapToObjects="1">
      <p:cViewPr varScale="1">
        <p:scale>
          <a:sx n="63" d="100"/>
          <a:sy n="63" d="100"/>
        </p:scale>
        <p:origin x="3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9E48F-FB83-4413-A27B-60E6B7DFCC3F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35DCA-F7DA-4348-A7B2-EBF7E58C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48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53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415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040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41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64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234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205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42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0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0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0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7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3159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7029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98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9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0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5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5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08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07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421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5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3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1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1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07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07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3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2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0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799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7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7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4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88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1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3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1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1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5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647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306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9" r:id="rId2"/>
    <p:sldLayoutId id="2147483700" r:id="rId3"/>
    <p:sldLayoutId id="2147483701" r:id="rId4"/>
    <p:sldLayoutId id="2147483702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Segoe UI"/>
                <a:ea typeface="微软雅黑"/>
              </a:rPr>
              <a:t>Appearance-Based Gaze Estimation via</a:t>
            </a:r>
          </a:p>
          <a:p>
            <a:r>
              <a:rPr lang="en-US" altLang="zh-CN" dirty="0">
                <a:latin typeface="Segoe UI"/>
                <a:ea typeface="微软雅黑"/>
              </a:rPr>
              <a:t>Evaluation-Guided Asymmetric Regression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619454" y="5765112"/>
            <a:ext cx="2294080" cy="549890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Segoe UI"/>
                <a:ea typeface="微软雅黑"/>
                <a:cs typeface=""/>
              </a:rPr>
              <a:t>报告人</a:t>
            </a:r>
            <a:endParaRPr lang="en-US" altLang="zh-CN" kern="0" dirty="0">
              <a:latin typeface="Segoe UI"/>
              <a:ea typeface="微软雅黑"/>
              <a:cs typeface="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kern="0" dirty="0" err="1">
                <a:latin typeface="Segoe UI"/>
                <a:ea typeface="微软雅黑"/>
                <a:cs typeface=""/>
              </a:rPr>
              <a:t>Junier</a:t>
            </a:r>
            <a:r>
              <a:rPr lang="en-US" altLang="zh-CN" kern="0" dirty="0">
                <a:latin typeface="Segoe UI"/>
                <a:ea typeface="微软雅黑"/>
                <a:cs typeface=""/>
              </a:rPr>
              <a:t> </a:t>
            </a:r>
            <a:r>
              <a:rPr lang="zh-CN" altLang="en-US" kern="0" dirty="0">
                <a:latin typeface="Segoe UI"/>
                <a:ea typeface="微软雅黑"/>
                <a:cs typeface=""/>
              </a:rPr>
              <a:t>沈建鑫</a:t>
            </a:r>
            <a:endParaRPr lang="en-US" altLang="zh-CN" kern="0" dirty="0">
              <a:latin typeface="Segoe UI"/>
              <a:ea typeface="微软雅黑"/>
              <a:cs typeface=""/>
            </a:endParaRP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3A7669DC-E3E1-4D2B-802A-1FD1412C78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5304" y="189310"/>
            <a:ext cx="3303395" cy="389467"/>
          </a:xfrm>
        </p:spPr>
        <p:txBody>
          <a:bodyPr/>
          <a:lstStyle/>
          <a:p>
            <a:r>
              <a:rPr kumimoji="1" lang="zh-CN" altLang="en-US" dirty="0"/>
              <a:t>整体网络结构</a:t>
            </a:r>
          </a:p>
        </p:txBody>
      </p:sp>
      <p:grpSp>
        <p:nvGrpSpPr>
          <p:cNvPr id="100" name="组 99"/>
          <p:cNvGrpSpPr/>
          <p:nvPr/>
        </p:nvGrpSpPr>
        <p:grpSpPr>
          <a:xfrm>
            <a:off x="961594" y="890846"/>
            <a:ext cx="2300757" cy="509896"/>
            <a:chOff x="910794" y="928946"/>
            <a:chExt cx="2300757" cy="509896"/>
          </a:xfrm>
        </p:grpSpPr>
        <p:sp>
          <p:nvSpPr>
            <p:cNvPr id="69" name="矩形 68"/>
            <p:cNvSpPr/>
            <p:nvPr/>
          </p:nvSpPr>
          <p:spPr>
            <a:xfrm>
              <a:off x="923286" y="953484"/>
              <a:ext cx="2268157" cy="47100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74" name="矩形 73"/>
          <p:cNvSpPr/>
          <p:nvPr/>
        </p:nvSpPr>
        <p:spPr>
          <a:xfrm>
            <a:off x="1092501" y="9662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75" name="矩形 74"/>
          <p:cNvSpPr/>
          <p:nvPr/>
        </p:nvSpPr>
        <p:spPr>
          <a:xfrm>
            <a:off x="1010421" y="1442930"/>
            <a:ext cx="655031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03" name="组 102"/>
          <p:cNvGrpSpPr/>
          <p:nvPr/>
        </p:nvGrpSpPr>
        <p:grpSpPr>
          <a:xfrm>
            <a:off x="961594" y="2175887"/>
            <a:ext cx="2300757" cy="509896"/>
            <a:chOff x="910794" y="928946"/>
            <a:chExt cx="2300757" cy="509896"/>
          </a:xfrm>
        </p:grpSpPr>
        <p:sp>
          <p:nvSpPr>
            <p:cNvPr id="106" name="矩形 105"/>
            <p:cNvSpPr/>
            <p:nvPr/>
          </p:nvSpPr>
          <p:spPr>
            <a:xfrm>
              <a:off x="923286" y="953484"/>
              <a:ext cx="2268157" cy="47100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04" name="矩形 103"/>
          <p:cNvSpPr/>
          <p:nvPr/>
        </p:nvSpPr>
        <p:spPr>
          <a:xfrm>
            <a:off x="1092501" y="225126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105" name="矩形 104"/>
          <p:cNvSpPr/>
          <p:nvPr/>
        </p:nvSpPr>
        <p:spPr>
          <a:xfrm>
            <a:off x="1010421" y="2727971"/>
            <a:ext cx="655031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12" name="组 111"/>
          <p:cNvGrpSpPr/>
          <p:nvPr/>
        </p:nvGrpSpPr>
        <p:grpSpPr>
          <a:xfrm>
            <a:off x="961594" y="3460928"/>
            <a:ext cx="2300757" cy="509896"/>
            <a:chOff x="910794" y="928946"/>
            <a:chExt cx="2300757" cy="509896"/>
          </a:xfrm>
        </p:grpSpPr>
        <p:sp>
          <p:nvSpPr>
            <p:cNvPr id="115" name="矩形 114"/>
            <p:cNvSpPr/>
            <p:nvPr/>
          </p:nvSpPr>
          <p:spPr>
            <a:xfrm>
              <a:off x="923286" y="953484"/>
              <a:ext cx="2268157" cy="47100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13" name="矩形 112"/>
          <p:cNvSpPr/>
          <p:nvPr/>
        </p:nvSpPr>
        <p:spPr>
          <a:xfrm>
            <a:off x="1092501" y="353630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60CBBA-23D2-433A-88FB-FA6E5A1DD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929734"/>
            <a:ext cx="120300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9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F026DC99-1522-4260-B7E6-273D41496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304069"/>
            <a:ext cx="11734800" cy="5010150"/>
          </a:xfrm>
          <a:prstGeom prst="rect">
            <a:avLst/>
          </a:prstGeom>
        </p:spPr>
      </p:pic>
      <p:sp>
        <p:nvSpPr>
          <p:cNvPr id="16" name="文本占位符 1">
            <a:extLst>
              <a:ext uri="{FF2B5EF4-FFF2-40B4-BE49-F238E27FC236}">
                <a16:creationId xmlns:a16="http://schemas.microsoft.com/office/drawing/2014/main" id="{823ECFBE-5DE0-4889-9FB3-45F9DDD7E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5304" y="189310"/>
            <a:ext cx="3303395" cy="389467"/>
          </a:xfrm>
        </p:spPr>
        <p:txBody>
          <a:bodyPr/>
          <a:lstStyle/>
          <a:p>
            <a:r>
              <a:rPr kumimoji="1" lang="zh-CN" altLang="en-US" dirty="0"/>
              <a:t>具体网络结构</a:t>
            </a:r>
          </a:p>
        </p:txBody>
      </p:sp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占位符 1">
            <a:extLst>
              <a:ext uri="{FF2B5EF4-FFF2-40B4-BE49-F238E27FC236}">
                <a16:creationId xmlns:a16="http://schemas.microsoft.com/office/drawing/2014/main" id="{47EA0000-AA29-4313-82A7-465D462DB2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8773" y="529308"/>
            <a:ext cx="2202235" cy="389467"/>
          </a:xfrm>
        </p:spPr>
        <p:txBody>
          <a:bodyPr/>
          <a:lstStyle/>
          <a:p>
            <a:r>
              <a:rPr kumimoji="1" lang="en-US" altLang="zh-CN" sz="3600" dirty="0"/>
              <a:t>AR-Net</a:t>
            </a:r>
            <a:endParaRPr kumimoji="1" lang="zh-CN" altLang="en-US" sz="36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6A5CEB4-0B19-4C43-BA41-F2A718BB0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81" y="1032266"/>
            <a:ext cx="3529120" cy="96753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6F07797-1C46-4C05-A370-DB219B5FE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73" y="1999800"/>
            <a:ext cx="3529120" cy="84280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B5D5973-3FA7-4C2B-A7AA-9014BCDD1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041" y="3194699"/>
            <a:ext cx="3048000" cy="6858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A94AD3E-2014-4659-9399-6F62510246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8162" y="5605320"/>
            <a:ext cx="2876550" cy="10572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0F3074D-D229-4805-A87A-2884F2BCD0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773" y="3975240"/>
            <a:ext cx="2924175" cy="14097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F1A18B5-D205-4178-9C4E-AE84F21A29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7288" y="5491021"/>
            <a:ext cx="5562600" cy="1285875"/>
          </a:xfrm>
          <a:prstGeom prst="rect">
            <a:avLst/>
          </a:prstGeom>
        </p:spPr>
      </p:pic>
      <p:sp>
        <p:nvSpPr>
          <p:cNvPr id="146" name="文本占位符 1">
            <a:extLst>
              <a:ext uri="{FF2B5EF4-FFF2-40B4-BE49-F238E27FC236}">
                <a16:creationId xmlns:a16="http://schemas.microsoft.com/office/drawing/2014/main" id="{4664FA27-68D2-4746-BE67-40E4DD0452B0}"/>
              </a:ext>
            </a:extLst>
          </p:cNvPr>
          <p:cNvSpPr txBox="1">
            <a:spLocks/>
          </p:cNvSpPr>
          <p:nvPr/>
        </p:nvSpPr>
        <p:spPr>
          <a:xfrm>
            <a:off x="-635216" y="5804327"/>
            <a:ext cx="220223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800" b="0" dirty="0"/>
              <a:t>化简后：</a:t>
            </a:r>
          </a:p>
        </p:txBody>
      </p:sp>
    </p:spTree>
    <p:extLst>
      <p:ext uri="{BB962C8B-B14F-4D97-AF65-F5344CB8AC3E}">
        <p14:creationId xmlns:p14="http://schemas.microsoft.com/office/powerpoint/2010/main" val="63066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占位符 1">
            <a:extLst>
              <a:ext uri="{FF2B5EF4-FFF2-40B4-BE49-F238E27FC236}">
                <a16:creationId xmlns:a16="http://schemas.microsoft.com/office/drawing/2014/main" id="{47EA0000-AA29-4313-82A7-465D462DB2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8773" y="529308"/>
            <a:ext cx="2202235" cy="389467"/>
          </a:xfrm>
        </p:spPr>
        <p:txBody>
          <a:bodyPr/>
          <a:lstStyle/>
          <a:p>
            <a:r>
              <a:rPr kumimoji="1" lang="en-US" altLang="zh-CN" sz="3600" dirty="0"/>
              <a:t>E-Net</a:t>
            </a:r>
            <a:endParaRPr kumimoji="1" lang="zh-CN" altLang="en-US" sz="3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5ABC56-4937-4B26-9B51-E5C44ABB8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73" y="1160016"/>
            <a:ext cx="6781800" cy="1085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A69ECAC-AED5-4E7B-A74C-15E54E485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73" y="2486024"/>
            <a:ext cx="6038850" cy="9429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76DBCA8-46A3-453F-A43C-594F52C16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773" y="3743057"/>
            <a:ext cx="54292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6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7770217" y="613945"/>
            <a:ext cx="45938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Segoe UI"/>
                <a:ea typeface="微软雅黑"/>
              </a:rPr>
              <a:t>实现的网络架构</a:t>
            </a:r>
          </a:p>
        </p:txBody>
      </p:sp>
      <p:grpSp>
        <p:nvGrpSpPr>
          <p:cNvPr id="47" name="组 46"/>
          <p:cNvGrpSpPr/>
          <p:nvPr/>
        </p:nvGrpSpPr>
        <p:grpSpPr>
          <a:xfrm>
            <a:off x="5188751" y="2168217"/>
            <a:ext cx="515028" cy="515938"/>
            <a:chOff x="5188751" y="2168217"/>
            <a:chExt cx="515028" cy="515938"/>
          </a:xfrm>
        </p:grpSpPr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5188751" y="2168217"/>
              <a:ext cx="515028" cy="51593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  <p:sp>
          <p:nvSpPr>
            <p:cNvPr id="29" name="Freeform 6"/>
            <p:cNvSpPr>
              <a:spLocks noEditPoints="1"/>
            </p:cNvSpPr>
            <p:nvPr/>
          </p:nvSpPr>
          <p:spPr bwMode="auto">
            <a:xfrm>
              <a:off x="5307044" y="2297429"/>
              <a:ext cx="278443" cy="279353"/>
            </a:xfrm>
            <a:custGeom>
              <a:avLst/>
              <a:gdLst>
                <a:gd name="T0" fmla="*/ 57 w 130"/>
                <a:gd name="T1" fmla="*/ 49 h 130"/>
                <a:gd name="T2" fmla="*/ 61 w 130"/>
                <a:gd name="T3" fmla="*/ 37 h 130"/>
                <a:gd name="T4" fmla="*/ 40 w 130"/>
                <a:gd name="T5" fmla="*/ 6 h 130"/>
                <a:gd name="T6" fmla="*/ 28 w 130"/>
                <a:gd name="T7" fmla="*/ 11 h 130"/>
                <a:gd name="T8" fmla="*/ 24 w 130"/>
                <a:gd name="T9" fmla="*/ 24 h 130"/>
                <a:gd name="T10" fmla="*/ 45 w 130"/>
                <a:gd name="T11" fmla="*/ 54 h 130"/>
                <a:gd name="T12" fmla="*/ 57 w 130"/>
                <a:gd name="T13" fmla="*/ 49 h 130"/>
                <a:gd name="T14" fmla="*/ 52 w 130"/>
                <a:gd name="T15" fmla="*/ 82 h 130"/>
                <a:gd name="T16" fmla="*/ 48 w 130"/>
                <a:gd name="T17" fmla="*/ 82 h 130"/>
                <a:gd name="T18" fmla="*/ 30 w 130"/>
                <a:gd name="T19" fmla="*/ 84 h 130"/>
                <a:gd name="T20" fmla="*/ 15 w 130"/>
                <a:gd name="T21" fmla="*/ 102 h 130"/>
                <a:gd name="T22" fmla="*/ 45 w 130"/>
                <a:gd name="T23" fmla="*/ 123 h 130"/>
                <a:gd name="T24" fmla="*/ 70 w 130"/>
                <a:gd name="T25" fmla="*/ 104 h 130"/>
                <a:gd name="T26" fmla="*/ 52 w 130"/>
                <a:gd name="T27" fmla="*/ 82 h 130"/>
                <a:gd name="T28" fmla="*/ 102 w 130"/>
                <a:gd name="T29" fmla="*/ 65 h 130"/>
                <a:gd name="T30" fmla="*/ 83 w 130"/>
                <a:gd name="T31" fmla="*/ 65 h 130"/>
                <a:gd name="T32" fmla="*/ 83 w 130"/>
                <a:gd name="T33" fmla="*/ 55 h 130"/>
                <a:gd name="T34" fmla="*/ 102 w 130"/>
                <a:gd name="T35" fmla="*/ 55 h 130"/>
                <a:gd name="T36" fmla="*/ 102 w 130"/>
                <a:gd name="T37" fmla="*/ 37 h 130"/>
                <a:gd name="T38" fmla="*/ 111 w 130"/>
                <a:gd name="T39" fmla="*/ 37 h 130"/>
                <a:gd name="T40" fmla="*/ 111 w 130"/>
                <a:gd name="T41" fmla="*/ 55 h 130"/>
                <a:gd name="T42" fmla="*/ 130 w 130"/>
                <a:gd name="T43" fmla="*/ 55 h 130"/>
                <a:gd name="T44" fmla="*/ 130 w 130"/>
                <a:gd name="T45" fmla="*/ 65 h 130"/>
                <a:gd name="T46" fmla="*/ 111 w 130"/>
                <a:gd name="T47" fmla="*/ 65 h 130"/>
                <a:gd name="T48" fmla="*/ 111 w 130"/>
                <a:gd name="T49" fmla="*/ 83 h 130"/>
                <a:gd name="T50" fmla="*/ 102 w 130"/>
                <a:gd name="T51" fmla="*/ 83 h 130"/>
                <a:gd name="T52" fmla="*/ 102 w 130"/>
                <a:gd name="T53" fmla="*/ 65 h 130"/>
                <a:gd name="T54" fmla="*/ 64 w 130"/>
                <a:gd name="T55" fmla="*/ 6 h 130"/>
                <a:gd name="T56" fmla="*/ 76 w 130"/>
                <a:gd name="T57" fmla="*/ 29 h 130"/>
                <a:gd name="T58" fmla="*/ 62 w 130"/>
                <a:gd name="T59" fmla="*/ 53 h 130"/>
                <a:gd name="T60" fmla="*/ 57 w 130"/>
                <a:gd name="T61" fmla="*/ 62 h 130"/>
                <a:gd name="T62" fmla="*/ 61 w 130"/>
                <a:gd name="T63" fmla="*/ 69 h 130"/>
                <a:gd name="T64" fmla="*/ 68 w 130"/>
                <a:gd name="T65" fmla="*/ 74 h 130"/>
                <a:gd name="T66" fmla="*/ 82 w 130"/>
                <a:gd name="T67" fmla="*/ 98 h 130"/>
                <a:gd name="T68" fmla="*/ 37 w 130"/>
                <a:gd name="T69" fmla="*/ 130 h 130"/>
                <a:gd name="T70" fmla="*/ 0 w 130"/>
                <a:gd name="T71" fmla="*/ 106 h 130"/>
                <a:gd name="T72" fmla="*/ 14 w 130"/>
                <a:gd name="T73" fmla="*/ 85 h 130"/>
                <a:gd name="T74" fmla="*/ 46 w 130"/>
                <a:gd name="T75" fmla="*/ 77 h 130"/>
                <a:gd name="T76" fmla="*/ 41 w 130"/>
                <a:gd name="T77" fmla="*/ 65 h 130"/>
                <a:gd name="T78" fmla="*/ 43 w 130"/>
                <a:gd name="T79" fmla="*/ 59 h 130"/>
                <a:gd name="T80" fmla="*/ 37 w 130"/>
                <a:gd name="T81" fmla="*/ 59 h 130"/>
                <a:gd name="T82" fmla="*/ 9 w 130"/>
                <a:gd name="T83" fmla="*/ 32 h 130"/>
                <a:gd name="T84" fmla="*/ 20 w 130"/>
                <a:gd name="T85" fmla="*/ 9 h 130"/>
                <a:gd name="T86" fmla="*/ 50 w 130"/>
                <a:gd name="T87" fmla="*/ 0 h 130"/>
                <a:gd name="T88" fmla="*/ 86 w 130"/>
                <a:gd name="T89" fmla="*/ 0 h 130"/>
                <a:gd name="T90" fmla="*/ 75 w 130"/>
                <a:gd name="T91" fmla="*/ 6 h 130"/>
                <a:gd name="T92" fmla="*/ 64 w 130"/>
                <a:gd name="T93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0" h="130">
                  <a:moveTo>
                    <a:pt x="57" y="49"/>
                  </a:moveTo>
                  <a:cubicBezTo>
                    <a:pt x="61" y="46"/>
                    <a:pt x="61" y="40"/>
                    <a:pt x="61" y="37"/>
                  </a:cubicBezTo>
                  <a:cubicBezTo>
                    <a:pt x="61" y="25"/>
                    <a:pt x="54" y="6"/>
                    <a:pt x="40" y="6"/>
                  </a:cubicBezTo>
                  <a:cubicBezTo>
                    <a:pt x="35" y="6"/>
                    <a:pt x="30" y="8"/>
                    <a:pt x="28" y="11"/>
                  </a:cubicBezTo>
                  <a:cubicBezTo>
                    <a:pt x="25" y="15"/>
                    <a:pt x="24" y="19"/>
                    <a:pt x="24" y="24"/>
                  </a:cubicBezTo>
                  <a:cubicBezTo>
                    <a:pt x="24" y="35"/>
                    <a:pt x="31" y="54"/>
                    <a:pt x="45" y="54"/>
                  </a:cubicBezTo>
                  <a:cubicBezTo>
                    <a:pt x="50" y="54"/>
                    <a:pt x="54" y="52"/>
                    <a:pt x="57" y="49"/>
                  </a:cubicBezTo>
                  <a:close/>
                  <a:moveTo>
                    <a:pt x="52" y="82"/>
                  </a:moveTo>
                  <a:cubicBezTo>
                    <a:pt x="51" y="82"/>
                    <a:pt x="50" y="82"/>
                    <a:pt x="48" y="82"/>
                  </a:cubicBezTo>
                  <a:cubicBezTo>
                    <a:pt x="46" y="82"/>
                    <a:pt x="37" y="82"/>
                    <a:pt x="30" y="84"/>
                  </a:cubicBezTo>
                  <a:cubicBezTo>
                    <a:pt x="26" y="86"/>
                    <a:pt x="15" y="90"/>
                    <a:pt x="15" y="102"/>
                  </a:cubicBezTo>
                  <a:cubicBezTo>
                    <a:pt x="15" y="114"/>
                    <a:pt x="27" y="123"/>
                    <a:pt x="45" y="123"/>
                  </a:cubicBezTo>
                  <a:cubicBezTo>
                    <a:pt x="62" y="123"/>
                    <a:pt x="70" y="115"/>
                    <a:pt x="70" y="104"/>
                  </a:cubicBezTo>
                  <a:cubicBezTo>
                    <a:pt x="70" y="96"/>
                    <a:pt x="65" y="91"/>
                    <a:pt x="52" y="82"/>
                  </a:cubicBezTo>
                  <a:close/>
                  <a:moveTo>
                    <a:pt x="102" y="65"/>
                  </a:moveTo>
                  <a:cubicBezTo>
                    <a:pt x="83" y="65"/>
                    <a:pt x="83" y="65"/>
                    <a:pt x="83" y="65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2" y="65"/>
                  </a:lnTo>
                  <a:close/>
                  <a:moveTo>
                    <a:pt x="64" y="6"/>
                  </a:moveTo>
                  <a:cubicBezTo>
                    <a:pt x="68" y="9"/>
                    <a:pt x="76" y="16"/>
                    <a:pt x="76" y="29"/>
                  </a:cubicBezTo>
                  <a:cubicBezTo>
                    <a:pt x="76" y="42"/>
                    <a:pt x="69" y="48"/>
                    <a:pt x="62" y="53"/>
                  </a:cubicBezTo>
                  <a:cubicBezTo>
                    <a:pt x="60" y="56"/>
                    <a:pt x="57" y="58"/>
                    <a:pt x="57" y="62"/>
                  </a:cubicBezTo>
                  <a:cubicBezTo>
                    <a:pt x="57" y="66"/>
                    <a:pt x="60" y="68"/>
                    <a:pt x="61" y="69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5" y="80"/>
                    <a:pt x="82" y="86"/>
                    <a:pt x="82" y="98"/>
                  </a:cubicBezTo>
                  <a:cubicBezTo>
                    <a:pt x="82" y="114"/>
                    <a:pt x="66" y="130"/>
                    <a:pt x="37" y="130"/>
                  </a:cubicBezTo>
                  <a:cubicBezTo>
                    <a:pt x="12" y="130"/>
                    <a:pt x="0" y="118"/>
                    <a:pt x="0" y="106"/>
                  </a:cubicBezTo>
                  <a:cubicBezTo>
                    <a:pt x="0" y="99"/>
                    <a:pt x="3" y="91"/>
                    <a:pt x="14" y="85"/>
                  </a:cubicBezTo>
                  <a:cubicBezTo>
                    <a:pt x="24" y="78"/>
                    <a:pt x="38" y="77"/>
                    <a:pt x="46" y="77"/>
                  </a:cubicBezTo>
                  <a:cubicBezTo>
                    <a:pt x="44" y="74"/>
                    <a:pt x="41" y="71"/>
                    <a:pt x="41" y="65"/>
                  </a:cubicBezTo>
                  <a:cubicBezTo>
                    <a:pt x="41" y="62"/>
                    <a:pt x="42" y="61"/>
                    <a:pt x="43" y="59"/>
                  </a:cubicBezTo>
                  <a:cubicBezTo>
                    <a:pt x="41" y="59"/>
                    <a:pt x="39" y="59"/>
                    <a:pt x="37" y="59"/>
                  </a:cubicBezTo>
                  <a:cubicBezTo>
                    <a:pt x="19" y="59"/>
                    <a:pt x="9" y="46"/>
                    <a:pt x="9" y="32"/>
                  </a:cubicBezTo>
                  <a:cubicBezTo>
                    <a:pt x="9" y="24"/>
                    <a:pt x="12" y="16"/>
                    <a:pt x="20" y="9"/>
                  </a:cubicBezTo>
                  <a:cubicBezTo>
                    <a:pt x="30" y="1"/>
                    <a:pt x="41" y="0"/>
                    <a:pt x="5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4" y="6"/>
                    <a:pt x="64" y="6"/>
                    <a:pt x="64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48" name="组 47"/>
          <p:cNvGrpSpPr/>
          <p:nvPr/>
        </p:nvGrpSpPr>
        <p:grpSpPr>
          <a:xfrm>
            <a:off x="5188751" y="4333602"/>
            <a:ext cx="515028" cy="515938"/>
            <a:chOff x="5188751" y="4333602"/>
            <a:chExt cx="515028" cy="515938"/>
          </a:xfrm>
        </p:grpSpPr>
        <p:sp>
          <p:nvSpPr>
            <p:cNvPr id="34" name="Oval 25"/>
            <p:cNvSpPr>
              <a:spLocks noChangeArrowheads="1"/>
            </p:cNvSpPr>
            <p:nvPr/>
          </p:nvSpPr>
          <p:spPr bwMode="auto">
            <a:xfrm>
              <a:off x="5188751" y="4333602"/>
              <a:ext cx="515028" cy="51593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  <p:sp>
          <p:nvSpPr>
            <p:cNvPr id="35" name="Freeform 26"/>
            <p:cNvSpPr>
              <a:spLocks noEditPoints="1"/>
            </p:cNvSpPr>
            <p:nvPr/>
          </p:nvSpPr>
          <p:spPr bwMode="auto">
            <a:xfrm>
              <a:off x="5287935" y="4432786"/>
              <a:ext cx="317570" cy="317570"/>
            </a:xfrm>
            <a:custGeom>
              <a:avLst/>
              <a:gdLst>
                <a:gd name="T0" fmla="*/ 0 w 148"/>
                <a:gd name="T1" fmla="*/ 95 h 148"/>
                <a:gd name="T2" fmla="*/ 121 w 148"/>
                <a:gd name="T3" fmla="*/ 148 h 148"/>
                <a:gd name="T4" fmla="*/ 121 w 148"/>
                <a:gd name="T5" fmla="*/ 69 h 148"/>
                <a:gd name="T6" fmla="*/ 36 w 148"/>
                <a:gd name="T7" fmla="*/ 132 h 148"/>
                <a:gd name="T8" fmla="*/ 19 w 148"/>
                <a:gd name="T9" fmla="*/ 90 h 148"/>
                <a:gd name="T10" fmla="*/ 46 w 148"/>
                <a:gd name="T11" fmla="*/ 90 h 148"/>
                <a:gd name="T12" fmla="*/ 61 w 148"/>
                <a:gd name="T13" fmla="*/ 130 h 148"/>
                <a:gd name="T14" fmla="*/ 48 w 148"/>
                <a:gd name="T15" fmla="*/ 133 h 148"/>
                <a:gd name="T16" fmla="*/ 54 w 148"/>
                <a:gd name="T17" fmla="*/ 98 h 148"/>
                <a:gd name="T18" fmla="*/ 56 w 148"/>
                <a:gd name="T19" fmla="*/ 128 h 148"/>
                <a:gd name="T20" fmla="*/ 61 w 148"/>
                <a:gd name="T21" fmla="*/ 98 h 148"/>
                <a:gd name="T22" fmla="*/ 101 w 148"/>
                <a:gd name="T23" fmla="*/ 126 h 148"/>
                <a:gd name="T24" fmla="*/ 88 w 148"/>
                <a:gd name="T25" fmla="*/ 134 h 148"/>
                <a:gd name="T26" fmla="*/ 77 w 148"/>
                <a:gd name="T27" fmla="*/ 134 h 148"/>
                <a:gd name="T28" fmla="*/ 85 w 148"/>
                <a:gd name="T29" fmla="*/ 101 h 148"/>
                <a:gd name="T30" fmla="*/ 99 w 148"/>
                <a:gd name="T31" fmla="*/ 99 h 148"/>
                <a:gd name="T32" fmla="*/ 129 w 148"/>
                <a:gd name="T33" fmla="*/ 116 h 148"/>
                <a:gd name="T34" fmla="*/ 115 w 148"/>
                <a:gd name="T35" fmla="*/ 127 h 148"/>
                <a:gd name="T36" fmla="*/ 121 w 148"/>
                <a:gd name="T37" fmla="*/ 123 h 148"/>
                <a:gd name="T38" fmla="*/ 129 w 148"/>
                <a:gd name="T39" fmla="*/ 123 h 148"/>
                <a:gd name="T40" fmla="*/ 110 w 148"/>
                <a:gd name="T41" fmla="*/ 131 h 148"/>
                <a:gd name="T42" fmla="*/ 110 w 148"/>
                <a:gd name="T43" fmla="*/ 99 h 148"/>
                <a:gd name="T44" fmla="*/ 129 w 148"/>
                <a:gd name="T45" fmla="*/ 107 h 148"/>
                <a:gd name="T46" fmla="*/ 115 w 148"/>
                <a:gd name="T47" fmla="*/ 104 h 148"/>
                <a:gd name="T48" fmla="*/ 121 w 148"/>
                <a:gd name="T49" fmla="*/ 111 h 148"/>
                <a:gd name="T50" fmla="*/ 118 w 148"/>
                <a:gd name="T51" fmla="*/ 103 h 148"/>
                <a:gd name="T52" fmla="*/ 85 w 148"/>
                <a:gd name="T53" fmla="*/ 105 h 148"/>
                <a:gd name="T54" fmla="*/ 88 w 148"/>
                <a:gd name="T55" fmla="*/ 129 h 148"/>
                <a:gd name="T56" fmla="*/ 93 w 148"/>
                <a:gd name="T57" fmla="*/ 107 h 148"/>
                <a:gd name="T58" fmla="*/ 97 w 148"/>
                <a:gd name="T59" fmla="*/ 60 h 148"/>
                <a:gd name="T60" fmla="*/ 107 w 148"/>
                <a:gd name="T61" fmla="*/ 60 h 148"/>
                <a:gd name="T62" fmla="*/ 107 w 148"/>
                <a:gd name="T63" fmla="*/ 18 h 148"/>
                <a:gd name="T64" fmla="*/ 102 w 148"/>
                <a:gd name="T65" fmla="*/ 53 h 148"/>
                <a:gd name="T66" fmla="*/ 100 w 148"/>
                <a:gd name="T67" fmla="*/ 18 h 148"/>
                <a:gd name="T68" fmla="*/ 93 w 148"/>
                <a:gd name="T69" fmla="*/ 59 h 148"/>
                <a:gd name="T70" fmla="*/ 82 w 148"/>
                <a:gd name="T71" fmla="*/ 58 h 148"/>
                <a:gd name="T72" fmla="*/ 82 w 148"/>
                <a:gd name="T73" fmla="*/ 20 h 148"/>
                <a:gd name="T74" fmla="*/ 61 w 148"/>
                <a:gd name="T75" fmla="*/ 28 h 148"/>
                <a:gd name="T76" fmla="*/ 73 w 148"/>
                <a:gd name="T77" fmla="*/ 61 h 148"/>
                <a:gd name="T78" fmla="*/ 73 w 148"/>
                <a:gd name="T79" fmla="*/ 24 h 148"/>
                <a:gd name="T80" fmla="*/ 76 w 148"/>
                <a:gd name="T81" fmla="*/ 50 h 148"/>
                <a:gd name="T82" fmla="*/ 70 w 148"/>
                <a:gd name="T83" fmla="*/ 53 h 148"/>
                <a:gd name="T84" fmla="*/ 39 w 148"/>
                <a:gd name="T85" fmla="*/ 60 h 148"/>
                <a:gd name="T86" fmla="*/ 60 w 148"/>
                <a:gd name="T87" fmla="*/ 0 h 148"/>
                <a:gd name="T88" fmla="*/ 44 w 148"/>
                <a:gd name="T89" fmla="*/ 23 h 148"/>
                <a:gd name="T90" fmla="*/ 39 w 148"/>
                <a:gd name="T91" fmla="*/ 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8" h="148">
                  <a:moveTo>
                    <a:pt x="121" y="69"/>
                  </a:moveTo>
                  <a:cubicBezTo>
                    <a:pt x="27" y="69"/>
                    <a:pt x="27" y="69"/>
                    <a:pt x="27" y="69"/>
                  </a:cubicBezTo>
                  <a:cubicBezTo>
                    <a:pt x="12" y="69"/>
                    <a:pt x="0" y="80"/>
                    <a:pt x="0" y="9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6"/>
                    <a:pt x="12" y="148"/>
                    <a:pt x="27" y="148"/>
                  </a:cubicBezTo>
                  <a:cubicBezTo>
                    <a:pt x="121" y="148"/>
                    <a:pt x="121" y="148"/>
                    <a:pt x="121" y="148"/>
                  </a:cubicBezTo>
                  <a:cubicBezTo>
                    <a:pt x="136" y="148"/>
                    <a:pt x="148" y="136"/>
                    <a:pt x="148" y="121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48" y="81"/>
                    <a:pt x="136" y="69"/>
                    <a:pt x="121" y="69"/>
                  </a:cubicBezTo>
                  <a:close/>
                  <a:moveTo>
                    <a:pt x="46" y="90"/>
                  </a:moveTo>
                  <a:cubicBezTo>
                    <a:pt x="36" y="90"/>
                    <a:pt x="36" y="90"/>
                    <a:pt x="36" y="90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28" y="132"/>
                    <a:pt x="28" y="132"/>
                    <a:pt x="28" y="132"/>
                  </a:cubicBezTo>
                  <a:cubicBezTo>
                    <a:pt x="28" y="90"/>
                    <a:pt x="28" y="90"/>
                    <a:pt x="28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46" y="83"/>
                    <a:pt x="46" y="83"/>
                    <a:pt x="46" y="83"/>
                  </a:cubicBezTo>
                  <a:lnTo>
                    <a:pt x="46" y="90"/>
                  </a:lnTo>
                  <a:close/>
                  <a:moveTo>
                    <a:pt x="69" y="134"/>
                  </a:moveTo>
                  <a:cubicBezTo>
                    <a:pt x="61" y="134"/>
                    <a:pt x="61" y="134"/>
                    <a:pt x="61" y="134"/>
                  </a:cubicBezTo>
                  <a:cubicBezTo>
                    <a:pt x="61" y="130"/>
                    <a:pt x="61" y="130"/>
                    <a:pt x="61" y="130"/>
                  </a:cubicBezTo>
                  <a:cubicBezTo>
                    <a:pt x="59" y="131"/>
                    <a:pt x="58" y="133"/>
                    <a:pt x="56" y="133"/>
                  </a:cubicBezTo>
                  <a:cubicBezTo>
                    <a:pt x="55" y="134"/>
                    <a:pt x="53" y="134"/>
                    <a:pt x="52" y="134"/>
                  </a:cubicBezTo>
                  <a:cubicBezTo>
                    <a:pt x="50" y="134"/>
                    <a:pt x="49" y="134"/>
                    <a:pt x="48" y="133"/>
                  </a:cubicBezTo>
                  <a:cubicBezTo>
                    <a:pt x="47" y="132"/>
                    <a:pt x="47" y="130"/>
                    <a:pt x="47" y="12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7"/>
                    <a:pt x="55" y="127"/>
                  </a:cubicBezTo>
                  <a:cubicBezTo>
                    <a:pt x="55" y="128"/>
                    <a:pt x="56" y="128"/>
                    <a:pt x="56" y="128"/>
                  </a:cubicBezTo>
                  <a:cubicBezTo>
                    <a:pt x="57" y="128"/>
                    <a:pt x="58" y="128"/>
                    <a:pt x="59" y="127"/>
                  </a:cubicBezTo>
                  <a:cubicBezTo>
                    <a:pt x="59" y="127"/>
                    <a:pt x="60" y="126"/>
                    <a:pt x="61" y="125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69" y="134"/>
                    <a:pt x="69" y="134"/>
                    <a:pt x="69" y="134"/>
                  </a:cubicBezTo>
                  <a:close/>
                  <a:moveTo>
                    <a:pt x="101" y="126"/>
                  </a:moveTo>
                  <a:cubicBezTo>
                    <a:pt x="101" y="128"/>
                    <a:pt x="101" y="130"/>
                    <a:pt x="99" y="131"/>
                  </a:cubicBezTo>
                  <a:cubicBezTo>
                    <a:pt x="98" y="133"/>
                    <a:pt x="96" y="134"/>
                    <a:pt x="94" y="134"/>
                  </a:cubicBezTo>
                  <a:cubicBezTo>
                    <a:pt x="93" y="134"/>
                    <a:pt x="89" y="134"/>
                    <a:pt x="88" y="134"/>
                  </a:cubicBezTo>
                  <a:cubicBezTo>
                    <a:pt x="87" y="133"/>
                    <a:pt x="86" y="132"/>
                    <a:pt x="85" y="131"/>
                  </a:cubicBezTo>
                  <a:cubicBezTo>
                    <a:pt x="85" y="134"/>
                    <a:pt x="85" y="134"/>
                    <a:pt x="85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6" y="100"/>
                    <a:pt x="87" y="99"/>
                    <a:pt x="88" y="98"/>
                  </a:cubicBezTo>
                  <a:cubicBezTo>
                    <a:pt x="89" y="98"/>
                    <a:pt x="92" y="97"/>
                    <a:pt x="94" y="97"/>
                  </a:cubicBezTo>
                  <a:cubicBezTo>
                    <a:pt x="96" y="97"/>
                    <a:pt x="98" y="97"/>
                    <a:pt x="99" y="99"/>
                  </a:cubicBezTo>
                  <a:cubicBezTo>
                    <a:pt x="100" y="100"/>
                    <a:pt x="101" y="103"/>
                    <a:pt x="101" y="106"/>
                  </a:cubicBezTo>
                  <a:cubicBezTo>
                    <a:pt x="101" y="126"/>
                    <a:pt x="101" y="126"/>
                    <a:pt x="101" y="126"/>
                  </a:cubicBezTo>
                  <a:close/>
                  <a:moveTo>
                    <a:pt x="129" y="116"/>
                  </a:moveTo>
                  <a:cubicBezTo>
                    <a:pt x="115" y="116"/>
                    <a:pt x="115" y="116"/>
                    <a:pt x="115" y="116"/>
                  </a:cubicBezTo>
                  <a:cubicBezTo>
                    <a:pt x="115" y="123"/>
                    <a:pt x="115" y="123"/>
                    <a:pt x="115" y="123"/>
                  </a:cubicBezTo>
                  <a:cubicBezTo>
                    <a:pt x="115" y="125"/>
                    <a:pt x="115" y="126"/>
                    <a:pt x="115" y="127"/>
                  </a:cubicBezTo>
                  <a:cubicBezTo>
                    <a:pt x="116" y="128"/>
                    <a:pt x="117" y="128"/>
                    <a:pt x="118" y="128"/>
                  </a:cubicBezTo>
                  <a:cubicBezTo>
                    <a:pt x="119" y="128"/>
                    <a:pt x="120" y="128"/>
                    <a:pt x="121" y="127"/>
                  </a:cubicBezTo>
                  <a:cubicBezTo>
                    <a:pt x="121" y="126"/>
                    <a:pt x="121" y="125"/>
                    <a:pt x="121" y="123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9" y="121"/>
                    <a:pt x="129" y="121"/>
                    <a:pt x="129" y="121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129" y="127"/>
                    <a:pt x="128" y="130"/>
                    <a:pt x="126" y="132"/>
                  </a:cubicBezTo>
                  <a:cubicBezTo>
                    <a:pt x="124" y="133"/>
                    <a:pt x="122" y="134"/>
                    <a:pt x="118" y="134"/>
                  </a:cubicBezTo>
                  <a:cubicBezTo>
                    <a:pt x="114" y="134"/>
                    <a:pt x="111" y="133"/>
                    <a:pt x="110" y="131"/>
                  </a:cubicBezTo>
                  <a:cubicBezTo>
                    <a:pt x="108" y="129"/>
                    <a:pt x="107" y="127"/>
                    <a:pt x="107" y="123"/>
                  </a:cubicBezTo>
                  <a:cubicBezTo>
                    <a:pt x="107" y="107"/>
                    <a:pt x="107" y="107"/>
                    <a:pt x="107" y="107"/>
                  </a:cubicBezTo>
                  <a:cubicBezTo>
                    <a:pt x="107" y="104"/>
                    <a:pt x="108" y="101"/>
                    <a:pt x="110" y="99"/>
                  </a:cubicBezTo>
                  <a:cubicBezTo>
                    <a:pt x="112" y="97"/>
                    <a:pt x="115" y="96"/>
                    <a:pt x="118" y="96"/>
                  </a:cubicBezTo>
                  <a:cubicBezTo>
                    <a:pt x="122" y="96"/>
                    <a:pt x="125" y="97"/>
                    <a:pt x="126" y="99"/>
                  </a:cubicBezTo>
                  <a:cubicBezTo>
                    <a:pt x="128" y="101"/>
                    <a:pt x="129" y="104"/>
                    <a:pt x="129" y="107"/>
                  </a:cubicBezTo>
                  <a:cubicBezTo>
                    <a:pt x="129" y="116"/>
                    <a:pt x="129" y="116"/>
                    <a:pt x="129" y="116"/>
                  </a:cubicBezTo>
                  <a:close/>
                  <a:moveTo>
                    <a:pt x="118" y="103"/>
                  </a:moveTo>
                  <a:cubicBezTo>
                    <a:pt x="117" y="103"/>
                    <a:pt x="116" y="103"/>
                    <a:pt x="115" y="104"/>
                  </a:cubicBezTo>
                  <a:cubicBezTo>
                    <a:pt x="115" y="104"/>
                    <a:pt x="115" y="105"/>
                    <a:pt x="115" y="107"/>
                  </a:cubicBezTo>
                  <a:cubicBezTo>
                    <a:pt x="115" y="111"/>
                    <a:pt x="115" y="111"/>
                    <a:pt x="115" y="111"/>
                  </a:cubicBezTo>
                  <a:cubicBezTo>
                    <a:pt x="121" y="111"/>
                    <a:pt x="121" y="111"/>
                    <a:pt x="121" y="111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21" y="105"/>
                    <a:pt x="121" y="104"/>
                    <a:pt x="121" y="104"/>
                  </a:cubicBezTo>
                  <a:cubicBezTo>
                    <a:pt x="120" y="103"/>
                    <a:pt x="119" y="103"/>
                    <a:pt x="118" y="103"/>
                  </a:cubicBezTo>
                  <a:close/>
                  <a:moveTo>
                    <a:pt x="88" y="103"/>
                  </a:moveTo>
                  <a:cubicBezTo>
                    <a:pt x="87" y="103"/>
                    <a:pt x="87" y="103"/>
                    <a:pt x="86" y="104"/>
                  </a:cubicBezTo>
                  <a:cubicBezTo>
                    <a:pt x="86" y="104"/>
                    <a:pt x="85" y="104"/>
                    <a:pt x="85" y="105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8"/>
                    <a:pt x="86" y="128"/>
                    <a:pt x="86" y="128"/>
                  </a:cubicBezTo>
                  <a:cubicBezTo>
                    <a:pt x="87" y="129"/>
                    <a:pt x="88" y="129"/>
                    <a:pt x="88" y="129"/>
                  </a:cubicBezTo>
                  <a:cubicBezTo>
                    <a:pt x="89" y="129"/>
                    <a:pt x="92" y="129"/>
                    <a:pt x="92" y="128"/>
                  </a:cubicBezTo>
                  <a:cubicBezTo>
                    <a:pt x="93" y="127"/>
                    <a:pt x="93" y="127"/>
                    <a:pt x="93" y="126"/>
                  </a:cubicBezTo>
                  <a:cubicBezTo>
                    <a:pt x="93" y="107"/>
                    <a:pt x="93" y="107"/>
                    <a:pt x="93" y="107"/>
                  </a:cubicBezTo>
                  <a:cubicBezTo>
                    <a:pt x="93" y="106"/>
                    <a:pt x="93" y="105"/>
                    <a:pt x="92" y="104"/>
                  </a:cubicBezTo>
                  <a:cubicBezTo>
                    <a:pt x="92" y="103"/>
                    <a:pt x="89" y="103"/>
                    <a:pt x="88" y="103"/>
                  </a:cubicBezTo>
                  <a:close/>
                  <a:moveTo>
                    <a:pt x="97" y="60"/>
                  </a:moveTo>
                  <a:cubicBezTo>
                    <a:pt x="99" y="60"/>
                    <a:pt x="101" y="60"/>
                    <a:pt x="102" y="59"/>
                  </a:cubicBezTo>
                  <a:cubicBezTo>
                    <a:pt x="104" y="58"/>
                    <a:pt x="106" y="57"/>
                    <a:pt x="107" y="55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16" y="60"/>
                    <a:pt x="116" y="60"/>
                    <a:pt x="116" y="60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6" y="51"/>
                    <a:pt x="105" y="52"/>
                  </a:cubicBezTo>
                  <a:cubicBezTo>
                    <a:pt x="104" y="53"/>
                    <a:pt x="103" y="53"/>
                    <a:pt x="102" y="53"/>
                  </a:cubicBezTo>
                  <a:cubicBezTo>
                    <a:pt x="101" y="53"/>
                    <a:pt x="101" y="53"/>
                    <a:pt x="101" y="52"/>
                  </a:cubicBezTo>
                  <a:cubicBezTo>
                    <a:pt x="100" y="52"/>
                    <a:pt x="100" y="51"/>
                    <a:pt x="100" y="50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5"/>
                    <a:pt x="92" y="57"/>
                    <a:pt x="93" y="59"/>
                  </a:cubicBezTo>
                  <a:cubicBezTo>
                    <a:pt x="94" y="60"/>
                    <a:pt x="96" y="60"/>
                    <a:pt x="97" y="60"/>
                  </a:cubicBezTo>
                  <a:close/>
                  <a:moveTo>
                    <a:pt x="73" y="61"/>
                  </a:moveTo>
                  <a:cubicBezTo>
                    <a:pt x="77" y="61"/>
                    <a:pt x="80" y="60"/>
                    <a:pt x="82" y="58"/>
                  </a:cubicBezTo>
                  <a:cubicBezTo>
                    <a:pt x="84" y="56"/>
                    <a:pt x="85" y="53"/>
                    <a:pt x="85" y="49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25"/>
                    <a:pt x="84" y="22"/>
                    <a:pt x="82" y="20"/>
                  </a:cubicBezTo>
                  <a:cubicBezTo>
                    <a:pt x="79" y="18"/>
                    <a:pt x="77" y="17"/>
                    <a:pt x="73" y="17"/>
                  </a:cubicBezTo>
                  <a:cubicBezTo>
                    <a:pt x="69" y="17"/>
                    <a:pt x="66" y="18"/>
                    <a:pt x="64" y="20"/>
                  </a:cubicBezTo>
                  <a:cubicBezTo>
                    <a:pt x="62" y="22"/>
                    <a:pt x="61" y="25"/>
                    <a:pt x="61" y="28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3"/>
                    <a:pt x="62" y="56"/>
                    <a:pt x="64" y="58"/>
                  </a:cubicBezTo>
                  <a:cubicBezTo>
                    <a:pt x="66" y="60"/>
                    <a:pt x="69" y="61"/>
                    <a:pt x="73" y="61"/>
                  </a:cubicBezTo>
                  <a:close/>
                  <a:moveTo>
                    <a:pt x="69" y="27"/>
                  </a:moveTo>
                  <a:cubicBezTo>
                    <a:pt x="69" y="27"/>
                    <a:pt x="70" y="26"/>
                    <a:pt x="70" y="25"/>
                  </a:cubicBezTo>
                  <a:cubicBezTo>
                    <a:pt x="71" y="25"/>
                    <a:pt x="72" y="24"/>
                    <a:pt x="73" y="24"/>
                  </a:cubicBezTo>
                  <a:cubicBezTo>
                    <a:pt x="74" y="24"/>
                    <a:pt x="75" y="25"/>
                    <a:pt x="75" y="25"/>
                  </a:cubicBezTo>
                  <a:cubicBezTo>
                    <a:pt x="76" y="26"/>
                    <a:pt x="76" y="27"/>
                    <a:pt x="76" y="27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6" y="51"/>
                    <a:pt x="76" y="52"/>
                    <a:pt x="75" y="53"/>
                  </a:cubicBezTo>
                  <a:cubicBezTo>
                    <a:pt x="75" y="53"/>
                    <a:pt x="74" y="54"/>
                    <a:pt x="73" y="54"/>
                  </a:cubicBezTo>
                  <a:cubicBezTo>
                    <a:pt x="72" y="54"/>
                    <a:pt x="71" y="53"/>
                    <a:pt x="70" y="53"/>
                  </a:cubicBezTo>
                  <a:cubicBezTo>
                    <a:pt x="70" y="52"/>
                    <a:pt x="69" y="51"/>
                    <a:pt x="69" y="50"/>
                  </a:cubicBezTo>
                  <a:cubicBezTo>
                    <a:pt x="69" y="27"/>
                    <a:pt x="69" y="27"/>
                    <a:pt x="69" y="27"/>
                  </a:cubicBezTo>
                  <a:close/>
                  <a:moveTo>
                    <a:pt x="39" y="60"/>
                  </a:moveTo>
                  <a:cubicBezTo>
                    <a:pt x="49" y="60"/>
                    <a:pt x="49" y="60"/>
                    <a:pt x="49" y="6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60"/>
                    <a:pt x="39" y="60"/>
                    <a:pt x="39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4635786" y="28219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sp>
        <p:nvSpPr>
          <p:cNvPr id="43" name="矩形 42"/>
          <p:cNvSpPr/>
          <p:nvPr/>
        </p:nvSpPr>
        <p:spPr>
          <a:xfrm>
            <a:off x="4635786" y="4990242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latin typeface="Segoe UI"/>
                <a:ea typeface="微软雅黑"/>
              </a:rPr>
              <a:t>点击此处添加标题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3D5004-7C79-4A9D-8D6E-2CED75016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10" y="0"/>
            <a:ext cx="669607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400" dirty="0"/>
              <a:t>evaluation</a:t>
            </a:r>
            <a:endParaRPr kumimoji="1"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6DD78C-A7A1-47AE-9949-B6F2A6CDF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70" y="609601"/>
            <a:ext cx="10145795" cy="33151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5EF2E1-3FD8-4564-80E5-4A0B773E2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681" y="4608441"/>
            <a:ext cx="6485836" cy="148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2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Segoe UI"/>
                <a:ea typeface="微软雅黑"/>
              </a:rPr>
              <a:t>THANK</a:t>
            </a:r>
            <a:r>
              <a:rPr lang="zh-CN" altLang="en-US" dirty="0">
                <a:latin typeface="Segoe UI"/>
                <a:ea typeface="微软雅黑"/>
              </a:rPr>
              <a:t> </a:t>
            </a:r>
            <a:r>
              <a:rPr lang="en-US" altLang="zh-CN" dirty="0">
                <a:latin typeface="Segoe UI"/>
                <a:ea typeface="微软雅黑"/>
              </a:rPr>
              <a:t>YOU</a:t>
            </a:r>
            <a:r>
              <a:rPr lang="zh-CN" altLang="en-US" dirty="0">
                <a:latin typeface="Segoe UI"/>
                <a:ea typeface="微软雅黑"/>
              </a:rPr>
              <a:t> </a:t>
            </a:r>
            <a:r>
              <a:rPr lang="en-US" altLang="zh-CN" dirty="0">
                <a:latin typeface="Segoe UI"/>
                <a:ea typeface="微软雅黑"/>
              </a:rPr>
              <a:t>FOR</a:t>
            </a:r>
            <a:r>
              <a:rPr lang="zh-CN" altLang="en-US" dirty="0">
                <a:latin typeface="Segoe UI"/>
                <a:ea typeface="微软雅黑"/>
              </a:rPr>
              <a:t> </a:t>
            </a:r>
            <a:r>
              <a:rPr lang="en-US" altLang="zh-CN" dirty="0">
                <a:latin typeface="Segoe UI"/>
                <a:ea typeface="微软雅黑"/>
              </a:rPr>
              <a:t>WATCHING</a:t>
            </a:r>
          </a:p>
        </p:txBody>
      </p:sp>
    </p:spTree>
    <p:extLst>
      <p:ext uri="{BB962C8B-B14F-4D97-AF65-F5344CB8AC3E}">
        <p14:creationId xmlns:p14="http://schemas.microsoft.com/office/powerpoint/2010/main" val="10038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141</Words>
  <Application>Microsoft Office PowerPoint</Application>
  <PresentationFormat>宽屏</PresentationFormat>
  <Paragraphs>27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Microsoft YaHei</vt:lpstr>
      <vt:lpstr>Microsoft YaHei</vt:lpstr>
      <vt:lpstr>Arial</vt:lpstr>
      <vt:lpstr>Century Gothic</vt:lpstr>
      <vt:lpstr>Segoe UI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奕 心</cp:lastModifiedBy>
  <cp:revision>69</cp:revision>
  <dcterms:created xsi:type="dcterms:W3CDTF">2015-08-18T02:51:41Z</dcterms:created>
  <dcterms:modified xsi:type="dcterms:W3CDTF">2020-03-19T03:55:27Z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2017-12-21T08:36:47.5786057Z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