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Libre Franklin"/>
      <p:bold r:id="rId18"/>
      <p:boldItalic r:id="rId19"/>
    </p:embeddedFont>
    <p:embeddedFont>
      <p:font typeface="Arimo"/>
      <p:bold r:id="rId20"/>
      <p:boldItalic r:id="rId21"/>
    </p:embeddedFont>
    <p:embeddedFont>
      <p:font typeface="Libre Franklin Thin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iiUjejKesWZ5Sa6UO9Bc8noeyA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.fntdata"/><Relationship Id="rId22" Type="http://schemas.openxmlformats.org/officeDocument/2006/relationships/font" Target="fonts/LibreFranklinThin-regular.fntdata"/><Relationship Id="rId21" Type="http://schemas.openxmlformats.org/officeDocument/2006/relationships/font" Target="fonts/Arimo-boldItalic.fntdata"/><Relationship Id="rId24" Type="http://schemas.openxmlformats.org/officeDocument/2006/relationships/font" Target="fonts/LibreFranklinThin-italic.fntdata"/><Relationship Id="rId23" Type="http://schemas.openxmlformats.org/officeDocument/2006/relationships/font" Target="fonts/LibreFranklinThi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ibreFranklinTh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ibreFranklin-bold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2D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023069" y="5657850"/>
            <a:ext cx="11823872" cy="7825254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1532132">
            <a:off x="-4471438" y="-2883927"/>
            <a:ext cx="11823872" cy="7825254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"/>
          <p:cNvSpPr/>
          <p:nvPr/>
        </p:nvSpPr>
        <p:spPr>
          <a:xfrm flipH="1" rot="-405914">
            <a:off x="1329251" y="1743279"/>
            <a:ext cx="9523232" cy="5665559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1613490" y="1028700"/>
            <a:ext cx="5326911" cy="9481557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1028700" y="8704965"/>
            <a:ext cx="7741090" cy="553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9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INTRODUCCION A LA INFORMATICA</a:t>
            </a:r>
            <a:endParaRPr/>
          </a:p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INTEGRANTES: LAUTARO RUIZ, JUNIOR MEDINA, JUANA ALANIZ.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 rot="-517195">
            <a:off x="1257619" y="3136793"/>
            <a:ext cx="8841178" cy="1903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289" u="none" cap="none" strike="noStrike">
                <a:solidFill>
                  <a:srgbClr val="000000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2DA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/>
          <p:nvPr/>
        </p:nvSpPr>
        <p:spPr>
          <a:xfrm rot="-3786273">
            <a:off x="-2880804" y="3780221"/>
            <a:ext cx="13189624" cy="13189624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10"/>
          <p:cNvSpPr txBox="1"/>
          <p:nvPr/>
        </p:nvSpPr>
        <p:spPr>
          <a:xfrm>
            <a:off x="1318405" y="635549"/>
            <a:ext cx="15940895" cy="125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265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Conflictos y como solucionarlos</a:t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2750048" y="3311484"/>
            <a:ext cx="10261314" cy="203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1771" lvl="1" marL="963544" marR="0" rtl="0" algn="l">
              <a:lnSpc>
                <a:spcPct val="120013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4462"/>
              <a:buFont typeface="Arial"/>
              <a:buChar char="•"/>
            </a:pPr>
            <a:r>
              <a:rPr b="0" i="0" lang="en-US" sz="4462" u="none" cap="none" strike="noStrike">
                <a:solidFill>
                  <a:srgbClr val="233D5D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VSC nos da opciones</a:t>
            </a:r>
            <a:endParaRPr/>
          </a:p>
          <a:p>
            <a:pPr indent="-481771" lvl="1" marL="963544" marR="0" rtl="0" algn="l">
              <a:lnSpc>
                <a:spcPct val="120013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4462"/>
              <a:buFont typeface="Arial"/>
              <a:buChar char="•"/>
            </a:pPr>
            <a:r>
              <a:rPr b="0" i="0" lang="en-US" sz="4462" u="none" cap="none" strike="noStrike">
                <a:solidFill>
                  <a:srgbClr val="233D5D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Git automaticamente</a:t>
            </a:r>
            <a:endParaRPr/>
          </a:p>
          <a:p>
            <a:pPr indent="-481771" lvl="1" marL="963544" marR="0" rtl="0" algn="l">
              <a:lnSpc>
                <a:spcPct val="120013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4462"/>
              <a:buFont typeface="Arial"/>
              <a:buChar char="•"/>
            </a:pPr>
            <a:r>
              <a:rPr b="0" i="0" lang="en-US" sz="4462" u="none" cap="none" strike="noStrike">
                <a:solidFill>
                  <a:srgbClr val="233D5D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Manualmente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BD9A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/>
          <p:nvPr/>
        </p:nvSpPr>
        <p:spPr>
          <a:xfrm rot="-4442456">
            <a:off x="11643188" y="3763595"/>
            <a:ext cx="9385047" cy="9385047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11"/>
          <p:cNvSpPr/>
          <p:nvPr/>
        </p:nvSpPr>
        <p:spPr>
          <a:xfrm flipH="1">
            <a:off x="7849117" y="503753"/>
            <a:ext cx="8703203" cy="8864373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11"/>
          <p:cNvSpPr/>
          <p:nvPr/>
        </p:nvSpPr>
        <p:spPr>
          <a:xfrm rot="8100000">
            <a:off x="-3307798" y="-2635356"/>
            <a:ext cx="11656162" cy="11656162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11"/>
          <p:cNvSpPr/>
          <p:nvPr/>
        </p:nvSpPr>
        <p:spPr>
          <a:xfrm>
            <a:off x="772667" y="4015070"/>
            <a:ext cx="4506758" cy="662193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11"/>
          <p:cNvSpPr txBox="1"/>
          <p:nvPr/>
        </p:nvSpPr>
        <p:spPr>
          <a:xfrm>
            <a:off x="8456990" y="1364726"/>
            <a:ext cx="7878722" cy="67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62" u="none" cap="none" strike="noStrike">
                <a:solidFill>
                  <a:srgbClr val="233D5D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Comandos más utilizados</a:t>
            </a:r>
            <a:endParaRPr/>
          </a:p>
        </p:txBody>
      </p:sp>
      <p:sp>
        <p:nvSpPr>
          <p:cNvPr id="209" name="Google Shape;209;p11"/>
          <p:cNvSpPr txBox="1"/>
          <p:nvPr/>
        </p:nvSpPr>
        <p:spPr>
          <a:xfrm>
            <a:off x="8759069" y="2804070"/>
            <a:ext cx="7274565" cy="1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613" lvl="1" marL="497229" marR="0" rtl="0" algn="l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2303"/>
              <a:buFont typeface="Arial"/>
              <a:buChar char="•"/>
            </a:pPr>
            <a:r>
              <a:rPr b="1" i="0" lang="en-US" sz="2303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git rm archivo</a:t>
            </a:r>
            <a:endParaRPr/>
          </a:p>
          <a:p>
            <a:pPr indent="-248613" lvl="1" marL="497229" marR="0" rtl="0" algn="l">
              <a:lnSpc>
                <a:spcPct val="190158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1453"/>
              <a:buFont typeface="Arial"/>
              <a:buChar char="•"/>
            </a:pPr>
            <a:r>
              <a:rPr b="1" i="0" lang="en-US" sz="1453" u="none" cap="none" strike="noStrike">
                <a:solidFill>
                  <a:srgbClr val="233D5D"/>
                </a:solidFill>
                <a:latin typeface="Arimo"/>
                <a:ea typeface="Arimo"/>
                <a:cs typeface="Arimo"/>
                <a:sym typeface="Arimo"/>
              </a:rPr>
              <a:t>git rm -r directorio</a:t>
            </a:r>
            <a:endParaRPr/>
          </a:p>
          <a:p>
            <a:pPr indent="-248613" lvl="1" marL="497229" marR="0" rtl="0" algn="l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2303"/>
              <a:buFont typeface="Arial"/>
              <a:buChar char="•"/>
            </a:pPr>
            <a:r>
              <a:rPr b="1" i="0" lang="en-US" sz="2303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 log</a:t>
            </a:r>
            <a:endParaRPr/>
          </a:p>
          <a:p>
            <a:pPr indent="-248615" lvl="1" marL="497229" marR="0" rtl="0" algn="l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2303"/>
              <a:buFont typeface="Arial"/>
              <a:buChar char="•"/>
            </a:pPr>
            <a:r>
              <a:rPr b="1" i="0" lang="en-US" sz="2303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 branch nuevaBranch_nombre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D6D4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/>
          <p:nvPr/>
        </p:nvSpPr>
        <p:spPr>
          <a:xfrm rot="-1120144">
            <a:off x="-4681000" y="1798717"/>
            <a:ext cx="13449112" cy="13449112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12"/>
          <p:cNvSpPr txBox="1"/>
          <p:nvPr/>
        </p:nvSpPr>
        <p:spPr>
          <a:xfrm>
            <a:off x="6001353" y="4578435"/>
            <a:ext cx="8136174" cy="8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Muchas gracias!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D6D4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 rot="-1120144">
            <a:off x="7775272" y="-6200413"/>
            <a:ext cx="13449112" cy="13449112"/>
          </a:xfrm>
          <a:prstGeom prst="rect">
            <a:avLst/>
          </a:prstGeom>
          <a:noFill/>
          <a:ln>
            <a:noFill/>
          </a:ln>
        </p:spPr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8912" y="221532"/>
            <a:ext cx="5398515" cy="349553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8161252" y="1740046"/>
            <a:ext cx="8136174" cy="41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772098" y="428315"/>
            <a:ext cx="8067364" cy="1359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31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SOFTWARE DE CONTROL DE VERSIONES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983894" y="4030483"/>
            <a:ext cx="12515934" cy="316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2467" lvl="1" marL="112493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5210"/>
              <a:buFont typeface="Arial"/>
              <a:buChar char="•"/>
            </a:pPr>
            <a:r>
              <a:rPr b="1" i="0" lang="en-US" sz="521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¿Qué es Git? </a:t>
            </a:r>
            <a:endParaRPr/>
          </a:p>
          <a:p>
            <a:pPr indent="-562467" lvl="1" marL="112493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5210"/>
              <a:buFont typeface="Arial"/>
              <a:buChar char="•"/>
            </a:pPr>
            <a:r>
              <a:rPr b="1" i="0" lang="en-US" sz="521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Principales características</a:t>
            </a:r>
            <a:endParaRPr/>
          </a:p>
          <a:p>
            <a:pPr indent="-562467" lvl="1" marL="112493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5210"/>
              <a:buFont typeface="Arial"/>
              <a:buChar char="•"/>
            </a:pPr>
            <a:r>
              <a:rPr b="1" i="0" lang="en-US" sz="521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que nos permite hacer Git </a:t>
            </a:r>
            <a:endParaRPr/>
          </a:p>
          <a:p>
            <a:pPr indent="-231631" lvl="1" marL="112493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10"/>
              <a:buFont typeface="Arial"/>
              <a:buNone/>
            </a:pPr>
            <a:r>
              <a:t/>
            </a:r>
            <a:endParaRPr b="1" i="0" sz="5210" u="none" cap="none" strike="noStrike">
              <a:solidFill>
                <a:srgbClr val="233D5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947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 rot="661145">
            <a:off x="-5493405" y="-1823254"/>
            <a:ext cx="9674436" cy="6402718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"/>
          <p:cNvSpPr/>
          <p:nvPr/>
        </p:nvSpPr>
        <p:spPr>
          <a:xfrm rot="5044437">
            <a:off x="2703848" y="-552152"/>
            <a:ext cx="2637975" cy="6748308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"/>
          <p:cNvSpPr/>
          <p:nvPr/>
        </p:nvSpPr>
        <p:spPr>
          <a:xfrm rot="5044437">
            <a:off x="2703848" y="2203990"/>
            <a:ext cx="2637975" cy="6748308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3"/>
          <p:cNvSpPr/>
          <p:nvPr/>
        </p:nvSpPr>
        <p:spPr>
          <a:xfrm rot="5044437">
            <a:off x="2703848" y="4974517"/>
            <a:ext cx="2637975" cy="6748308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"/>
          <p:cNvSpPr/>
          <p:nvPr/>
        </p:nvSpPr>
        <p:spPr>
          <a:xfrm rot="8974868">
            <a:off x="9600989" y="-3563181"/>
            <a:ext cx="13037167" cy="13037167"/>
          </a:xfrm>
          <a:prstGeom prst="rect">
            <a:avLst/>
          </a:prstGeom>
          <a:noFill/>
          <a:ln>
            <a:noFill/>
          </a:ln>
        </p:spPr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49418" y="298097"/>
            <a:ext cx="6096635" cy="3414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4942" y="4249405"/>
            <a:ext cx="4969981" cy="2693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454" y="1028700"/>
            <a:ext cx="3049546" cy="3049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6">
            <a:alphaModFix/>
          </a:blip>
          <a:srcRect b="29984" l="0" r="33106" t="22563"/>
          <a:stretch/>
        </p:blipFill>
        <p:spPr>
          <a:xfrm>
            <a:off x="6935908" y="7619298"/>
            <a:ext cx="3928049" cy="145874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630729" y="2702990"/>
            <a:ext cx="47842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Almacenamiento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847939" y="5325731"/>
            <a:ext cx="47842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Herramienta 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847939" y="8339146"/>
            <a:ext cx="478421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Gratis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D6D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1318431" y="2997624"/>
            <a:ext cx="3053152" cy="3434016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4"/>
          <p:cNvSpPr/>
          <p:nvPr/>
        </p:nvSpPr>
        <p:spPr>
          <a:xfrm rot="-5400000">
            <a:off x="825197" y="5805928"/>
            <a:ext cx="4039622" cy="4091698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4"/>
          <p:cNvSpPr txBox="1"/>
          <p:nvPr/>
        </p:nvSpPr>
        <p:spPr>
          <a:xfrm>
            <a:off x="1279320" y="7613905"/>
            <a:ext cx="3092264" cy="46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14142595" y="2997624"/>
            <a:ext cx="3116704" cy="339443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4"/>
          <p:cNvSpPr/>
          <p:nvPr/>
        </p:nvSpPr>
        <p:spPr>
          <a:xfrm rot="-5400000">
            <a:off x="13717573" y="5879270"/>
            <a:ext cx="3966750" cy="4017887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4"/>
          <p:cNvSpPr txBox="1"/>
          <p:nvPr/>
        </p:nvSpPr>
        <p:spPr>
          <a:xfrm>
            <a:off x="14241908" y="7650341"/>
            <a:ext cx="2918080" cy="46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Remoto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7413757" y="2060511"/>
            <a:ext cx="3111813" cy="3610754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4"/>
          <p:cNvSpPr/>
          <p:nvPr/>
        </p:nvSpPr>
        <p:spPr>
          <a:xfrm>
            <a:off x="7173327" y="5058134"/>
            <a:ext cx="3941346" cy="3992155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4"/>
          <p:cNvSpPr txBox="1"/>
          <p:nvPr/>
        </p:nvSpPr>
        <p:spPr>
          <a:xfrm>
            <a:off x="7799336" y="6546794"/>
            <a:ext cx="2689328" cy="456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Repositorio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250587" y="626489"/>
            <a:ext cx="8333832" cy="1762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88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El mundo de los repositorios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BD9A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 rot="-4434315">
            <a:off x="4311656" y="-3290462"/>
            <a:ext cx="6212068" cy="6212068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5"/>
          <p:cNvSpPr/>
          <p:nvPr/>
        </p:nvSpPr>
        <p:spPr>
          <a:xfrm rot="5400000">
            <a:off x="8655067" y="922708"/>
            <a:ext cx="4193237" cy="4413934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5"/>
          <p:cNvSpPr/>
          <p:nvPr/>
        </p:nvSpPr>
        <p:spPr>
          <a:xfrm rot="5400000">
            <a:off x="13099096" y="2491440"/>
            <a:ext cx="4153111" cy="4433997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5"/>
          <p:cNvSpPr/>
          <p:nvPr/>
        </p:nvSpPr>
        <p:spPr>
          <a:xfrm rot="-5764486">
            <a:off x="13879815" y="6454473"/>
            <a:ext cx="6758971" cy="6758971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5"/>
          <p:cNvSpPr/>
          <p:nvPr/>
        </p:nvSpPr>
        <p:spPr>
          <a:xfrm rot="5400000">
            <a:off x="9652774" y="5098621"/>
            <a:ext cx="4274034" cy="452938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5"/>
          <p:cNvSpPr/>
          <p:nvPr/>
        </p:nvSpPr>
        <p:spPr>
          <a:xfrm>
            <a:off x="1028700" y="1398753"/>
            <a:ext cx="6254094" cy="888824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9" name="Google Shape;139;p5"/>
          <p:cNvGrpSpPr/>
          <p:nvPr/>
        </p:nvGrpSpPr>
        <p:grpSpPr>
          <a:xfrm>
            <a:off x="8890103" y="2631884"/>
            <a:ext cx="3723165" cy="1216574"/>
            <a:chOff x="0" y="0"/>
            <a:chExt cx="4964220" cy="1622098"/>
          </a:xfrm>
        </p:grpSpPr>
        <p:sp>
          <p:nvSpPr>
            <p:cNvPr id="140" name="Google Shape;140;p5"/>
            <p:cNvSpPr txBox="1"/>
            <p:nvPr/>
          </p:nvSpPr>
          <p:spPr>
            <a:xfrm>
              <a:off x="0" y="0"/>
              <a:ext cx="4964220" cy="447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33" u="none" cap="none" strike="noStrike">
                  <a:solidFill>
                    <a:srgbClr val="233D5D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Crear repositorio</a:t>
              </a:r>
              <a:endParaRPr/>
            </a:p>
          </p:txBody>
        </p:sp>
        <p:sp>
          <p:nvSpPr>
            <p:cNvPr id="141" name="Google Shape;141;p5"/>
            <p:cNvSpPr txBox="1"/>
            <p:nvPr/>
          </p:nvSpPr>
          <p:spPr>
            <a:xfrm>
              <a:off x="0" y="714854"/>
              <a:ext cx="4964220" cy="907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10989" lvl="1" marL="42198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D5D"/>
                </a:buClr>
                <a:buSzPts val="1954"/>
                <a:buFont typeface="Arial"/>
                <a:buChar char="•"/>
              </a:pPr>
              <a:r>
                <a:rPr b="1" i="0" lang="en-US" sz="1954" u="none" cap="none" strike="noStrike">
                  <a:solidFill>
                    <a:srgbClr val="233D5D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git init</a:t>
              </a:r>
              <a:endParaRPr/>
            </a:p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954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13735280" y="3783240"/>
            <a:ext cx="2668637" cy="2053170"/>
            <a:chOff x="0" y="0"/>
            <a:chExt cx="3558183" cy="2737561"/>
          </a:xfrm>
        </p:grpSpPr>
        <p:sp>
          <p:nvSpPr>
            <p:cNvPr id="143" name="Google Shape;143;p5"/>
            <p:cNvSpPr txBox="1"/>
            <p:nvPr/>
          </p:nvSpPr>
          <p:spPr>
            <a:xfrm>
              <a:off x="0" y="0"/>
              <a:ext cx="3558183" cy="480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233D5D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Configurar</a:t>
              </a:r>
              <a:endParaRPr/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0" y="781133"/>
              <a:ext cx="3558183" cy="1956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26695" lvl="1" marL="45339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D5D"/>
                </a:buClr>
                <a:buSzPts val="2100"/>
                <a:buFont typeface="Arial"/>
                <a:buChar char="•"/>
              </a:pPr>
              <a:r>
                <a:rPr b="1" i="0" lang="en-US" sz="2100" u="none" cap="none" strike="noStrike">
                  <a:solidFill>
                    <a:srgbClr val="233D5D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git config user.name</a:t>
              </a:r>
              <a:endParaRPr/>
            </a:p>
            <a:p>
              <a:pPr indent="-226695" lvl="1" marL="45339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3D5D"/>
                </a:buClr>
                <a:buSzPts val="2100"/>
                <a:buFont typeface="Arial"/>
                <a:buChar char="•"/>
              </a:pPr>
              <a:r>
                <a:rPr b="1" i="0" lang="en-US" sz="2100" u="none" cap="none" strike="noStrike">
                  <a:solidFill>
                    <a:srgbClr val="233D5D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git config user email</a:t>
              </a:r>
              <a:endParaRPr/>
            </a:p>
          </p:txBody>
        </p:sp>
      </p:grpSp>
      <p:sp>
        <p:nvSpPr>
          <p:cNvPr id="145" name="Google Shape;145;p5"/>
          <p:cNvSpPr txBox="1"/>
          <p:nvPr/>
        </p:nvSpPr>
        <p:spPr>
          <a:xfrm>
            <a:off x="10261102" y="7183029"/>
            <a:ext cx="3280051" cy="360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ctr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 config --global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2588436" y="605558"/>
            <a:ext cx="4670864" cy="1586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1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Repositorio local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2DA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 rot="-5400000">
            <a:off x="8151752" y="1160982"/>
            <a:ext cx="3861153" cy="3910929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6"/>
          <p:cNvSpPr/>
          <p:nvPr/>
        </p:nvSpPr>
        <p:spPr>
          <a:xfrm rot="-5400000">
            <a:off x="8151752" y="5372259"/>
            <a:ext cx="3861153" cy="3910929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6"/>
          <p:cNvSpPr/>
          <p:nvPr/>
        </p:nvSpPr>
        <p:spPr>
          <a:xfrm rot="-5400000">
            <a:off x="12599629" y="1160982"/>
            <a:ext cx="3861153" cy="3910929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6"/>
          <p:cNvSpPr/>
          <p:nvPr/>
        </p:nvSpPr>
        <p:spPr>
          <a:xfrm rot="-5400000">
            <a:off x="12599629" y="5372259"/>
            <a:ext cx="3861153" cy="3910929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6"/>
          <p:cNvSpPr/>
          <p:nvPr/>
        </p:nvSpPr>
        <p:spPr>
          <a:xfrm rot="-2774468">
            <a:off x="-3682699" y="629908"/>
            <a:ext cx="11823872" cy="7825254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6" name="Google Shape;156;p6"/>
          <p:cNvGrpSpPr/>
          <p:nvPr/>
        </p:nvGrpSpPr>
        <p:grpSpPr>
          <a:xfrm>
            <a:off x="8690469" y="2649393"/>
            <a:ext cx="3031174" cy="934106"/>
            <a:chOff x="0" y="0"/>
            <a:chExt cx="4041566" cy="1245475"/>
          </a:xfrm>
        </p:grpSpPr>
        <p:sp>
          <p:nvSpPr>
            <p:cNvPr id="157" name="Google Shape;157;p6"/>
            <p:cNvSpPr txBox="1"/>
            <p:nvPr/>
          </p:nvSpPr>
          <p:spPr>
            <a:xfrm>
              <a:off x="0" y="0"/>
              <a:ext cx="4041566" cy="480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233D5D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https://github.com/</a:t>
              </a:r>
              <a:endParaRPr/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0" y="781133"/>
              <a:ext cx="4041566" cy="464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13173698" y="2649393"/>
            <a:ext cx="3031174" cy="934106"/>
            <a:chOff x="0" y="0"/>
            <a:chExt cx="4041566" cy="1245475"/>
          </a:xfrm>
        </p:grpSpPr>
        <p:sp>
          <p:nvSpPr>
            <p:cNvPr id="160" name="Google Shape;160;p6"/>
            <p:cNvSpPr txBox="1"/>
            <p:nvPr/>
          </p:nvSpPr>
          <p:spPr>
            <a:xfrm>
              <a:off x="0" y="0"/>
              <a:ext cx="4041566" cy="480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233D5D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Crear cuenta</a:t>
              </a:r>
              <a:endParaRPr/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0" y="781133"/>
              <a:ext cx="4041566" cy="464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6"/>
          <p:cNvSpPr txBox="1"/>
          <p:nvPr/>
        </p:nvSpPr>
        <p:spPr>
          <a:xfrm>
            <a:off x="13173698" y="6849948"/>
            <a:ext cx="3031174" cy="721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Repositorio listo para vincularse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675193" y="392675"/>
            <a:ext cx="4670864" cy="1586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1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Repositorio remoto</a:t>
            </a: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8690469" y="7104024"/>
            <a:ext cx="3031174" cy="934106"/>
            <a:chOff x="0" y="0"/>
            <a:chExt cx="4041566" cy="1245475"/>
          </a:xfrm>
        </p:grpSpPr>
        <p:sp>
          <p:nvSpPr>
            <p:cNvPr id="165" name="Google Shape;165;p6"/>
            <p:cNvSpPr txBox="1"/>
            <p:nvPr/>
          </p:nvSpPr>
          <p:spPr>
            <a:xfrm>
              <a:off x="0" y="0"/>
              <a:ext cx="4041566" cy="480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233D5D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Nuevo repositorio</a:t>
              </a:r>
              <a:endParaRPr/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0" y="781133"/>
              <a:ext cx="4041566" cy="464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2DA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 rot="6036826">
            <a:off x="-3831420" y="5854853"/>
            <a:ext cx="8515190" cy="851519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7"/>
          <p:cNvSpPr/>
          <p:nvPr/>
        </p:nvSpPr>
        <p:spPr>
          <a:xfrm flipH="1">
            <a:off x="1028700" y="435305"/>
            <a:ext cx="11098425" cy="7183708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7"/>
          <p:cNvSpPr/>
          <p:nvPr/>
        </p:nvSpPr>
        <p:spPr>
          <a:xfrm rot="8743774">
            <a:off x="14675876" y="-2043347"/>
            <a:ext cx="5680744" cy="568074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7"/>
          <p:cNvSpPr/>
          <p:nvPr/>
        </p:nvSpPr>
        <p:spPr>
          <a:xfrm>
            <a:off x="11569396" y="2693112"/>
            <a:ext cx="6947197" cy="7419336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7"/>
          <p:cNvSpPr txBox="1"/>
          <p:nvPr/>
        </p:nvSpPr>
        <p:spPr>
          <a:xfrm>
            <a:off x="884699" y="1403330"/>
            <a:ext cx="8259301" cy="40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5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VINCULAR LOCAL CON REMOTO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2486391" y="2437709"/>
            <a:ext cx="7274565" cy="2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613" lvl="1" marL="497229" marR="0" rtl="0" algn="l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2303"/>
              <a:buFont typeface="Arial"/>
              <a:buChar char="•"/>
            </a:pPr>
            <a:r>
              <a:rPr b="1" i="0" lang="en-US" sz="2303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Copiar url</a:t>
            </a:r>
            <a:endParaRPr/>
          </a:p>
          <a:p>
            <a:pPr indent="-248613" lvl="1" marL="497229" marR="0" rtl="0" algn="l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2303"/>
              <a:buFont typeface="Arial"/>
              <a:buChar char="•"/>
            </a:pPr>
            <a:r>
              <a:rPr b="1" i="0" lang="en-US" sz="2303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 la terminal:</a:t>
            </a:r>
            <a:endParaRPr/>
          </a:p>
          <a:p>
            <a:pPr indent="-248613" lvl="1" marL="497229" marR="0" rtl="0" algn="l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2303"/>
              <a:buFont typeface="Arial"/>
              <a:buChar char="•"/>
            </a:pPr>
            <a:r>
              <a:rPr b="1" i="0" lang="en-US" sz="2303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git remote add origin + url</a:t>
            </a:r>
            <a:endParaRPr/>
          </a:p>
          <a:p>
            <a:pPr indent="0" lvl="0" marL="0" marR="0" rtl="0" algn="l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3" u="none" cap="none" strike="noStrike">
              <a:solidFill>
                <a:srgbClr val="233D5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3" u="none" cap="none" strike="noStrike">
              <a:solidFill>
                <a:srgbClr val="233D5D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3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3.Verificar en terminal:</a:t>
            </a:r>
            <a:endParaRPr/>
          </a:p>
          <a:p>
            <a:pPr indent="-248615" lvl="1" marL="497229" marR="0" rtl="0" algn="l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2303"/>
              <a:buFont typeface="Arial"/>
              <a:buChar char="•"/>
            </a:pPr>
            <a:r>
              <a:rPr b="1" i="0" lang="en-US" sz="2303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 remote -v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D6D4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 rot="-2579019">
            <a:off x="-3008843" y="4758456"/>
            <a:ext cx="11676750" cy="1167675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8"/>
          <p:cNvSpPr/>
          <p:nvPr/>
        </p:nvSpPr>
        <p:spPr>
          <a:xfrm rot="-2579019">
            <a:off x="13500826" y="-2167257"/>
            <a:ext cx="8066953" cy="8066953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8"/>
          <p:cNvSpPr/>
          <p:nvPr/>
        </p:nvSpPr>
        <p:spPr>
          <a:xfrm>
            <a:off x="7984686" y="2185419"/>
            <a:ext cx="8115006" cy="4827777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8"/>
          <p:cNvSpPr/>
          <p:nvPr/>
        </p:nvSpPr>
        <p:spPr>
          <a:xfrm flipH="1">
            <a:off x="1355545" y="1396172"/>
            <a:ext cx="9535761" cy="8946278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8"/>
          <p:cNvSpPr txBox="1"/>
          <p:nvPr/>
        </p:nvSpPr>
        <p:spPr>
          <a:xfrm>
            <a:off x="8696489" y="2354759"/>
            <a:ext cx="5964445" cy="3403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4107" lvl="1" marL="968216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4484"/>
              <a:buFont typeface="Arial"/>
              <a:buChar char="•"/>
            </a:pPr>
            <a:r>
              <a:rPr b="1" i="0" lang="en-US" sz="4484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 status</a:t>
            </a:r>
            <a:endParaRPr/>
          </a:p>
          <a:p>
            <a:pPr indent="-484107" lvl="1" marL="968216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4484"/>
              <a:buFont typeface="Arial"/>
              <a:buChar char="•"/>
            </a:pPr>
            <a:r>
              <a:rPr b="1" i="0" lang="en-US" sz="4484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 add "..."/add .</a:t>
            </a:r>
            <a:endParaRPr/>
          </a:p>
          <a:p>
            <a:pPr indent="-484107" lvl="1" marL="968216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4484"/>
              <a:buFont typeface="Arial"/>
              <a:buChar char="•"/>
            </a:pPr>
            <a:r>
              <a:rPr b="1" i="0" lang="en-US" sz="4484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 status</a:t>
            </a:r>
            <a:endParaRPr/>
          </a:p>
          <a:p>
            <a:pPr indent="-484108" lvl="1" marL="968215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rgbClr val="233D5D"/>
              </a:buClr>
              <a:buSzPts val="4484"/>
              <a:buFont typeface="Arial"/>
              <a:buChar char="•"/>
            </a:pPr>
            <a:r>
              <a:rPr b="1" i="0" lang="en-US" sz="4484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 commit -m "mensaje"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0" y="279829"/>
            <a:ext cx="4670864" cy="1586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210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Repositorio local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b="228" l="250" r="167" t="0"/>
          <a:stretch/>
        </p:blipFill>
        <p:spPr>
          <a:xfrm>
            <a:off x="3506824" y="892491"/>
            <a:ext cx="10726602" cy="905446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1028700" y="346389"/>
            <a:ext cx="6203260" cy="2106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19" u="none" cap="none" strike="noStrike">
                <a:solidFill>
                  <a:srgbClr val="233D5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Repositorio remoto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