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38C4B946-52CE-89FD-496C-6182E914FE45}"/>
    <pc:docChg chg="addSld delSld modSld">
      <pc:chgData name="Juliana Mascarenhas" userId="S::juliana.mascarenhas@dio.me::573f2dcc-13b6-4a88-af1c-35ffa781b5c6" providerId="AD" clId="Web-{38C4B946-52CE-89FD-496C-6182E914FE45}" dt="2022-08-01T19:19:58.269" v="131" actId="20577"/>
      <pc:docMkLst>
        <pc:docMk/>
      </pc:docMkLst>
      <pc:sldChg chg="del">
        <pc:chgData name="Juliana Mascarenhas" userId="S::juliana.mascarenhas@dio.me::573f2dcc-13b6-4a88-af1c-35ffa781b5c6" providerId="AD" clId="Web-{38C4B946-52CE-89FD-496C-6182E914FE45}" dt="2022-08-01T17:23:20.670" v="0"/>
        <pc:sldMkLst>
          <pc:docMk/>
          <pc:sldMk cId="0" sldId="256"/>
        </pc:sldMkLst>
      </pc:sldChg>
      <pc:sldChg chg="addSp delSp modSp">
        <pc:chgData name="Juliana Mascarenhas" userId="S::juliana.mascarenhas@dio.me::573f2dcc-13b6-4a88-af1c-35ffa781b5c6" providerId="AD" clId="Web-{38C4B946-52CE-89FD-496C-6182E914FE45}" dt="2022-08-01T18:23:33.427" v="53" actId="20577"/>
        <pc:sldMkLst>
          <pc:docMk/>
          <pc:sldMk cId="0" sldId="257"/>
        </pc:sldMkLst>
        <pc:spChg chg="add">
          <ac:chgData name="Juliana Mascarenhas" userId="S::juliana.mascarenhas@dio.me::573f2dcc-13b6-4a88-af1c-35ffa781b5c6" providerId="AD" clId="Web-{38C4B946-52CE-89FD-496C-6182E914FE45}" dt="2022-08-01T17:24:28.093" v="45"/>
          <ac:spMkLst>
            <pc:docMk/>
            <pc:sldMk cId="0" sldId="257"/>
            <ac:spMk id="2" creationId="{9291D37F-6091-32B0-B969-022DEB2BC32F}"/>
          </ac:spMkLst>
        </pc:spChg>
        <pc:spChg chg="del">
          <ac:chgData name="Juliana Mascarenhas" userId="S::juliana.mascarenhas@dio.me::573f2dcc-13b6-4a88-af1c-35ffa781b5c6" providerId="AD" clId="Web-{38C4B946-52CE-89FD-496C-6182E914FE45}" dt="2022-08-01T17:24:27.187" v="44"/>
          <ac:spMkLst>
            <pc:docMk/>
            <pc:sldMk cId="0" sldId="257"/>
            <ac:spMk id="6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8:23:33.427" v="53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8C4B946-52CE-89FD-496C-6182E914FE45}" dt="2022-08-01T18:23:37.334" v="55"/>
        <pc:sldMkLst>
          <pc:docMk/>
          <pc:sldMk cId="0" sldId="258"/>
        </pc:sldMkLst>
      </pc:sldChg>
      <pc:sldChg chg="modSp">
        <pc:chgData name="Juliana Mascarenhas" userId="S::juliana.mascarenhas@dio.me::573f2dcc-13b6-4a88-af1c-35ffa781b5c6" providerId="AD" clId="Web-{38C4B946-52CE-89FD-496C-6182E914FE45}" dt="2022-08-01T18:24:49.663" v="98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8C4B946-52CE-89FD-496C-6182E914FE45}" dt="2022-08-01T18:24:49.663" v="98" actId="20577"/>
          <ac:spMkLst>
            <pc:docMk/>
            <pc:sldMk cId="0" sldId="260"/>
            <ac:spMk id="86" creationId="{00000000-0000-0000-0000-000000000000}"/>
          </ac:spMkLst>
        </pc:spChg>
      </pc:sldChg>
      <pc:sldChg chg="modSp">
        <pc:chgData name="Juliana Mascarenhas" userId="S::juliana.mascarenhas@dio.me::573f2dcc-13b6-4a88-af1c-35ffa781b5c6" providerId="AD" clId="Web-{38C4B946-52CE-89FD-496C-6182E914FE45}" dt="2022-08-01T19:19:58.269" v="131" actId="20577"/>
        <pc:sldMkLst>
          <pc:docMk/>
          <pc:sldMk cId="0" sldId="261"/>
        </pc:sldMkLst>
        <pc:spChg chg="mod">
          <ac:chgData name="Juliana Mascarenhas" userId="S::juliana.mascarenhas@dio.me::573f2dcc-13b6-4a88-af1c-35ffa781b5c6" providerId="AD" clId="Web-{38C4B946-52CE-89FD-496C-6182E914FE45}" dt="2022-08-01T19:19:40.785" v="111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8C4B946-52CE-89FD-496C-6182E914FE45}" dt="2022-08-01T19:19:58.269" v="131" actId="20577"/>
          <ac:spMkLst>
            <pc:docMk/>
            <pc:sldMk cId="0" sldId="261"/>
            <ac:spMk id="9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38C4B946-52CE-89FD-496C-6182E914FE45}" dt="2022-08-01T18:23:33.787" v="54"/>
        <pc:sldMkLst>
          <pc:docMk/>
          <pc:sldMk cId="2401057340" sldId="273"/>
        </pc:sldMkLst>
      </pc:sldChg>
    </pc:docChg>
  </pc:docChgLst>
  <pc:docChgLst>
    <pc:chgData name="Juliana Mascarenhas" userId="S::juliana.mascarenhas@dio.me::573f2dcc-13b6-4a88-af1c-35ffa781b5c6" providerId="AD" clId="Web-{78EB0679-3E8E-81E9-4DE5-0CAEB58003B9}"/>
    <pc:docChg chg="delSld modSld">
      <pc:chgData name="Juliana Mascarenhas" userId="S::juliana.mascarenhas@dio.me::573f2dcc-13b6-4a88-af1c-35ffa781b5c6" providerId="AD" clId="Web-{78EB0679-3E8E-81E9-4DE5-0CAEB58003B9}" dt="2022-10-04T17:28:31.547" v="29"/>
      <pc:docMkLst>
        <pc:docMk/>
      </pc:docMkLst>
      <pc:sldChg chg="modSp">
        <pc:chgData name="Juliana Mascarenhas" userId="S::juliana.mascarenhas@dio.me::573f2dcc-13b6-4a88-af1c-35ffa781b5c6" providerId="AD" clId="Web-{78EB0679-3E8E-81E9-4DE5-0CAEB58003B9}" dt="2022-10-04T17:28:25.235" v="2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78EB0679-3E8E-81E9-4DE5-0CAEB58003B9}" dt="2022-10-04T17:28:25.235" v="2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78EB0679-3E8E-81E9-4DE5-0CAEB58003B9}" dt="2022-10-04T17:28:19.719" v="27" actId="20577"/>
          <ac:spMkLst>
            <pc:docMk/>
            <pc:sldMk cId="0" sldId="257"/>
            <ac:spMk id="65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78EB0679-3E8E-81E9-4DE5-0CAEB58003B9}" dt="2022-10-04T17:28:31.547" v="29"/>
        <pc:sldMkLst>
          <pc:docMk/>
          <pc:sldMk cId="42165648" sldId="299"/>
        </pc:sldMkLst>
      </pc:sldChg>
    </pc:docChg>
  </pc:docChgLst>
  <pc:docChgLst>
    <pc:chgData name="Juliana Mascarenhas" userId="S::juliana.mascarenhas@dio.me::573f2dcc-13b6-4a88-af1c-35ffa781b5c6" providerId="AD" clId="Web-{B968A905-2C10-A987-FE5C-FB1958B7E159}"/>
    <pc:docChg chg="addSld delSld modSld">
      <pc:chgData name="Juliana Mascarenhas" userId="S::juliana.mascarenhas@dio.me::573f2dcc-13b6-4a88-af1c-35ffa781b5c6" providerId="AD" clId="Web-{B968A905-2C10-A987-FE5C-FB1958B7E159}" dt="2022-09-19T21:14:47.055" v="591"/>
      <pc:docMkLst>
        <pc:docMk/>
      </pc:docMkLst>
      <pc:sldChg chg="delSp modSp">
        <pc:chgData name="Juliana Mascarenhas" userId="S::juliana.mascarenhas@dio.me::573f2dcc-13b6-4a88-af1c-35ffa781b5c6" providerId="AD" clId="Web-{B968A905-2C10-A987-FE5C-FB1958B7E159}" dt="2022-09-19T20:55:10.082" v="17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B968A905-2C10-A987-FE5C-FB1958B7E159}" dt="2022-09-19T20:55:09.020" v="16" actId="20577"/>
          <ac:spMkLst>
            <pc:docMk/>
            <pc:sldMk cId="0" sldId="257"/>
            <ac:spMk id="6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B968A905-2C10-A987-FE5C-FB1958B7E159}" dt="2022-09-19T20:55:10.082" v="17"/>
          <ac:picMkLst>
            <pc:docMk/>
            <pc:sldMk cId="0" sldId="257"/>
            <ac:picMk id="3" creationId="{29F71DCF-042F-B1B7-96DF-2785EFFB60B0}"/>
          </ac:picMkLst>
        </pc:picChg>
      </pc:sldChg>
      <pc:sldChg chg="addSp modSp add del">
        <pc:chgData name="Juliana Mascarenhas" userId="S::juliana.mascarenhas@dio.me::573f2dcc-13b6-4a88-af1c-35ffa781b5c6" providerId="AD" clId="Web-{B968A905-2C10-A987-FE5C-FB1958B7E159}" dt="2022-09-19T21:08:50.404" v="432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B968A905-2C10-A987-FE5C-FB1958B7E159}" dt="2022-09-19T21:08:50.404" v="432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1:54.095" v="160" actId="14100"/>
          <ac:spMkLst>
            <pc:docMk/>
            <pc:sldMk cId="0" sldId="260"/>
            <ac:spMk id="86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1:14:43.227" v="588"/>
        <pc:sldMkLst>
          <pc:docMk/>
          <pc:sldMk cId="0" sldId="262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6"/>
        <pc:sldMkLst>
          <pc:docMk/>
          <pc:sldMk cId="0" sldId="26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0"/>
        <pc:sldMkLst>
          <pc:docMk/>
          <pc:sldMk cId="0" sldId="26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8"/>
        <pc:sldMkLst>
          <pc:docMk/>
          <pc:sldMk cId="0" sldId="26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7.055" v="591"/>
        <pc:sldMkLst>
          <pc:docMk/>
          <pc:sldMk cId="0" sldId="269"/>
        </pc:sldMkLst>
      </pc:sldChg>
      <pc:sldChg chg="addSp modSp">
        <pc:chgData name="Juliana Mascarenhas" userId="S::juliana.mascarenhas@dio.me::573f2dcc-13b6-4a88-af1c-35ffa781b5c6" providerId="AD" clId="Web-{B968A905-2C10-A987-FE5C-FB1958B7E159}" dt="2022-09-19T21:00:14.795" v="108" actId="1076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B968A905-2C10-A987-FE5C-FB1958B7E159}" dt="2022-09-19T20:58:30.760" v="55" actId="20577"/>
          <ac:spMkLst>
            <pc:docMk/>
            <pc:sldMk cId="2401057340" sldId="273"/>
            <ac:spMk id="2" creationId="{8342F92E-4309-04D4-C470-2E7EF644951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9.184" v="69" actId="1076"/>
          <ac:spMkLst>
            <pc:docMk/>
            <pc:sldMk cId="2401057340" sldId="273"/>
            <ac:spMk id="3" creationId="{EAD755B8-0653-DE7B-1CE9-439579B6BEBB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4.795" v="108" actId="1076"/>
          <ac:spMkLst>
            <pc:docMk/>
            <pc:sldMk cId="2401057340" sldId="273"/>
            <ac:spMk id="4" creationId="{074A26DD-69C3-CBA3-43A8-EF230B58815F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3.560" v="107" actId="1076"/>
          <ac:spMkLst>
            <pc:docMk/>
            <pc:sldMk cId="2401057340" sldId="273"/>
            <ac:spMk id="5" creationId="{F90E5DB9-A91A-2364-73B4-338760F21950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26.450" v="68" actId="14100"/>
          <ac:spMkLst>
            <pc:docMk/>
            <pc:sldMk cId="2401057340" sldId="273"/>
            <ac:spMk id="6" creationId="{BDA8A571-2496-A7B3-01FC-DAE08BC46DA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0:59:56.029" v="93" actId="1076"/>
          <ac:spMkLst>
            <pc:docMk/>
            <pc:sldMk cId="2401057340" sldId="273"/>
            <ac:spMk id="7" creationId="{8EC7C7D0-759D-C95E-7BDD-D946DFFB780C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0:11.607" v="106" actId="14100"/>
          <ac:spMkLst>
            <pc:docMk/>
            <pc:sldMk cId="2401057340" sldId="273"/>
            <ac:spMk id="8" creationId="{4691E053-810F-45AC-C5AE-82E73E69B747}"/>
          </ac:spMkLst>
        </pc:spChg>
      </pc:sldChg>
      <pc:sldChg chg="del">
        <pc:chgData name="Juliana Mascarenhas" userId="S::juliana.mascarenhas@dio.me::573f2dcc-13b6-4a88-af1c-35ffa781b5c6" providerId="AD" clId="Web-{B968A905-2C10-A987-FE5C-FB1958B7E159}" dt="2022-09-19T20:55:23.567" v="35"/>
        <pc:sldMkLst>
          <pc:docMk/>
          <pc:sldMk cId="1224970410" sldId="27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3"/>
        <pc:sldMkLst>
          <pc:docMk/>
          <pc:sldMk cId="1477216946" sldId="27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4"/>
        <pc:sldMkLst>
          <pc:docMk/>
          <pc:sldMk cId="1755310429" sldId="27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2"/>
        <pc:sldMkLst>
          <pc:docMk/>
          <pc:sldMk cId="3829400395" sldId="27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1"/>
        <pc:sldMkLst>
          <pc:docMk/>
          <pc:sldMk cId="3333260954" sldId="27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2"/>
        <pc:sldMkLst>
          <pc:docMk/>
          <pc:sldMk cId="512847397" sldId="27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3"/>
        <pc:sldMkLst>
          <pc:docMk/>
          <pc:sldMk cId="975438881" sldId="28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9"/>
        <pc:sldMkLst>
          <pc:docMk/>
          <pc:sldMk cId="1148576583" sldId="28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67" v="30"/>
        <pc:sldMkLst>
          <pc:docMk/>
          <pc:sldMk cId="2809976590" sldId="283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8"/>
        <pc:sldMkLst>
          <pc:docMk/>
          <pc:sldMk cId="3920763034" sldId="284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7"/>
        <pc:sldMkLst>
          <pc:docMk/>
          <pc:sldMk cId="1661189482" sldId="285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6"/>
        <pc:sldMkLst>
          <pc:docMk/>
          <pc:sldMk cId="1269222434" sldId="286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5"/>
        <pc:sldMkLst>
          <pc:docMk/>
          <pc:sldMk cId="3384580853" sldId="287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52" v="24"/>
        <pc:sldMkLst>
          <pc:docMk/>
          <pc:sldMk cId="1384141529" sldId="288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19"/>
        <pc:sldMkLst>
          <pc:docMk/>
          <pc:sldMk cId="4006455303" sldId="289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0:55:23.536" v="21"/>
        <pc:sldMkLst>
          <pc:docMk/>
          <pc:sldMk cId="1566332268" sldId="290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915" v="590"/>
        <pc:sldMkLst>
          <pc:docMk/>
          <pc:sldMk cId="2688812444" sldId="291"/>
        </pc:sldMkLst>
      </pc:sldChg>
      <pc:sldChg chg="del">
        <pc:chgData name="Juliana Mascarenhas" userId="S::juliana.mascarenhas@dio.me::573f2dcc-13b6-4a88-af1c-35ffa781b5c6" providerId="AD" clId="Web-{B968A905-2C10-A987-FE5C-FB1958B7E159}" dt="2022-09-19T21:14:46.227" v="589"/>
        <pc:sldMkLst>
          <pc:docMk/>
          <pc:sldMk cId="3280808759" sldId="292"/>
        </pc:sldMkLst>
      </pc:sldChg>
      <pc:sldChg chg="modSp add replId">
        <pc:chgData name="Juliana Mascarenhas" userId="S::juliana.mascarenhas@dio.me::573f2dcc-13b6-4a88-af1c-35ffa781b5c6" providerId="AD" clId="Web-{B968A905-2C10-A987-FE5C-FB1958B7E159}" dt="2022-09-19T21:08:55.873" v="433"/>
        <pc:sldMkLst>
          <pc:docMk/>
          <pc:sldMk cId="2336807056" sldId="293"/>
        </pc:sldMkLst>
        <pc:spChg chg="mod">
          <ac:chgData name="Juliana Mascarenhas" userId="S::juliana.mascarenhas@dio.me::573f2dcc-13b6-4a88-af1c-35ffa781b5c6" providerId="AD" clId="Web-{B968A905-2C10-A987-FE5C-FB1958B7E159}" dt="2022-09-19T21:08:55.873" v="433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14.887" v="421" actId="20577"/>
          <ac:spMkLst>
            <pc:docMk/>
            <pc:sldMk cId="2336807056" sldId="293"/>
            <ac:spMk id="86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B968A905-2C10-A987-FE5C-FB1958B7E159}" dt="2022-09-19T21:09:00.608" v="434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B968A905-2C10-A987-FE5C-FB1958B7E159}" dt="2022-09-19T21:05:24.539" v="302"/>
          <ac:spMkLst>
            <pc:docMk/>
            <pc:sldMk cId="1421820444" sldId="294"/>
            <ac:spMk id="3" creationId="{7C5E43E2-060E-829A-DBCF-F406070C656D}"/>
          </ac:spMkLst>
        </pc:spChg>
        <pc:spChg chg="add mod">
          <ac:chgData name="Juliana Mascarenhas" userId="S::juliana.mascarenhas@dio.me::573f2dcc-13b6-4a88-af1c-35ffa781b5c6" providerId="AD" clId="Web-{B968A905-2C10-A987-FE5C-FB1958B7E159}" dt="2022-09-19T21:09:00.608" v="434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08:09.778" v="414" actId="20577"/>
          <ac:spMkLst>
            <pc:docMk/>
            <pc:sldMk cId="1421820444" sldId="294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2:31.005" v="549" actId="20577"/>
        <pc:sldMkLst>
          <pc:docMk/>
          <pc:sldMk cId="3724749159" sldId="295"/>
        </pc:sldMkLst>
        <pc:spChg chg="mod">
          <ac:chgData name="Juliana Mascarenhas" userId="S::juliana.mascarenhas@dio.me::573f2dcc-13b6-4a88-af1c-35ffa781b5c6" providerId="AD" clId="Web-{B968A905-2C10-A987-FE5C-FB1958B7E159}" dt="2022-09-19T21:12:13.770" v="533" actId="1076"/>
          <ac:spMkLst>
            <pc:docMk/>
            <pc:sldMk cId="3724749159" sldId="295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2:31.005" v="549" actId="20577"/>
          <ac:spMkLst>
            <pc:docMk/>
            <pc:sldMk cId="3724749159" sldId="295"/>
            <ac:spMk id="86" creationId="{00000000-0000-0000-0000-000000000000}"/>
          </ac:spMkLst>
        </pc:spChg>
      </pc:sldChg>
      <pc:sldChg chg="modSp add replId">
        <pc:chgData name="Juliana Mascarenhas" userId="S::juliana.mascarenhas@dio.me::573f2dcc-13b6-4a88-af1c-35ffa781b5c6" providerId="AD" clId="Web-{B968A905-2C10-A987-FE5C-FB1958B7E159}" dt="2022-09-19T21:14:40.399" v="587" actId="1076"/>
        <pc:sldMkLst>
          <pc:docMk/>
          <pc:sldMk cId="3068912545" sldId="296"/>
        </pc:sldMkLst>
        <pc:spChg chg="mod">
          <ac:chgData name="Juliana Mascarenhas" userId="S::juliana.mascarenhas@dio.me::573f2dcc-13b6-4a88-af1c-35ffa781b5c6" providerId="AD" clId="Web-{B968A905-2C10-A987-FE5C-FB1958B7E159}" dt="2022-09-19T21:14:40.399" v="587" actId="1076"/>
          <ac:spMkLst>
            <pc:docMk/>
            <pc:sldMk cId="3068912545" sldId="296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B968A905-2C10-A987-FE5C-FB1958B7E159}" dt="2022-09-19T21:14:20.305" v="581" actId="14100"/>
          <ac:spMkLst>
            <pc:docMk/>
            <pc:sldMk cId="3068912545" sldId="296"/>
            <ac:spMk id="86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529E741A-A276-772F-FFB5-2954F31D24DB}"/>
    <pc:docChg chg="modSld">
      <pc:chgData name="Juliana Mascarenhas" userId="S::juliana.mascarenhas@dio.me::573f2dcc-13b6-4a88-af1c-35ffa781b5c6" providerId="AD" clId="Web-{529E741A-A276-772F-FFB5-2954F31D24DB}" dt="2022-09-28T04:51:44.387" v="21" actId="14100"/>
      <pc:docMkLst>
        <pc:docMk/>
      </pc:docMkLst>
      <pc:sldChg chg="addSp modSp">
        <pc:chgData name="Juliana Mascarenhas" userId="S::juliana.mascarenhas@dio.me::573f2dcc-13b6-4a88-af1c-35ffa781b5c6" providerId="AD" clId="Web-{529E741A-A276-772F-FFB5-2954F31D24DB}" dt="2022-09-28T04:51:44.387" v="21" actId="14100"/>
        <pc:sldMkLst>
          <pc:docMk/>
          <pc:sldMk cId="3365078399" sldId="301"/>
        </pc:sldMkLst>
        <pc:spChg chg="add mod">
          <ac:chgData name="Juliana Mascarenhas" userId="S::juliana.mascarenhas@dio.me::573f2dcc-13b6-4a88-af1c-35ffa781b5c6" providerId="AD" clId="Web-{529E741A-A276-772F-FFB5-2954F31D24DB}" dt="2022-09-28T04:51:34.121" v="19" actId="14100"/>
          <ac:spMkLst>
            <pc:docMk/>
            <pc:sldMk cId="3365078399" sldId="301"/>
            <ac:spMk id="4" creationId="{BA9754DE-A27E-3747-EA56-F48BD9B79AAC}"/>
          </ac:spMkLst>
        </pc:spChg>
        <pc:spChg chg="mod">
          <ac:chgData name="Juliana Mascarenhas" userId="S::juliana.mascarenhas@dio.me::573f2dcc-13b6-4a88-af1c-35ffa781b5c6" providerId="AD" clId="Web-{529E741A-A276-772F-FFB5-2954F31D24DB}" dt="2022-09-28T04:51:44.387" v="21" actId="14100"/>
          <ac:spMkLst>
            <pc:docMk/>
            <pc:sldMk cId="3365078399" sldId="301"/>
            <ac:spMk id="274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529E741A-A276-772F-FFB5-2954F31D24DB}" dt="2022-09-28T04:51:39.215" v="20" actId="1076"/>
          <ac:picMkLst>
            <pc:docMk/>
            <pc:sldMk cId="3365078399" sldId="301"/>
            <ac:picMk id="2" creationId="{CC3BF32F-0D25-493C-1EAE-C7E4B2A97BF7}"/>
          </ac:picMkLst>
        </pc:picChg>
      </pc:sldChg>
    </pc:docChg>
  </pc:docChgLst>
  <pc:docChgLst>
    <pc:chgData name="Juliana Mascarenhas" userId="S::juliana.mascarenhas@dio.me::573f2dcc-13b6-4a88-af1c-35ffa781b5c6" providerId="AD" clId="Web-{F430E7D2-A5DE-97FA-E100-835D19689E61}"/>
    <pc:docChg chg="addSld modSld">
      <pc:chgData name="Juliana Mascarenhas" userId="S::juliana.mascarenhas@dio.me::573f2dcc-13b6-4a88-af1c-35ffa781b5c6" providerId="AD" clId="Web-{F430E7D2-A5DE-97FA-E100-835D19689E61}" dt="2022-09-20T23:23:20.289" v="14" actId="20577"/>
      <pc:docMkLst>
        <pc:docMk/>
      </pc:docMkLst>
      <pc:sldChg chg="delSp modSp add replId">
        <pc:chgData name="Juliana Mascarenhas" userId="S::juliana.mascarenhas@dio.me::573f2dcc-13b6-4a88-af1c-35ffa781b5c6" providerId="AD" clId="Web-{F430E7D2-A5DE-97FA-E100-835D19689E61}" dt="2022-09-20T23:23:20.289" v="14" actId="20577"/>
        <pc:sldMkLst>
          <pc:docMk/>
          <pc:sldMk cId="1838313787" sldId="297"/>
        </pc:sldMkLst>
        <pc:spChg chg="mod">
          <ac:chgData name="Juliana Mascarenhas" userId="S::juliana.mascarenhas@dio.me::573f2dcc-13b6-4a88-af1c-35ffa781b5c6" providerId="AD" clId="Web-{F430E7D2-A5DE-97FA-E100-835D19689E61}" dt="2022-09-20T23:23:20.289" v="14" actId="20577"/>
          <ac:spMkLst>
            <pc:docMk/>
            <pc:sldMk cId="1838313787" sldId="297"/>
            <ac:spMk id="2" creationId="{8342F92E-4309-04D4-C470-2E7EF644951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164" v="7"/>
          <ac:spMkLst>
            <pc:docMk/>
            <pc:sldMk cId="1838313787" sldId="297"/>
            <ac:spMk id="3" creationId="{EAD755B8-0653-DE7B-1CE9-439579B6BEBB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4.867" v="8"/>
          <ac:spMkLst>
            <pc:docMk/>
            <pc:sldMk cId="1838313787" sldId="297"/>
            <ac:spMk id="4" creationId="{074A26DD-69C3-CBA3-43A8-EF230B58815F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5.633" v="9"/>
          <ac:spMkLst>
            <pc:docMk/>
            <pc:sldMk cId="1838313787" sldId="297"/>
            <ac:spMk id="5" creationId="{F90E5DB9-A91A-2364-73B4-338760F21950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3.179" v="6"/>
          <ac:spMkLst>
            <pc:docMk/>
            <pc:sldMk cId="1838313787" sldId="297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648" v="4"/>
          <ac:spMkLst>
            <pc:docMk/>
            <pc:sldMk cId="1838313787" sldId="297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430E7D2-A5DE-97FA-E100-835D19689E61}" dt="2022-09-20T23:22:52.711" v="5"/>
          <ac:spMkLst>
            <pc:docMk/>
            <pc:sldMk cId="1838313787" sldId="297"/>
            <ac:spMk id="8" creationId="{4691E053-810F-45AC-C5AE-82E73E69B747}"/>
          </ac:spMkLst>
        </pc:spChg>
        <pc:spChg chg="mod">
          <ac:chgData name="Juliana Mascarenhas" userId="S::juliana.mascarenhas@dio.me::573f2dcc-13b6-4a88-af1c-35ffa781b5c6" providerId="AD" clId="Web-{F430E7D2-A5DE-97FA-E100-835D19689E61}" dt="2022-09-20T23:22:45.820" v="3" actId="20577"/>
          <ac:spMkLst>
            <pc:docMk/>
            <pc:sldMk cId="1838313787" sldId="297"/>
            <ac:spMk id="169" creationId="{00000000-0000-0000-0000-000000000000}"/>
          </ac:spMkLst>
        </pc:spChg>
      </pc:sldChg>
    </pc:docChg>
  </pc:docChgLst>
  <pc:docChgLst>
    <pc:chgData name="Juliana Mascarenhas" userId="S::juliana.mascarenhas@dio.me::573f2dcc-13b6-4a88-af1c-35ffa781b5c6" providerId="AD" clId="Web-{FDFD99B4-63DC-CE44-667B-326C4C5BEC24}"/>
    <pc:docChg chg="addSld delSld modSld">
      <pc:chgData name="Juliana Mascarenhas" userId="S::juliana.mascarenhas@dio.me::573f2dcc-13b6-4a88-af1c-35ffa781b5c6" providerId="AD" clId="Web-{FDFD99B4-63DC-CE44-667B-326C4C5BEC24}" dt="2022-09-26T19:13:02.094" v="364" actId="1076"/>
      <pc:docMkLst>
        <pc:docMk/>
      </pc:docMkLst>
      <pc:sldChg chg="modSp">
        <pc:chgData name="Juliana Mascarenhas" userId="S::juliana.mascarenhas@dio.me::573f2dcc-13b6-4a88-af1c-35ffa781b5c6" providerId="AD" clId="Web-{FDFD99B4-63DC-CE44-667B-326C4C5BEC24}" dt="2022-09-26T18:10:53.536" v="18" actId="14100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FDFD99B4-63DC-CE44-667B-326C4C5BEC24}" dt="2022-09-26T18:10:53.536" v="18" actId="14100"/>
          <ac:spMkLst>
            <pc:docMk/>
            <pc:sldMk cId="0" sldId="257"/>
            <ac:spMk id="2" creationId="{9291D37F-6091-32B0-B969-022DEB2BC32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10:45.255" v="15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FDFD99B4-63DC-CE44-667B-326C4C5BEC24}" dt="2022-09-26T18:51:26.698" v="216" actId="14100"/>
        <pc:sldMkLst>
          <pc:docMk/>
          <pc:sldMk cId="0" sldId="260"/>
        </pc:sldMkLst>
        <pc:spChg chg="add mod">
          <ac:chgData name="Juliana Mascarenhas" userId="S::juliana.mascarenhas@dio.me::573f2dcc-13b6-4a88-af1c-35ffa781b5c6" providerId="AD" clId="Web-{FDFD99B4-63DC-CE44-667B-326C4C5BEC24}" dt="2022-09-26T18:42:28.527" v="174" actId="20577"/>
          <ac:spMkLst>
            <pc:docMk/>
            <pc:sldMk cId="0" sldId="260"/>
            <ac:spMk id="2" creationId="{F510E8CA-1FE9-DDEA-E371-0DFA62A0A77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2:09.464" v="170"/>
          <ac:spMkLst>
            <pc:docMk/>
            <pc:sldMk cId="0" sldId="260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48:43.990" v="204" actId="14100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51:26.698" v="216" actId="14100"/>
          <ac:spMkLst>
            <pc:docMk/>
            <pc:sldMk cId="0" sldId="260"/>
            <ac:spMk id="87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FDFD99B4-63DC-CE44-667B-326C4C5BEC24}" dt="2022-09-26T18:49:30.211" v="215" actId="1076"/>
          <ac:picMkLst>
            <pc:docMk/>
            <pc:sldMk cId="0" sldId="260"/>
            <ac:picMk id="4" creationId="{206E0C10-629F-0962-EC14-3064E81E4B71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8:49:27.898" v="214" actId="1076"/>
          <ac:picMkLst>
            <pc:docMk/>
            <pc:sldMk cId="0" sldId="260"/>
            <ac:picMk id="5" creationId="{7CBE9BC3-D00B-A702-4BEB-2686990B88CB}"/>
          </ac:picMkLst>
        </pc:picChg>
      </pc:sldChg>
      <pc:sldChg chg="addSp delSp modSp">
        <pc:chgData name="Juliana Mascarenhas" userId="S::juliana.mascarenhas@dio.me::573f2dcc-13b6-4a88-af1c-35ffa781b5c6" providerId="AD" clId="Web-{FDFD99B4-63DC-CE44-667B-326C4C5BEC24}" dt="2022-09-26T18:30:11.819" v="102" actId="1076"/>
        <pc:sldMkLst>
          <pc:docMk/>
          <pc:sldMk cId="2401057340" sldId="273"/>
        </pc:sldMkLst>
        <pc:spChg chg="add del mod">
          <ac:chgData name="Juliana Mascarenhas" userId="S::juliana.mascarenhas@dio.me::573f2dcc-13b6-4a88-af1c-35ffa781b5c6" providerId="AD" clId="Web-{FDFD99B4-63DC-CE44-667B-326C4C5BEC24}" dt="2022-09-26T18:30:03.350" v="98" actId="1076"/>
          <ac:spMkLst>
            <pc:docMk/>
            <pc:sldMk cId="2401057340" sldId="273"/>
            <ac:spMk id="2" creationId="{8342F92E-4309-04D4-C470-2E7EF644951C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08.131" v="100" actId="1076"/>
          <ac:spMkLst>
            <pc:docMk/>
            <pc:sldMk cId="2401057340" sldId="273"/>
            <ac:spMk id="3" creationId="{EAD755B8-0653-DE7B-1CE9-439579B6BEBB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28:35.691" v="77" actId="1076"/>
          <ac:spMkLst>
            <pc:docMk/>
            <pc:sldMk cId="2401057340" sldId="273"/>
            <ac:spMk id="4" creationId="{074A26DD-69C3-CBA3-43A8-EF230B58815F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8:30:10.053" v="101" actId="1076"/>
          <ac:spMkLst>
            <pc:docMk/>
            <pc:sldMk cId="2401057340" sldId="273"/>
            <ac:spMk id="5" creationId="{F90E5DB9-A91A-2364-73B4-338760F21950}"/>
          </ac:spMkLst>
        </pc:spChg>
        <pc:spChg chg="add del mod">
          <ac:chgData name="Juliana Mascarenhas" userId="S::juliana.mascarenhas@dio.me::573f2dcc-13b6-4a88-af1c-35ffa781b5c6" providerId="AD" clId="Web-{FDFD99B4-63DC-CE44-667B-326C4C5BEC24}" dt="2022-09-26T18:29:44.865" v="84" actId="20577"/>
          <ac:spMkLst>
            <pc:docMk/>
            <pc:sldMk cId="2401057340" sldId="273"/>
            <ac:spMk id="6" creationId="{BDA8A571-2496-A7B3-01FC-DAE08BC46DA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18.387" v="19"/>
          <ac:spMkLst>
            <pc:docMk/>
            <pc:sldMk cId="2401057340" sldId="273"/>
            <ac:spMk id="7" creationId="{8EC7C7D0-759D-C95E-7BDD-D946DFFB780C}"/>
          </ac:spMkLst>
        </pc:spChg>
        <pc:spChg chg="del">
          <ac:chgData name="Juliana Mascarenhas" userId="S::juliana.mascarenhas@dio.me::573f2dcc-13b6-4a88-af1c-35ffa781b5c6" providerId="AD" clId="Web-{FDFD99B4-63DC-CE44-667B-326C4C5BEC24}" dt="2022-09-26T18:24:23.871" v="20"/>
          <ac:spMkLst>
            <pc:docMk/>
            <pc:sldMk cId="2401057340" sldId="273"/>
            <ac:spMk id="8" creationId="{4691E053-810F-45AC-C5AE-82E73E69B74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25:20.311" v="61" actId="1076"/>
          <ac:spMkLst>
            <pc:docMk/>
            <pc:sldMk cId="2401057340" sldId="273"/>
            <ac:spMk id="9" creationId="{2B63CA41-E852-A0F0-0F85-599ED3F38157}"/>
          </ac:spMkLst>
        </pc:spChg>
        <pc:spChg chg="add mod">
          <ac:chgData name="Juliana Mascarenhas" userId="S::juliana.mascarenhas@dio.me::573f2dcc-13b6-4a88-af1c-35ffa781b5c6" providerId="AD" clId="Web-{FDFD99B4-63DC-CE44-667B-326C4C5BEC24}" dt="2022-09-26T18:30:11.819" v="102" actId="1076"/>
          <ac:spMkLst>
            <pc:docMk/>
            <pc:sldMk cId="2401057340" sldId="273"/>
            <ac:spMk id="10" creationId="{87687816-796E-4451-1DD3-B26D0199DC42}"/>
          </ac:spMkLst>
        </pc:spChg>
      </pc:sldChg>
      <pc:sldChg chg="delSp modSp">
        <pc:chgData name="Juliana Mascarenhas" userId="S::juliana.mascarenhas@dio.me::573f2dcc-13b6-4a88-af1c-35ffa781b5c6" providerId="AD" clId="Web-{FDFD99B4-63DC-CE44-667B-326C4C5BEC24}" dt="2022-09-26T19:02:30.983" v="321" actId="14100"/>
        <pc:sldMkLst>
          <pc:docMk/>
          <pc:sldMk cId="2336807056" sldId="293"/>
        </pc:sldMkLst>
        <pc:spChg chg="del">
          <ac:chgData name="Juliana Mascarenhas" userId="S::juliana.mascarenhas@dio.me::573f2dcc-13b6-4a88-af1c-35ffa781b5c6" providerId="AD" clId="Web-{FDFD99B4-63DC-CE44-667B-326C4C5BEC24}" dt="2022-09-26T18:51:59.058" v="222"/>
          <ac:spMkLst>
            <pc:docMk/>
            <pc:sldMk cId="2336807056" sldId="293"/>
            <ac:spMk id="3" creationId="{7C5E43E2-060E-829A-DBCF-F406070C656D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2:30.983" v="321" actId="14100"/>
          <ac:spMkLst>
            <pc:docMk/>
            <pc:sldMk cId="2336807056" sldId="29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1:59.169" v="301" actId="20577"/>
          <ac:spMkLst>
            <pc:docMk/>
            <pc:sldMk cId="2336807056" sldId="293"/>
            <ac:spMk id="87" creationId="{00000000-0000-0000-0000-000000000000}"/>
          </ac:spMkLst>
        </pc:spChg>
      </pc:sldChg>
      <pc:sldChg chg="addSp delSp modSp">
        <pc:chgData name="Juliana Mascarenhas" userId="S::juliana.mascarenhas@dio.me::573f2dcc-13b6-4a88-af1c-35ffa781b5c6" providerId="AD" clId="Web-{FDFD99B4-63DC-CE44-667B-326C4C5BEC24}" dt="2022-09-26T19:13:02.094" v="364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FDFD99B4-63DC-CE44-667B-326C4C5BEC24}" dt="2022-09-26T19:04:01.720" v="342"/>
          <ac:spMkLst>
            <pc:docMk/>
            <pc:sldMk cId="1421820444" sldId="294"/>
            <ac:spMk id="4" creationId="{E2610CBD-CDB3-EDBA-F79E-963F5BC5F5F7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12:01.686" v="350" actId="1076"/>
          <ac:spMkLst>
            <pc:docMk/>
            <pc:sldMk cId="1421820444" sldId="29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FDFD99B4-63DC-CE44-667B-326C4C5BEC24}" dt="2022-09-26T19:04:04.907" v="345" actId="20577"/>
          <ac:spMkLst>
            <pc:docMk/>
            <pc:sldMk cId="1421820444" sldId="294"/>
            <ac:spMk id="8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FDFD99B4-63DC-CE44-667B-326C4C5BEC24}" dt="2022-09-26T19:12:10.921" v="352"/>
          <ac:picMkLst>
            <pc:docMk/>
            <pc:sldMk cId="1421820444" sldId="294"/>
            <ac:picMk id="2" creationId="{8B670B55-6479-C1EE-B928-BEEC911EED59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2.094" v="364" actId="1076"/>
          <ac:picMkLst>
            <pc:docMk/>
            <pc:sldMk cId="1421820444" sldId="294"/>
            <ac:picMk id="3" creationId="{22EC1B2E-0038-C6F6-FFAB-D6D2BF7C8CA4}"/>
          </ac:picMkLst>
        </pc:picChg>
        <pc:picChg chg="add mod">
          <ac:chgData name="Juliana Mascarenhas" userId="S::juliana.mascarenhas@dio.me::573f2dcc-13b6-4a88-af1c-35ffa781b5c6" providerId="AD" clId="Web-{FDFD99B4-63DC-CE44-667B-326C4C5BEC24}" dt="2022-09-26T19:13:00.782" v="363" actId="1076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FDFD99B4-63DC-CE44-667B-326C4C5BEC24}" dt="2022-09-26T18:37:04.455" v="120"/>
        <pc:sldMkLst>
          <pc:docMk/>
          <pc:sldMk cId="1838313787" sldId="297"/>
        </pc:sldMkLst>
      </pc:sldChg>
      <pc:sldChg chg="modSp add">
        <pc:chgData name="Juliana Mascarenhas" userId="S::juliana.mascarenhas@dio.me::573f2dcc-13b6-4a88-af1c-35ffa781b5c6" providerId="AD" clId="Web-{FDFD99B4-63DC-CE44-667B-326C4C5BEC24}" dt="2022-09-26T18:36:55.861" v="118" actId="20577"/>
        <pc:sldMkLst>
          <pc:docMk/>
          <pc:sldMk cId="3722307344" sldId="298"/>
        </pc:sldMkLst>
        <pc:spChg chg="mod">
          <ac:chgData name="Juliana Mascarenhas" userId="S::juliana.mascarenhas@dio.me::573f2dcc-13b6-4a88-af1c-35ffa781b5c6" providerId="AD" clId="Web-{FDFD99B4-63DC-CE44-667B-326C4C5BEC24}" dt="2022-09-26T18:36:55.861" v="118" actId="20577"/>
          <ac:spMkLst>
            <pc:docMk/>
            <pc:sldMk cId="3722307344" sldId="298"/>
            <ac:spMk id="107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FDFD99B4-63DC-CE44-667B-326C4C5BEC24}" dt="2022-09-26T17:47:36.463" v="1"/>
        <pc:sldMkLst>
          <pc:docMk/>
          <pc:sldMk cId="42165648" sldId="299"/>
        </pc:sldMkLst>
      </pc:sldChg>
      <pc:sldChg chg="add replId">
        <pc:chgData name="Juliana Mascarenhas" userId="S::juliana.mascarenhas@dio.me::573f2dcc-13b6-4a88-af1c-35ffa781b5c6" providerId="AD" clId="Web-{FDFD99B4-63DC-CE44-667B-326C4C5BEC24}" dt="2022-09-26T18:37:00.940" v="119"/>
        <pc:sldMkLst>
          <pc:docMk/>
          <pc:sldMk cId="142177484" sldId="300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112" v="121"/>
        <pc:sldMkLst>
          <pc:docMk/>
          <pc:sldMk cId="3365078399" sldId="301"/>
        </pc:sldMkLst>
      </pc:sldChg>
      <pc:sldChg chg="add">
        <pc:chgData name="Juliana Mascarenhas" userId="S::juliana.mascarenhas@dio.me::573f2dcc-13b6-4a88-af1c-35ffa781b5c6" providerId="AD" clId="Web-{FDFD99B4-63DC-CE44-667B-326C4C5BEC24}" dt="2022-09-26T18:37:39.206" v="122"/>
        <pc:sldMkLst>
          <pc:docMk/>
          <pc:sldMk cId="1762455072" sldId="302"/>
        </pc:sldMkLst>
      </pc:sldChg>
      <pc:sldMasterChg chg="addSldLayout">
        <pc:chgData name="Juliana Mascarenhas" userId="S::juliana.mascarenhas@dio.me::573f2dcc-13b6-4a88-af1c-35ffa781b5c6" providerId="AD" clId="Web-{FDFD99B4-63DC-CE44-667B-326C4C5BEC24}" dt="2022-09-26T17:46:46.868" v="0"/>
        <pc:sldMasterMkLst>
          <pc:docMk/>
          <pc:sldMasterMk cId="0" sldId="2147483648"/>
        </pc:sldMasterMkLst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Juliana Mascarenhas" userId="S::juliana.mascarenhas@dio.me::573f2dcc-13b6-4a88-af1c-35ffa781b5c6" providerId="AD" clId="Web-{FDFD99B4-63DC-CE44-667B-326C4C5BEC24}" dt="2022-09-26T17:46:46.868" v="0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  <pc:docChgLst>
    <pc:chgData name="Juliana Mascarenhas" userId="S::juliana.mascarenhas@dio.me::573f2dcc-13b6-4a88-af1c-35ffa781b5c6" providerId="AD" clId="Web-{8209AC6F-79AE-FAB6-26D8-F61806EBC6C2}"/>
    <pc:docChg chg="addSld delSld modSld sldOrd">
      <pc:chgData name="Juliana Mascarenhas" userId="S::juliana.mascarenhas@dio.me::573f2dcc-13b6-4a88-af1c-35ffa781b5c6" providerId="AD" clId="Web-{8209AC6F-79AE-FAB6-26D8-F61806EBC6C2}" dt="2022-09-27T04:29:10.935" v="1715"/>
      <pc:docMkLst>
        <pc:docMk/>
      </pc:docMkLst>
      <pc:sldChg chg="addSp modSp">
        <pc:chgData name="Juliana Mascarenhas" userId="S::juliana.mascarenhas@dio.me::573f2dcc-13b6-4a88-af1c-35ffa781b5c6" providerId="AD" clId="Web-{8209AC6F-79AE-FAB6-26D8-F61806EBC6C2}" dt="2022-09-27T00:11:25.309" v="24" actId="1076"/>
        <pc:sldMkLst>
          <pc:docMk/>
          <pc:sldMk cId="2336807056" sldId="293"/>
        </pc:sldMkLst>
        <pc:spChg chg="add mod">
          <ac:chgData name="Juliana Mascarenhas" userId="S::juliana.mascarenhas@dio.me::573f2dcc-13b6-4a88-af1c-35ffa781b5c6" providerId="AD" clId="Web-{8209AC6F-79AE-FAB6-26D8-F61806EBC6C2}" dt="2022-09-27T00:10:07.869" v="22" actId="1076"/>
          <ac:spMkLst>
            <pc:docMk/>
            <pc:sldMk cId="2336807056" sldId="293"/>
            <ac:spMk id="2" creationId="{FE7D24DB-DCCE-4E8E-2877-8ED88BE365B1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11:25.309" v="24" actId="1076"/>
          <ac:picMkLst>
            <pc:docMk/>
            <pc:sldMk cId="2336807056" sldId="293"/>
            <ac:picMk id="3" creationId="{FF940654-6708-A49C-654C-E96403FEFD91}"/>
          </ac:picMkLst>
        </pc:picChg>
      </pc:sldChg>
      <pc:sldChg chg="addSp delSp modSp ord">
        <pc:chgData name="Juliana Mascarenhas" userId="S::juliana.mascarenhas@dio.me::573f2dcc-13b6-4a88-af1c-35ffa781b5c6" providerId="AD" clId="Web-{8209AC6F-79AE-FAB6-26D8-F61806EBC6C2}" dt="2022-09-27T00:28:12.369" v="321" actId="1076"/>
        <pc:sldMkLst>
          <pc:docMk/>
          <pc:sldMk cId="1421820444" sldId="294"/>
        </pc:sldMkLst>
        <pc:spChg chg="del">
          <ac:chgData name="Juliana Mascarenhas" userId="S::juliana.mascarenhas@dio.me::573f2dcc-13b6-4a88-af1c-35ffa781b5c6" providerId="AD" clId="Web-{8209AC6F-79AE-FAB6-26D8-F61806EBC6C2}" dt="2022-09-27T00:26:01.256" v="287"/>
          <ac:spMkLst>
            <pc:docMk/>
            <pc:sldMk cId="1421820444" sldId="294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8:12.369" v="321" actId="1076"/>
          <ac:picMkLst>
            <pc:docMk/>
            <pc:sldMk cId="1421820444" sldId="294"/>
            <ac:picMk id="2" creationId="{942C9529-66C7-A7C6-05CA-3B143C234BFD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3.756" v="289"/>
          <ac:picMkLst>
            <pc:docMk/>
            <pc:sldMk cId="1421820444" sldId="294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26:01.943" v="288"/>
          <ac:picMkLst>
            <pc:docMk/>
            <pc:sldMk cId="1421820444" sldId="294"/>
            <ac:picMk id="5" creationId="{6EA9B3A6-2F34-5937-32AA-3D558B0A5869}"/>
          </ac:picMkLst>
        </pc:picChg>
      </pc:sldChg>
      <pc:sldChg chg="del">
        <pc:chgData name="Juliana Mascarenhas" userId="S::juliana.mascarenhas@dio.me::573f2dcc-13b6-4a88-af1c-35ffa781b5c6" providerId="AD" clId="Web-{8209AC6F-79AE-FAB6-26D8-F61806EBC6C2}" dt="2022-09-27T00:29:57.887" v="331"/>
        <pc:sldMkLst>
          <pc:docMk/>
          <pc:sldMk cId="3724749159" sldId="295"/>
        </pc:sldMkLst>
      </pc:sldChg>
      <pc:sldChg chg="del">
        <pc:chgData name="Juliana Mascarenhas" userId="S::juliana.mascarenhas@dio.me::573f2dcc-13b6-4a88-af1c-35ffa781b5c6" providerId="AD" clId="Web-{8209AC6F-79AE-FAB6-26D8-F61806EBC6C2}" dt="2022-09-27T00:30:00.059" v="332"/>
        <pc:sldMkLst>
          <pc:docMk/>
          <pc:sldMk cId="3068912545" sldId="296"/>
        </pc:sldMkLst>
      </pc:sldChg>
      <pc:sldChg chg="modSp">
        <pc:chgData name="Juliana Mascarenhas" userId="S::juliana.mascarenhas@dio.me::573f2dcc-13b6-4a88-af1c-35ffa781b5c6" providerId="AD" clId="Web-{8209AC6F-79AE-FAB6-26D8-F61806EBC6C2}" dt="2022-09-27T03:09:18.193" v="1129" actId="20577"/>
        <pc:sldMkLst>
          <pc:docMk/>
          <pc:sldMk cId="142177484" sldId="300"/>
        </pc:sldMkLst>
        <pc:spChg chg="mod">
          <ac:chgData name="Juliana Mascarenhas" userId="S::juliana.mascarenhas@dio.me::573f2dcc-13b6-4a88-af1c-35ffa781b5c6" providerId="AD" clId="Web-{8209AC6F-79AE-FAB6-26D8-F61806EBC6C2}" dt="2022-09-27T03:09:18.193" v="1129" actId="20577"/>
          <ac:spMkLst>
            <pc:docMk/>
            <pc:sldMk cId="142177484" sldId="300"/>
            <ac:spMk id="107" creationId="{00000000-0000-0000-0000-000000000000}"/>
          </ac:spMkLst>
        </pc:sp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7:18.274" v="317" actId="14100"/>
        <pc:sldMkLst>
          <pc:docMk/>
          <pc:sldMk cId="2188683595" sldId="303"/>
        </pc:sldMkLst>
        <pc:spChg chg="add mod">
          <ac:chgData name="Juliana Mascarenhas" userId="S::juliana.mascarenhas@dio.me::573f2dcc-13b6-4a88-af1c-35ffa781b5c6" providerId="AD" clId="Web-{8209AC6F-79AE-FAB6-26D8-F61806EBC6C2}" dt="2022-09-27T00:25:22.645" v="286"/>
          <ac:spMkLst>
            <pc:docMk/>
            <pc:sldMk cId="2188683595" sldId="303"/>
            <ac:spMk id="2" creationId="{D5AA27F7-9717-6C96-77CD-8179F683462C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7:18.274" v="317" actId="14100"/>
          <ac:spMkLst>
            <pc:docMk/>
            <pc:sldMk cId="2188683595" sldId="303"/>
            <ac:spMk id="4" creationId="{44A4CB1A-ECF6-251C-BD07-B5AD04914B18}"/>
          </ac:spMkLst>
        </pc:spChg>
      </pc:sldChg>
      <pc:sldChg chg="addSp delSp modSp add replId addAnim modAnim modNotes">
        <pc:chgData name="Juliana Mascarenhas" userId="S::juliana.mascarenhas@dio.me::573f2dcc-13b6-4a88-af1c-35ffa781b5c6" providerId="AD" clId="Web-{8209AC6F-79AE-FAB6-26D8-F61806EBC6C2}" dt="2022-09-27T00:17:58.743" v="167"/>
        <pc:sldMkLst>
          <pc:docMk/>
          <pc:sldMk cId="3091640721" sldId="304"/>
        </pc:sldMkLst>
        <pc:spChg chg="del mod">
          <ac:chgData name="Juliana Mascarenhas" userId="S::juliana.mascarenhas@dio.me::573f2dcc-13b6-4a88-af1c-35ffa781b5c6" providerId="AD" clId="Web-{8209AC6F-79AE-FAB6-26D8-F61806EBC6C2}" dt="2022-09-27T00:15:05.644" v="57"/>
          <ac:spMkLst>
            <pc:docMk/>
            <pc:sldMk cId="3091640721" sldId="304"/>
            <ac:spMk id="2" creationId="{FE7D24DB-DCCE-4E8E-2877-8ED88BE365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0:17:57.086" v="165" actId="14100"/>
          <ac:spMkLst>
            <pc:docMk/>
            <pc:sldMk cId="3091640721" sldId="304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29.678" v="135" actId="14100"/>
          <ac:spMkLst>
            <pc:docMk/>
            <pc:sldMk cId="3091640721" sldId="30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16:40.068" v="145" actId="20577"/>
          <ac:spMkLst>
            <pc:docMk/>
            <pc:sldMk cId="3091640721" sldId="304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0:15:06.082" v="58"/>
          <ac:picMkLst>
            <pc:docMk/>
            <pc:sldMk cId="3091640721" sldId="304"/>
            <ac:picMk id="3" creationId="{FF940654-6708-A49C-654C-E96403FEFD91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0:16:53.928" v="147" actId="1076"/>
          <ac:picMkLst>
            <pc:docMk/>
            <pc:sldMk cId="3091640721" sldId="304"/>
            <ac:picMk id="4" creationId="{15D23C18-B0F4-57FA-3D3C-BED2B64DB2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16:25.646" v="134" actId="1076"/>
          <ac:picMkLst>
            <pc:docMk/>
            <pc:sldMk cId="3091640721" sldId="304"/>
            <ac:picMk id="6" creationId="{10BA8228-D493-2657-0E8A-C8C2014AAA5D}"/>
          </ac:picMkLst>
        </pc:picChg>
      </pc:sldChg>
      <pc:sldChg chg="addSp delSp modSp add replId addAnim delAnim modAnim">
        <pc:chgData name="Juliana Mascarenhas" userId="S::juliana.mascarenhas@dio.me::573f2dcc-13b6-4a88-af1c-35ffa781b5c6" providerId="AD" clId="Web-{8209AC6F-79AE-FAB6-26D8-F61806EBC6C2}" dt="2022-09-27T00:21:27.326" v="238"/>
        <pc:sldMkLst>
          <pc:docMk/>
          <pc:sldMk cId="3043031609" sldId="305"/>
        </pc:sldMkLst>
        <pc:spChg chg="add mod">
          <ac:chgData name="Juliana Mascarenhas" userId="S::juliana.mascarenhas@dio.me::573f2dcc-13b6-4a88-af1c-35ffa781b5c6" providerId="AD" clId="Web-{8209AC6F-79AE-FAB6-26D8-F61806EBC6C2}" dt="2022-09-27T00:21:16.154" v="234" actId="14100"/>
          <ac:spMkLst>
            <pc:docMk/>
            <pc:sldMk cId="3043031609" sldId="305"/>
            <ac:spMk id="3" creationId="{CF5B7493-9DCB-3AA1-A901-57D3D68F41AC}"/>
          </ac:spMkLst>
        </pc:spChg>
        <pc:spChg chg="del mod">
          <ac:chgData name="Juliana Mascarenhas" userId="S::juliana.mascarenhas@dio.me::573f2dcc-13b6-4a88-af1c-35ffa781b5c6" providerId="AD" clId="Web-{8209AC6F-79AE-FAB6-26D8-F61806EBC6C2}" dt="2022-09-27T00:19:01.807" v="172"/>
          <ac:spMkLst>
            <pc:docMk/>
            <pc:sldMk cId="3043031609" sldId="305"/>
            <ac:spMk id="7" creationId="{38F7BB29-B9E9-C0E8-EE38-2F86E71C80EC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1:21.076" v="236" actId="14100"/>
          <ac:spMkLst>
            <pc:docMk/>
            <pc:sldMk cId="3043031609" sldId="305"/>
            <ac:spMk id="86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0:21:17.935" v="235" actId="1076"/>
          <ac:picMkLst>
            <pc:docMk/>
            <pc:sldMk cId="3043031609" sldId="305"/>
            <ac:picMk id="2" creationId="{0C044DEC-21FC-D7C8-C8AF-45DC92BCD2C9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432" v="169"/>
          <ac:picMkLst>
            <pc:docMk/>
            <pc:sldMk cId="3043031609" sldId="305"/>
            <ac:picMk id="4" creationId="{15D23C18-B0F4-57FA-3D3C-BED2B64DB22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0:18:58.682" v="170"/>
          <ac:picMkLst>
            <pc:docMk/>
            <pc:sldMk cId="3043031609" sldId="305"/>
            <ac:picMk id="6" creationId="{10BA8228-D493-2657-0E8A-C8C2014AAA5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4:04.737" v="282" actId="20577"/>
        <pc:sldMkLst>
          <pc:docMk/>
          <pc:sldMk cId="4083238374" sldId="306"/>
        </pc:sldMkLst>
        <pc:spChg chg="add del">
          <ac:chgData name="Juliana Mascarenhas" userId="S::juliana.mascarenhas@dio.me::573f2dcc-13b6-4a88-af1c-35ffa781b5c6" providerId="AD" clId="Web-{8209AC6F-79AE-FAB6-26D8-F61806EBC6C2}" dt="2022-09-27T00:24:02.549" v="280"/>
          <ac:spMkLst>
            <pc:docMk/>
            <pc:sldMk cId="4083238374" sldId="306"/>
            <ac:spMk id="105" creationId="{00000000-0000-0000-0000-00000000000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0:24:04.737" v="282" actId="20577"/>
          <ac:spMkLst>
            <pc:docMk/>
            <pc:sldMk cId="4083238374" sldId="306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0:23:57.534" v="278" actId="14100"/>
          <ac:spMkLst>
            <pc:docMk/>
            <pc:sldMk cId="4083238374" sldId="306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0:28:57.995" v="330" actId="1076"/>
        <pc:sldMkLst>
          <pc:docMk/>
          <pc:sldMk cId="3161482844" sldId="307"/>
        </pc:sldMkLst>
        <pc:picChg chg="del">
          <ac:chgData name="Juliana Mascarenhas" userId="S::juliana.mascarenhas@dio.me::573f2dcc-13b6-4a88-af1c-35ffa781b5c6" providerId="AD" clId="Web-{8209AC6F-79AE-FAB6-26D8-F61806EBC6C2}" dt="2022-09-27T00:28:47.557" v="327"/>
          <ac:picMkLst>
            <pc:docMk/>
            <pc:sldMk cId="3161482844" sldId="307"/>
            <ac:picMk id="2" creationId="{942C9529-66C7-A7C6-05CA-3B143C234BFD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0:28:57.995" v="330" actId="1076"/>
          <ac:picMkLst>
            <pc:docMk/>
            <pc:sldMk cId="3161482844" sldId="307"/>
            <ac:picMk id="3" creationId="{7B86C285-3215-EDEA-8498-DBDB23F162A4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06:47.787" v="394"/>
        <pc:sldMkLst>
          <pc:docMk/>
          <pc:sldMk cId="1944751711" sldId="308"/>
        </pc:sldMkLst>
        <pc:spChg chg="add mod">
          <ac:chgData name="Juliana Mascarenhas" userId="S::juliana.mascarenhas@dio.me::573f2dcc-13b6-4a88-af1c-35ffa781b5c6" providerId="AD" clId="Web-{8209AC6F-79AE-FAB6-26D8-F61806EBC6C2}" dt="2022-09-27T02:03:27.909" v="353" actId="1076"/>
          <ac:spMkLst>
            <pc:docMk/>
            <pc:sldMk cId="1944751711" sldId="308"/>
            <ac:spMk id="2" creationId="{7DD8C21B-7CEF-6071-3943-89428A91156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6:18.256" v="390" actId="1076"/>
          <ac:spMkLst>
            <pc:docMk/>
            <pc:sldMk cId="1944751711" sldId="308"/>
            <ac:spMk id="4" creationId="{B5B3A1B1-D23B-6BD8-02F1-62AA4E21CDE3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04:53.036" v="377"/>
          <ac:spMkLst>
            <pc:docMk/>
            <pc:sldMk cId="1944751711" sldId="308"/>
            <ac:spMk id="5" creationId="{C3A22603-4017-B79D-303B-88EB412DC99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2:47.627" v="334"/>
          <ac:picMkLst>
            <pc:docMk/>
            <pc:sldMk cId="1944751711" sldId="308"/>
            <ac:picMk id="3" creationId="{7B86C285-3215-EDEA-8498-DBDB23F162A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4.162" v="389" actId="1076"/>
          <ac:picMkLst>
            <pc:docMk/>
            <pc:sldMk cId="1944751711" sldId="308"/>
            <ac:picMk id="6" creationId="{6FD2F326-AE00-3CD1-B9C2-D1CBE385810C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06:10.552" v="387" actId="1076"/>
          <ac:picMkLst>
            <pc:docMk/>
            <pc:sldMk cId="1944751711" sldId="308"/>
            <ac:picMk id="7" creationId="{3EEEB10A-F455-EB96-80A9-9321A29DABE9}"/>
          </ac:picMkLst>
        </pc:picChg>
      </pc:sldChg>
      <pc:sldChg chg="addSp delSp modSp add replId addAnim modAnim">
        <pc:chgData name="Juliana Mascarenhas" userId="S::juliana.mascarenhas@dio.me::573f2dcc-13b6-4a88-af1c-35ffa781b5c6" providerId="AD" clId="Web-{8209AC6F-79AE-FAB6-26D8-F61806EBC6C2}" dt="2022-09-27T02:10:20.197" v="441"/>
        <pc:sldMkLst>
          <pc:docMk/>
          <pc:sldMk cId="1753855786" sldId="309"/>
        </pc:sldMkLst>
        <pc:spChg chg="add mod">
          <ac:chgData name="Juliana Mascarenhas" userId="S::juliana.mascarenhas@dio.me::573f2dcc-13b6-4a88-af1c-35ffa781b5c6" providerId="AD" clId="Web-{8209AC6F-79AE-FAB6-26D8-F61806EBC6C2}" dt="2022-09-27T02:08:06.617" v="420" actId="1076"/>
          <ac:spMkLst>
            <pc:docMk/>
            <pc:sldMk cId="1753855786" sldId="309"/>
            <ac:spMk id="2" creationId="{694AB987-47DF-99E4-AD0C-3FFF2EDAB05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09:51.165" v="432" actId="1076"/>
          <ac:spMkLst>
            <pc:docMk/>
            <pc:sldMk cId="1753855786" sldId="309"/>
            <ac:spMk id="4" creationId="{A871666E-7943-9916-82D2-DAE80FE9FD8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0:13.728" v="439"/>
          <ac:spMkLst>
            <pc:docMk/>
            <pc:sldMk cId="1753855786" sldId="309"/>
            <ac:spMk id="5" creationId="{819D032B-F5C0-6D84-2F41-027CFCC900A8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07:18.225" v="396"/>
          <ac:picMkLst>
            <pc:docMk/>
            <pc:sldMk cId="1753855786" sldId="309"/>
            <ac:picMk id="3" creationId="{7B86C285-3215-EDEA-8498-DBDB23F162A4}"/>
          </ac:picMkLst>
        </pc:picChg>
        <pc:picChg chg="add mod ord">
          <ac:chgData name="Juliana Mascarenhas" userId="S::juliana.mascarenhas@dio.me::573f2dcc-13b6-4a88-af1c-35ffa781b5c6" providerId="AD" clId="Web-{8209AC6F-79AE-FAB6-26D8-F61806EBC6C2}" dt="2022-09-27T02:09:55.978" v="434"/>
          <ac:picMkLst>
            <pc:docMk/>
            <pc:sldMk cId="1753855786" sldId="309"/>
            <ac:picMk id="6" creationId="{97684F82-293B-539C-3FA3-C83BA00548A6}"/>
          </ac:picMkLst>
        </pc:picChg>
      </pc:sldChg>
      <pc:sldChg chg="new del">
        <pc:chgData name="Juliana Mascarenhas" userId="S::juliana.mascarenhas@dio.me::573f2dcc-13b6-4a88-af1c-35ffa781b5c6" providerId="AD" clId="Web-{8209AC6F-79AE-FAB6-26D8-F61806EBC6C2}" dt="2022-09-27T02:03:04.206" v="342"/>
        <pc:sldMkLst>
          <pc:docMk/>
          <pc:sldMk cId="2318699446" sldId="309"/>
        </pc:sldMkLst>
      </pc:sldChg>
      <pc:sldChg chg="modSp add replId">
        <pc:chgData name="Juliana Mascarenhas" userId="S::juliana.mascarenhas@dio.me::573f2dcc-13b6-4a88-af1c-35ffa781b5c6" providerId="AD" clId="Web-{8209AC6F-79AE-FAB6-26D8-F61806EBC6C2}" dt="2022-09-27T03:31:38.985" v="1558" actId="20577"/>
        <pc:sldMkLst>
          <pc:docMk/>
          <pc:sldMk cId="3400344126" sldId="310"/>
        </pc:sldMkLst>
        <pc:spChg chg="mod">
          <ac:chgData name="Juliana Mascarenhas" userId="S::juliana.mascarenhas@dio.me::573f2dcc-13b6-4a88-af1c-35ffa781b5c6" providerId="AD" clId="Web-{8209AC6F-79AE-FAB6-26D8-F61806EBC6C2}" dt="2022-09-27T02:11:30.542" v="458" actId="1076"/>
          <ac:spMkLst>
            <pc:docMk/>
            <pc:sldMk cId="3400344126" sldId="310"/>
            <ac:spMk id="105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1:38.985" v="1558" actId="20577"/>
          <ac:spMkLst>
            <pc:docMk/>
            <pc:sldMk cId="3400344126" sldId="310"/>
            <ac:spMk id="107" creationId="{00000000-0000-0000-0000-000000000000}"/>
          </ac:spMkLst>
        </pc:sp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2:17:38.507" v="519"/>
        <pc:sldMkLst>
          <pc:docMk/>
          <pc:sldMk cId="951397694" sldId="311"/>
        </pc:sldMkLst>
        <pc:spChg chg="del mod">
          <ac:chgData name="Juliana Mascarenhas" userId="S::juliana.mascarenhas@dio.me::573f2dcc-13b6-4a88-af1c-35ffa781b5c6" providerId="AD" clId="Web-{8209AC6F-79AE-FAB6-26D8-F61806EBC6C2}" dt="2022-09-27T02:12:04.933" v="476"/>
          <ac:spMkLst>
            <pc:docMk/>
            <pc:sldMk cId="951397694" sldId="311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1.176" v="493"/>
          <ac:spMkLst>
            <pc:docMk/>
            <pc:sldMk cId="951397694" sldId="311"/>
            <ac:spMk id="4" creationId="{44A4CB1A-ECF6-251C-BD07-B5AD04914B18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4:41.223" v="508" actId="1076"/>
          <ac:spMkLst>
            <pc:docMk/>
            <pc:sldMk cId="951397694" sldId="311"/>
            <ac:spMk id="6" creationId="{08E25871-6395-D2E8-B180-82ED0C1ADF9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17:38.507" v="519"/>
          <ac:spMkLst>
            <pc:docMk/>
            <pc:sldMk cId="951397694" sldId="311"/>
            <ac:spMk id="10" creationId="{D67F99E0-43F5-8B9E-2052-50D024D4DD5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14:10.379" v="492"/>
          <ac:spMkLst>
            <pc:docMk/>
            <pc:sldMk cId="951397694" sldId="31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14:33.348" v="505" actId="20577"/>
          <ac:spMkLst>
            <pc:docMk/>
            <pc:sldMk cId="951397694" sldId="311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3:13.262" v="488"/>
          <ac:picMkLst>
            <pc:docMk/>
            <pc:sldMk cId="951397694" sldId="311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3:11.621" v="487"/>
          <ac:picMkLst>
            <pc:docMk/>
            <pc:sldMk cId="951397694" sldId="311"/>
            <ac:picMk id="5" creationId="{6EA9B3A6-2F34-5937-32AA-3D558B0A5869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14:25.441" v="500"/>
          <ac:picMkLst>
            <pc:docMk/>
            <pc:sldMk cId="951397694" sldId="311"/>
            <ac:picMk id="7" creationId="{52CEE211-901C-9668-6A6B-BB4F244A5933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4:36.910" v="507" actId="1076"/>
          <ac:picMkLst>
            <pc:docMk/>
            <pc:sldMk cId="951397694" sldId="311"/>
            <ac:picMk id="8" creationId="{14348464-1F00-C25D-3384-B003944E837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6:59.959" v="510" actId="1076"/>
          <ac:picMkLst>
            <pc:docMk/>
            <pc:sldMk cId="951397694" sldId="311"/>
            <ac:picMk id="9" creationId="{7EFECF50-4AE1-A94F-6B22-298B810C0412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2:19:00.399" v="541"/>
        <pc:sldMkLst>
          <pc:docMk/>
          <pc:sldMk cId="183487322" sldId="312"/>
        </pc:sldMkLst>
        <pc:picChg chg="add mod">
          <ac:chgData name="Juliana Mascarenhas" userId="S::juliana.mascarenhas@dio.me::573f2dcc-13b6-4a88-af1c-35ffa781b5c6" providerId="AD" clId="Web-{8209AC6F-79AE-FAB6-26D8-F61806EBC6C2}" dt="2022-09-27T02:18:57.258" v="539"/>
          <ac:picMkLst>
            <pc:docMk/>
            <pc:sldMk cId="183487322" sldId="312"/>
            <ac:picMk id="2" creationId="{5BF0217B-0EE5-9891-D6F9-305784DC6C00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18:58.696" v="540"/>
          <ac:picMkLst>
            <pc:docMk/>
            <pc:sldMk cId="183487322" sldId="312"/>
            <ac:picMk id="3" creationId="{A04A42D5-65FD-2B3A-C0C5-CD77CEA87474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2:19:00.399" v="541"/>
          <ac:picMkLst>
            <pc:docMk/>
            <pc:sldMk cId="183487322" sldId="312"/>
            <ac:picMk id="7" creationId="{52CEE211-901C-9668-6A6B-BB4F244A593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17:47.945" v="521"/>
          <ac:picMkLst>
            <pc:docMk/>
            <pc:sldMk cId="183487322" sldId="312"/>
            <ac:picMk id="8" creationId="{14348464-1F00-C25D-3384-B003944E8375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9:46.960" v="1134" actId="1076"/>
        <pc:sldMkLst>
          <pc:docMk/>
          <pc:sldMk cId="1516646598" sldId="313"/>
        </pc:sldMkLst>
        <pc:spChg chg="del">
          <ac:chgData name="Juliana Mascarenhas" userId="S::juliana.mascarenhas@dio.me::573f2dcc-13b6-4a88-af1c-35ffa781b5c6" providerId="AD" clId="Web-{8209AC6F-79AE-FAB6-26D8-F61806EBC6C2}" dt="2022-09-27T02:20:23.275" v="572"/>
          <ac:spMkLst>
            <pc:docMk/>
            <pc:sldMk cId="1516646598" sldId="313"/>
            <ac:spMk id="2" creationId="{D5AA27F7-9717-6C96-77CD-8179F683462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0:18.384" v="571"/>
          <ac:spMkLst>
            <pc:docMk/>
            <pc:sldMk cId="1516646598" sldId="313"/>
            <ac:spMk id="4" creationId="{44A4CB1A-ECF6-251C-BD07-B5AD04914B18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3:09:46.960" v="1134" actId="1076"/>
          <ac:spMkLst>
            <pc:docMk/>
            <pc:sldMk cId="1516646598" sldId="313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9:45.084" v="1133" actId="14100"/>
          <ac:spMkLst>
            <pc:docMk/>
            <pc:sldMk cId="1516646598" sldId="313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1:31.948" v="597" actId="20577"/>
          <ac:spMkLst>
            <pc:docMk/>
            <pc:sldMk cId="1516646598" sldId="313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2:19:29.852" v="551"/>
          <ac:picMkLst>
            <pc:docMk/>
            <pc:sldMk cId="1516646598" sldId="313"/>
            <ac:picMk id="3" creationId="{22EC1B2E-0038-C6F6-FFAB-D6D2BF7C8CA4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2:19:29.212" v="550"/>
          <ac:picMkLst>
            <pc:docMk/>
            <pc:sldMk cId="1516646598" sldId="313"/>
            <ac:picMk id="5" creationId="{6EA9B3A6-2F34-5937-32AA-3D558B0A58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24:33.154" v="679"/>
        <pc:sldMkLst>
          <pc:docMk/>
          <pc:sldMk cId="3322856954" sldId="314"/>
        </pc:sldMkLst>
        <pc:spChg chg="add mod">
          <ac:chgData name="Juliana Mascarenhas" userId="S::juliana.mascarenhas@dio.me::573f2dcc-13b6-4a88-af1c-35ffa781b5c6" providerId="AD" clId="Web-{8209AC6F-79AE-FAB6-26D8-F61806EBC6C2}" dt="2022-09-27T02:23:08.887" v="636" actId="1076"/>
          <ac:spMkLst>
            <pc:docMk/>
            <pc:sldMk cId="3322856954" sldId="314"/>
            <ac:spMk id="2" creationId="{8F1D7EAB-1EE8-334D-C599-7D308D688143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23:50.450" v="650" actId="1076"/>
          <ac:spMkLst>
            <pc:docMk/>
            <pc:sldMk cId="3322856954" sldId="314"/>
            <ac:spMk id="3" creationId="{5B72C8C6-4BCE-B768-DF14-F650983A0EB0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22:08.042" v="606"/>
          <ac:spMkLst>
            <pc:docMk/>
            <pc:sldMk cId="3322856954" sldId="314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3:19.043" v="639" actId="14100"/>
          <ac:spMkLst>
            <pc:docMk/>
            <pc:sldMk cId="3322856954" sldId="314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22:41.668" v="617" actId="20577"/>
          <ac:spMkLst>
            <pc:docMk/>
            <pc:sldMk cId="3322856954" sldId="314"/>
            <ac:spMk id="87" creationId="{00000000-0000-0000-0000-000000000000}"/>
          </ac:spMkLst>
        </pc:spChg>
      </pc:sldChg>
      <pc:sldChg chg="addSp delSp modSp add replId addAnim delAnim modAnim modNotes">
        <pc:chgData name="Juliana Mascarenhas" userId="S::juliana.mascarenhas@dio.me::573f2dcc-13b6-4a88-af1c-35ffa781b5c6" providerId="AD" clId="Web-{8209AC6F-79AE-FAB6-26D8-F61806EBC6C2}" dt="2022-09-27T02:59:20.007" v="945"/>
        <pc:sldMkLst>
          <pc:docMk/>
          <pc:sldMk cId="1165571940" sldId="315"/>
        </pc:sldMkLst>
        <pc:spChg chg="del">
          <ac:chgData name="Juliana Mascarenhas" userId="S::juliana.mascarenhas@dio.me::573f2dcc-13b6-4a88-af1c-35ffa781b5c6" providerId="AD" clId="Web-{8209AC6F-79AE-FAB6-26D8-F61806EBC6C2}" dt="2022-09-27T02:36:29.040" v="705"/>
          <ac:spMkLst>
            <pc:docMk/>
            <pc:sldMk cId="1165571940" sldId="315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36:46.198" v="706"/>
          <ac:spMkLst>
            <pc:docMk/>
            <pc:sldMk cId="1165571940" sldId="315"/>
            <ac:spMk id="3" creationId="{5B72C8C6-4BCE-B768-DF14-F650983A0EB0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08.319" v="941" actId="1076"/>
          <ac:spMkLst>
            <pc:docMk/>
            <pc:sldMk cId="1165571940" sldId="315"/>
            <ac:spMk id="4" creationId="{8EC93B64-F1CC-08DB-90AA-75A2BC49A09D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39:30.952" v="746" actId="1076"/>
          <ac:spMkLst>
            <pc:docMk/>
            <pc:sldMk cId="1165571940" sldId="315"/>
            <ac:spMk id="5" creationId="{006D5192-0792-94D6-525C-F190D7367C6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9:11.710" v="942" actId="1076"/>
          <ac:spMkLst>
            <pc:docMk/>
            <pc:sldMk cId="1165571940" sldId="315"/>
            <ac:spMk id="6" creationId="{64F982AD-83AB-AE74-A173-F528F4EC1FAF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4.670" v="788"/>
          <ac:spMkLst>
            <pc:docMk/>
            <pc:sldMk cId="1165571940" sldId="315"/>
            <ac:spMk id="10" creationId="{AC2E60A2-A4C4-C4B8-004F-6F29502D8775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0:46.920" v="789"/>
          <ac:spMkLst>
            <pc:docMk/>
            <pc:sldMk cId="1165571940" sldId="315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35:45.149" v="686" actId="20577"/>
          <ac:spMkLst>
            <pc:docMk/>
            <pc:sldMk cId="1165571940" sldId="315"/>
            <ac:spMk id="87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8209AC6F-79AE-FAB6-26D8-F61806EBC6C2}" dt="2022-09-27T02:59:01.819" v="938" actId="1076"/>
          <ac:grpSpMkLst>
            <pc:docMk/>
            <pc:sldMk cId="1165571940" sldId="315"/>
            <ac:grpSpMk id="8" creationId="{5C0485DC-82CA-B7EE-62AD-36BCA314E75D}"/>
          </ac:grpSpMkLst>
        </pc:grpChg>
        <pc:picChg chg="add mod">
          <ac:chgData name="Juliana Mascarenhas" userId="S::juliana.mascarenhas@dio.me::573f2dcc-13b6-4a88-af1c-35ffa781b5c6" providerId="AD" clId="Web-{8209AC6F-79AE-FAB6-26D8-F61806EBC6C2}" dt="2022-09-27T02:38:25.373" v="732" actId="1076"/>
          <ac:picMkLst>
            <pc:docMk/>
            <pc:sldMk cId="1165571940" sldId="315"/>
            <ac:picMk id="7" creationId="{B3D3E59C-FCFE-D80A-17AC-0CEC60D6A60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40:49.455" v="775" actId="1076"/>
          <ac:picMkLst>
            <pc:docMk/>
            <pc:sldMk cId="1165571940" sldId="315"/>
            <ac:picMk id="9" creationId="{FC3C020A-0AC3-B47B-BC34-814436D5B824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9:20.007" v="945"/>
          <ac:picMkLst>
            <pc:docMk/>
            <pc:sldMk cId="1165571940" sldId="315"/>
            <ac:picMk id="11" creationId="{DD5C3FE9-924E-77D1-B5B2-1F2C10727B58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2:55:12.925" v="875" actId="20577"/>
        <pc:sldMkLst>
          <pc:docMk/>
          <pc:sldMk cId="290680227" sldId="316"/>
        </pc:sldMkLst>
        <pc:spChg chg="del">
          <ac:chgData name="Juliana Mascarenhas" userId="S::juliana.mascarenhas@dio.me::573f2dcc-13b6-4a88-af1c-35ffa781b5c6" providerId="AD" clId="Web-{8209AC6F-79AE-FAB6-26D8-F61806EBC6C2}" dt="2022-09-27T02:50:52.467" v="792"/>
          <ac:spMkLst>
            <pc:docMk/>
            <pc:sldMk cId="290680227" sldId="316"/>
            <ac:spMk id="2" creationId="{8F1D7EAB-1EE8-334D-C599-7D308D68814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2.280" v="791"/>
          <ac:spMkLst>
            <pc:docMk/>
            <pc:sldMk cId="290680227" sldId="316"/>
            <ac:spMk id="3" creationId="{5B72C8C6-4BCE-B768-DF14-F650983A0EB0}"/>
          </ac:spMkLst>
        </pc:spChg>
        <pc:spChg chg="add del mod">
          <ac:chgData name="Juliana Mascarenhas" userId="S::juliana.mascarenhas@dio.me::573f2dcc-13b6-4a88-af1c-35ffa781b5c6" providerId="AD" clId="Web-{8209AC6F-79AE-FAB6-26D8-F61806EBC6C2}" dt="2022-09-27T02:53:35.361" v="847"/>
          <ac:spMkLst>
            <pc:docMk/>
            <pc:sldMk cId="290680227" sldId="316"/>
            <ac:spMk id="8" creationId="{2A40493A-A499-29D5-C717-422DB0C5AAB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4:38.471" v="860"/>
          <ac:spMkLst>
            <pc:docMk/>
            <pc:sldMk cId="290680227" sldId="316"/>
            <ac:spMk id="10" creationId="{BFB12DED-AE96-687B-DAD3-309EDE438FE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2:55:12.925" v="875" actId="20577"/>
          <ac:spMkLst>
            <pc:docMk/>
            <pc:sldMk cId="290680227" sldId="316"/>
            <ac:spMk id="11" creationId="{270BAD47-F928-D638-3D6B-E4C12D7EB26E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0:50.327" v="790"/>
          <ac:spMkLst>
            <pc:docMk/>
            <pc:sldMk cId="290680227" sldId="316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2:52:28.125" v="811" actId="20577"/>
          <ac:spMkLst>
            <pc:docMk/>
            <pc:sldMk cId="290680227" sldId="316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2:50:58.327" v="795" actId="1076"/>
          <ac:picMkLst>
            <pc:docMk/>
            <pc:sldMk cId="290680227" sldId="316"/>
            <ac:picMk id="4" creationId="{2D4045E6-BFD1-CBC1-3CCD-3C42373EF037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1:28.733" v="803" actId="14100"/>
          <ac:picMkLst>
            <pc:docMk/>
            <pc:sldMk cId="290680227" sldId="316"/>
            <ac:picMk id="5" creationId="{47969B8A-9253-7780-44E3-CEFD8F8F5E72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04.765" v="805" actId="1076"/>
          <ac:picMkLst>
            <pc:docMk/>
            <pc:sldMk cId="290680227" sldId="316"/>
            <ac:picMk id="6" creationId="{89F8DAFE-FDCE-455A-3677-F3E93C1851D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2:52:18.078" v="807" actId="1076"/>
          <ac:picMkLst>
            <pc:docMk/>
            <pc:sldMk cId="290680227" sldId="316"/>
            <ac:picMk id="7" creationId="{F5127F21-0B6E-B4DB-348A-8FCB4C37AD26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2:54:23.018" v="857"/>
          <ac:picMkLst>
            <pc:docMk/>
            <pc:sldMk cId="290680227" sldId="316"/>
            <ac:picMk id="9" creationId="{8AD1E11A-D53F-A406-6D38-B1FC04069D6F}"/>
          </ac:picMkLst>
        </pc:picChg>
      </pc:sldChg>
      <pc:sldChg chg="addSp delSp modSp add replId delAnim modNotes">
        <pc:chgData name="Juliana Mascarenhas" userId="S::juliana.mascarenhas@dio.me::573f2dcc-13b6-4a88-af1c-35ffa781b5c6" providerId="AD" clId="Web-{8209AC6F-79AE-FAB6-26D8-F61806EBC6C2}" dt="2022-09-27T03:08:32.099" v="1113"/>
        <pc:sldMkLst>
          <pc:docMk/>
          <pc:sldMk cId="1336470961" sldId="317"/>
        </pc:sldMkLst>
        <pc:spChg chg="del">
          <ac:chgData name="Juliana Mascarenhas" userId="S::juliana.mascarenhas@dio.me::573f2dcc-13b6-4a88-af1c-35ffa781b5c6" providerId="AD" clId="Web-{8209AC6F-79AE-FAB6-26D8-F61806EBC6C2}" dt="2022-09-27T03:05:14.123" v="1071"/>
          <ac:spMkLst>
            <pc:docMk/>
            <pc:sldMk cId="1336470961" sldId="317"/>
            <ac:spMk id="10" creationId="{AC2E60A2-A4C4-C4B8-004F-6F29502D8775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05:12.435" v="1070"/>
          <ac:spMkLst>
            <pc:docMk/>
            <pc:sldMk cId="1336470961" sldId="317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5:10.216" v="1068" actId="20577"/>
          <ac:spMkLst>
            <pc:docMk/>
            <pc:sldMk cId="1336470961" sldId="317"/>
            <ac:spMk id="87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3:05:10.935" v="1069"/>
          <ac:grpSpMkLst>
            <pc:docMk/>
            <pc:sldMk cId="1336470961" sldId="317"/>
            <ac:grpSpMk id="8" creationId="{5C0485DC-82CA-B7EE-62AD-36BCA314E75D}"/>
          </ac:grpSpMkLst>
        </pc:grpChg>
        <pc:grpChg chg="add mod">
          <ac:chgData name="Juliana Mascarenhas" userId="S::juliana.mascarenhas@dio.me::573f2dcc-13b6-4a88-af1c-35ffa781b5c6" providerId="AD" clId="Web-{8209AC6F-79AE-FAB6-26D8-F61806EBC6C2}" dt="2022-09-27T03:07:34.598" v="1091" actId="1076"/>
          <ac:grpSpMkLst>
            <pc:docMk/>
            <pc:sldMk cId="1336470961" sldId="317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06:27.019" v="1087" actId="1076"/>
          <ac:picMkLst>
            <pc:docMk/>
            <pc:sldMk cId="1336470961" sldId="317"/>
            <ac:picMk id="2" creationId="{8D9472A0-C42C-63DB-8F9A-200B382CF426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6:25.113" v="1086" actId="14100"/>
          <ac:picMkLst>
            <pc:docMk/>
            <pc:sldMk cId="1336470961" sldId="317"/>
            <ac:picMk id="3" creationId="{C26A9710-EFC9-C9D4-3A5D-59270B6B8E8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05:15.951" v="1072"/>
          <ac:picMkLst>
            <pc:docMk/>
            <pc:sldMk cId="1336470961" sldId="317"/>
            <ac:picMk id="9" creationId="{FC3C020A-0AC3-B47B-BC34-814436D5B824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07:39.411" v="1096" actId="1076"/>
          <ac:picMkLst>
            <pc:docMk/>
            <pc:sldMk cId="1336470961" sldId="317"/>
            <ac:picMk id="11" creationId="{D3F1C0C6-CF70-5B3E-425E-83F32D6EC83D}"/>
          </ac:picMkLst>
        </pc:picChg>
      </pc:sldChg>
      <pc:sldChg chg="addSp delSp modSp add replId delAnim">
        <pc:chgData name="Juliana Mascarenhas" userId="S::juliana.mascarenhas@dio.me::573f2dcc-13b6-4a88-af1c-35ffa781b5c6" providerId="AD" clId="Web-{8209AC6F-79AE-FAB6-26D8-F61806EBC6C2}" dt="2022-09-27T03:03:48.715" v="1061" actId="1076"/>
        <pc:sldMkLst>
          <pc:docMk/>
          <pc:sldMk cId="4024119378" sldId="318"/>
        </pc:sldMkLst>
        <pc:spChg chg="add mod">
          <ac:chgData name="Juliana Mascarenhas" userId="S::juliana.mascarenhas@dio.me::573f2dcc-13b6-4a88-af1c-35ffa781b5c6" providerId="AD" clId="Web-{8209AC6F-79AE-FAB6-26D8-F61806EBC6C2}" dt="2022-09-27T03:02:46.511" v="1045" actId="20577"/>
          <ac:spMkLst>
            <pc:docMk/>
            <pc:sldMk cId="4024119378" sldId="318"/>
            <ac:spMk id="2" creationId="{1AA6906B-B516-EDE3-2A6A-5819B73EFAF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33.730" v="1035" actId="14100"/>
          <ac:spMkLst>
            <pc:docMk/>
            <pc:sldMk cId="4024119378" sldId="318"/>
            <ac:spMk id="3" creationId="{92FFC1A7-088A-DA70-9AB4-B0070522EF93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41.492" v="956"/>
          <ac:spMkLst>
            <pc:docMk/>
            <pc:sldMk cId="4024119378" sldId="318"/>
            <ac:spMk id="6" creationId="{64F982AD-83AB-AE74-A173-F528F4EC1FAF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2:59:39.132" v="955"/>
          <ac:spMkLst>
            <pc:docMk/>
            <pc:sldMk cId="4024119378" sldId="318"/>
            <ac:spMk id="10" creationId="{AC2E60A2-A4C4-C4B8-004F-6F29502D8775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02.291" v="1025" actId="1076"/>
          <ac:spMkLst>
            <pc:docMk/>
            <pc:sldMk cId="4024119378" sldId="318"/>
            <ac:spMk id="12" creationId="{96801BC2-80F9-4CB2-AB92-E8D7A1E8D48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2:20.447" v="1031"/>
          <ac:spMkLst>
            <pc:docMk/>
            <pc:sldMk cId="4024119378" sldId="318"/>
            <ac:spMk id="13" creationId="{4ECA2AD5-7B4D-A05A-30D4-855392B54EB1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03:48.715" v="1061" actId="1076"/>
          <ac:spMkLst>
            <pc:docMk/>
            <pc:sldMk cId="4024119378" sldId="318"/>
            <ac:spMk id="14" creationId="{9F5D91D0-530F-B0C5-7F7E-CF001CE77B7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02:26.338" v="1032" actId="14100"/>
          <ac:spMkLst>
            <pc:docMk/>
            <pc:sldMk cId="4024119378" sldId="318"/>
            <ac:spMk id="86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8209AC6F-79AE-FAB6-26D8-F61806EBC6C2}" dt="2022-09-27T02:59:43.335" v="957"/>
          <ac:grpSpMkLst>
            <pc:docMk/>
            <pc:sldMk cId="4024119378" sldId="318"/>
            <ac:grpSpMk id="8" creationId="{5C0485DC-82CA-B7EE-62AD-36BCA314E75D}"/>
          </ac:grpSpMkLst>
        </pc:grpChg>
        <pc:picChg chg="del">
          <ac:chgData name="Juliana Mascarenhas" userId="S::juliana.mascarenhas@dio.me::573f2dcc-13b6-4a88-af1c-35ffa781b5c6" providerId="AD" clId="Web-{8209AC6F-79AE-FAB6-26D8-F61806EBC6C2}" dt="2022-09-27T02:59:46.195" v="959"/>
          <ac:picMkLst>
            <pc:docMk/>
            <pc:sldMk cId="4024119378" sldId="318"/>
            <ac:picMk id="9" creationId="{FC3C020A-0AC3-B47B-BC34-814436D5B824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2:59:54.742" v="960"/>
          <ac:picMkLst>
            <pc:docMk/>
            <pc:sldMk cId="4024119378" sldId="318"/>
            <ac:picMk id="11" creationId="{DD5C3FE9-924E-77D1-B5B2-1F2C10727B58}"/>
          </ac:picMkLst>
        </pc:picChg>
      </pc:sldChg>
      <pc:sldChg chg="modSp add replId">
        <pc:chgData name="Juliana Mascarenhas" userId="S::juliana.mascarenhas@dio.me::573f2dcc-13b6-4a88-af1c-35ffa781b5c6" providerId="AD" clId="Web-{8209AC6F-79AE-FAB6-26D8-F61806EBC6C2}" dt="2022-09-27T03:28:56.588" v="1540" actId="20577"/>
        <pc:sldMkLst>
          <pc:docMk/>
          <pc:sldMk cId="312079376" sldId="319"/>
        </pc:sldMkLst>
        <pc:spChg chg="mod">
          <ac:chgData name="Juliana Mascarenhas" userId="S::juliana.mascarenhas@dio.me::573f2dcc-13b6-4a88-af1c-35ffa781b5c6" providerId="AD" clId="Web-{8209AC6F-79AE-FAB6-26D8-F61806EBC6C2}" dt="2022-09-27T03:28:56.588" v="1540" actId="20577"/>
          <ac:spMkLst>
            <pc:docMk/>
            <pc:sldMk cId="312079376" sldId="319"/>
            <ac:spMk id="107" creationId="{00000000-0000-0000-0000-000000000000}"/>
          </ac:spMkLst>
        </pc:sp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34.664" v="1508" actId="20577"/>
        <pc:sldMkLst>
          <pc:docMk/>
          <pc:sldMk cId="3013519839" sldId="320"/>
        </pc:sldMkLst>
        <pc:spChg chg="add mod">
          <ac:chgData name="Juliana Mascarenhas" userId="S::juliana.mascarenhas@dio.me::573f2dcc-13b6-4a88-af1c-35ffa781b5c6" providerId="AD" clId="Web-{8209AC6F-79AE-FAB6-26D8-F61806EBC6C2}" dt="2022-09-27T03:11:23.273" v="1180" actId="1076"/>
          <ac:spMkLst>
            <pc:docMk/>
            <pc:sldMk cId="3013519839" sldId="320"/>
            <ac:spMk id="2" creationId="{E389971E-E556-A8C9-21D0-C03A721F351C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3:10:17.976" v="1140"/>
          <ac:spMkLst>
            <pc:docMk/>
            <pc:sldMk cId="3013519839" sldId="320"/>
            <ac:spMk id="7" creationId="{126A0F36-D9A3-E12F-C808-44F67F14920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6:34.664" v="1508" actId="20577"/>
          <ac:spMkLst>
            <pc:docMk/>
            <pc:sldMk cId="3013519839" sldId="32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3.623" v="1313" actId="20577"/>
          <ac:spMkLst>
            <pc:docMk/>
            <pc:sldMk cId="3013519839" sldId="320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2:46.275" v="1211" actId="1076"/>
          <ac:picMkLst>
            <pc:docMk/>
            <pc:sldMk cId="3013519839" sldId="320"/>
            <ac:picMk id="3" creationId="{57FD449B-FDC5-3B89-9636-8F2CC6CB6CC1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6:23.023" v="1506" actId="20577"/>
        <pc:sldMkLst>
          <pc:docMk/>
          <pc:sldMk cId="979571490" sldId="321"/>
        </pc:sldMkLst>
        <pc:spChg chg="mod">
          <ac:chgData name="Juliana Mascarenhas" userId="S::juliana.mascarenhas@dio.me::573f2dcc-13b6-4a88-af1c-35ffa781b5c6" providerId="AD" clId="Web-{8209AC6F-79AE-FAB6-26D8-F61806EBC6C2}" dt="2022-09-27T03:26:23.023" v="1506" actId="20577"/>
          <ac:spMkLst>
            <pc:docMk/>
            <pc:sldMk cId="979571490" sldId="321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28.607" v="1308" actId="20577"/>
          <ac:spMkLst>
            <pc:docMk/>
            <pc:sldMk cId="979571490" sldId="321"/>
            <ac:spMk id="87" creationId="{00000000-0000-0000-0000-000000000000}"/>
          </ac:spMkLst>
        </pc:spChg>
        <pc:picChg chg="del mod">
          <ac:chgData name="Juliana Mascarenhas" userId="S::juliana.mascarenhas@dio.me::573f2dcc-13b6-4a88-af1c-35ffa781b5c6" providerId="AD" clId="Web-{8209AC6F-79AE-FAB6-26D8-F61806EBC6C2}" dt="2022-09-27T03:14:59.355" v="1274"/>
          <ac:picMkLst>
            <pc:docMk/>
            <pc:sldMk cId="979571490" sldId="321"/>
            <ac:picMk id="3" creationId="{57FD449B-FDC5-3B89-9636-8F2CC6CB6CC1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14:59.620" v="1275"/>
          <ac:picMkLst>
            <pc:docMk/>
            <pc:sldMk cId="979571490" sldId="321"/>
            <ac:picMk id="5" creationId="{D18248D0-F996-BDF6-16E7-853706A53769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1:16.814" v="1426"/>
        <pc:sldMkLst>
          <pc:docMk/>
          <pc:sldMk cId="2781006489" sldId="322"/>
        </pc:sldMkLst>
        <pc:spChg chg="del">
          <ac:chgData name="Juliana Mascarenhas" userId="S::juliana.mascarenhas@dio.me::573f2dcc-13b6-4a88-af1c-35ffa781b5c6" providerId="AD" clId="Web-{8209AC6F-79AE-FAB6-26D8-F61806EBC6C2}" dt="2022-09-27T03:16:12.575" v="1277"/>
          <ac:spMkLst>
            <pc:docMk/>
            <pc:sldMk cId="2781006489" sldId="322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17:38.467" v="1319" actId="20577"/>
          <ac:spMkLst>
            <pc:docMk/>
            <pc:sldMk cId="2781006489" sldId="322"/>
            <ac:spMk id="87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8209AC6F-79AE-FAB6-26D8-F61806EBC6C2}" dt="2022-09-27T03:16:27.856" v="1286" actId="1076"/>
          <ac:picMkLst>
            <pc:docMk/>
            <pc:sldMk cId="2781006489" sldId="322"/>
            <ac:picMk id="3" creationId="{D5E11E88-2401-4B15-51A9-B3B81E285FA5}"/>
          </ac:picMkLst>
        </pc:picChg>
        <pc:picChg chg="mod">
          <ac:chgData name="Juliana Mascarenhas" userId="S::juliana.mascarenhas@dio.me::573f2dcc-13b6-4a88-af1c-35ffa781b5c6" providerId="AD" clId="Web-{8209AC6F-79AE-FAB6-26D8-F61806EBC6C2}" dt="2022-09-27T03:17:40.967" v="1320" actId="1076"/>
          <ac:picMkLst>
            <pc:docMk/>
            <pc:sldMk cId="2781006489" sldId="322"/>
            <ac:picMk id="5" creationId="{D18248D0-F996-BDF6-16E7-853706A53769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21:55.345" v="1444"/>
        <pc:sldMkLst>
          <pc:docMk/>
          <pc:sldMk cId="3677031563" sldId="323"/>
        </pc:sldMkLst>
        <pc:spChg chg="mod">
          <ac:chgData name="Juliana Mascarenhas" userId="S::juliana.mascarenhas@dio.me::573f2dcc-13b6-4a88-af1c-35ffa781b5c6" providerId="AD" clId="Web-{8209AC6F-79AE-FAB6-26D8-F61806EBC6C2}" dt="2022-09-27T03:21:55.345" v="1444"/>
          <ac:spMkLst>
            <pc:docMk/>
            <pc:sldMk cId="3677031563" sldId="323"/>
            <ac:spMk id="2" creationId="{E389971E-E556-A8C9-21D0-C03A721F351C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1:20.892" v="1428"/>
          <ac:picMkLst>
            <pc:docMk/>
            <pc:sldMk cId="3677031563" sldId="323"/>
            <ac:picMk id="3" creationId="{D5E11E88-2401-4B15-51A9-B3B81E285FA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1:29.673" v="1432" actId="14100"/>
          <ac:picMkLst>
            <pc:docMk/>
            <pc:sldMk cId="3677031563" sldId="323"/>
            <ac:picMk id="4" creationId="{65BA0BF1-9DB5-D4D4-12F6-B90DB8D1DADA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28:04.712" v="1521"/>
        <pc:sldMkLst>
          <pc:docMk/>
          <pc:sldMk cId="3215953725" sldId="324"/>
        </pc:sldMkLst>
        <pc:spChg chg="del">
          <ac:chgData name="Juliana Mascarenhas" userId="S::juliana.mascarenhas@dio.me::573f2dcc-13b6-4a88-af1c-35ffa781b5c6" providerId="AD" clId="Web-{8209AC6F-79AE-FAB6-26D8-F61806EBC6C2}" dt="2022-09-27T03:27:54.181" v="1515"/>
          <ac:spMkLst>
            <pc:docMk/>
            <pc:sldMk cId="3215953725" sldId="324"/>
            <ac:spMk id="2" creationId="{E389971E-E556-A8C9-21D0-C03A721F351C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27:57.462" v="1516" actId="1076"/>
          <ac:spMkLst>
            <pc:docMk/>
            <pc:sldMk cId="3215953725" sldId="324"/>
            <ac:spMk id="6" creationId="{06043507-B17E-099F-9BDD-C5883C9F9C96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23:13.487" v="1450" actId="20577"/>
          <ac:spMkLst>
            <pc:docMk/>
            <pc:sldMk cId="3215953725" sldId="324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23:14.284" v="1451"/>
          <ac:picMkLst>
            <pc:docMk/>
            <pc:sldMk cId="3215953725" sldId="324"/>
            <ac:picMk id="4" creationId="{65BA0BF1-9DB5-D4D4-12F6-B90DB8D1DADA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27:43.290" v="1511"/>
          <ac:picMkLst>
            <pc:docMk/>
            <pc:sldMk cId="3215953725" sldId="324"/>
            <ac:picMk id="5" creationId="{D18248D0-F996-BDF6-16E7-853706A53769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28:04.712" v="1521"/>
          <ac:picMkLst>
            <pc:docMk/>
            <pc:sldMk cId="3215953725" sldId="324"/>
            <ac:picMk id="7" creationId="{1E1C6905-87B7-F075-6557-FFF7809379D6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3:33:19.658" v="1582"/>
        <pc:sldMkLst>
          <pc:docMk/>
          <pc:sldMk cId="1671110342" sldId="325"/>
        </pc:sldMkLst>
        <pc:grpChg chg="del">
          <ac:chgData name="Juliana Mascarenhas" userId="S::juliana.mascarenhas@dio.me::573f2dcc-13b6-4a88-af1c-35ffa781b5c6" providerId="AD" clId="Web-{8209AC6F-79AE-FAB6-26D8-F61806EBC6C2}" dt="2022-09-27T03:32:04.579" v="1560"/>
          <ac:grpSpMkLst>
            <pc:docMk/>
            <pc:sldMk cId="1671110342" sldId="325"/>
            <ac:grpSpMk id="12" creationId="{E155519E-893F-54EE-FA02-2C7B06DE73AF}"/>
          </ac:grpSpMkLst>
        </pc:grpChg>
        <pc:picChg chg="add mod modCrop">
          <ac:chgData name="Juliana Mascarenhas" userId="S::juliana.mascarenhas@dio.me::573f2dcc-13b6-4a88-af1c-35ffa781b5c6" providerId="AD" clId="Web-{8209AC6F-79AE-FAB6-26D8-F61806EBC6C2}" dt="2022-09-27T03:32:25.501" v="1571"/>
          <ac:picMkLst>
            <pc:docMk/>
            <pc:sldMk cId="1671110342" sldId="325"/>
            <ac:picMk id="4" creationId="{E65AFAD5-7D6C-A824-884A-687346049183}"/>
          </ac:picMkLst>
        </pc:picChg>
        <pc:picChg chg="add">
          <ac:chgData name="Juliana Mascarenhas" userId="S::juliana.mascarenhas@dio.me::573f2dcc-13b6-4a88-af1c-35ffa781b5c6" providerId="AD" clId="Web-{8209AC6F-79AE-FAB6-26D8-F61806EBC6C2}" dt="2022-09-27T03:32:31.376" v="1574"/>
          <ac:picMkLst>
            <pc:docMk/>
            <pc:sldMk cId="1671110342" sldId="325"/>
            <ac:picMk id="6" creationId="{BD38D3D3-03F3-1205-B7E9-5FFB6EBA3993}"/>
          </ac:picMkLst>
        </pc:picChg>
        <pc:picChg chg="del mod">
          <ac:chgData name="Juliana Mascarenhas" userId="S::juliana.mascarenhas@dio.me::573f2dcc-13b6-4a88-af1c-35ffa781b5c6" providerId="AD" clId="Web-{8209AC6F-79AE-FAB6-26D8-F61806EBC6C2}" dt="2022-09-27T03:32:31.048" v="1573"/>
          <ac:picMkLst>
            <pc:docMk/>
            <pc:sldMk cId="1671110342" sldId="325"/>
            <ac:picMk id="11" creationId="{D3F1C0C6-CF70-5B3E-425E-83F32D6EC83D}"/>
          </ac:picMkLst>
        </pc:picChg>
      </pc:sldChg>
      <pc:sldChg chg="addSp delSp modSp add replId">
        <pc:chgData name="Juliana Mascarenhas" userId="S::juliana.mascarenhas@dio.me::573f2dcc-13b6-4a88-af1c-35ffa781b5c6" providerId="AD" clId="Web-{8209AC6F-79AE-FAB6-26D8-F61806EBC6C2}" dt="2022-09-27T03:38:39.308" v="1653" actId="1076"/>
        <pc:sldMkLst>
          <pc:docMk/>
          <pc:sldMk cId="16588178" sldId="326"/>
        </pc:sldMkLst>
        <pc:spChg chg="del">
          <ac:chgData name="Juliana Mascarenhas" userId="S::juliana.mascarenhas@dio.me::573f2dcc-13b6-4a88-af1c-35ffa781b5c6" providerId="AD" clId="Web-{8209AC6F-79AE-FAB6-26D8-F61806EBC6C2}" dt="2022-09-27T03:34:32.894" v="1592"/>
          <ac:spMkLst>
            <pc:docMk/>
            <pc:sldMk cId="16588178" sldId="326"/>
            <ac:spMk id="6" creationId="{06043507-B17E-099F-9BDD-C5883C9F9C96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3:38:26.183" v="1646" actId="1076"/>
          <ac:spMkLst>
            <pc:docMk/>
            <pc:sldMk cId="16588178" sldId="326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4:28.331" v="1590" actId="20577"/>
          <ac:spMkLst>
            <pc:docMk/>
            <pc:sldMk cId="16588178" sldId="326"/>
            <ac:spMk id="87" creationId="{00000000-0000-0000-0000-000000000000}"/>
          </ac:spMkLst>
        </pc:spChg>
        <pc:picChg chg="add mod modCrop">
          <ac:chgData name="Juliana Mascarenhas" userId="S::juliana.mascarenhas@dio.me::573f2dcc-13b6-4a88-af1c-35ffa781b5c6" providerId="AD" clId="Web-{8209AC6F-79AE-FAB6-26D8-F61806EBC6C2}" dt="2022-09-27T03:38:39.308" v="1653" actId="1076"/>
          <ac:picMkLst>
            <pc:docMk/>
            <pc:sldMk cId="16588178" sldId="326"/>
            <ac:picMk id="2" creationId="{F95F0268-CFD6-A531-2164-FF59482CC8A2}"/>
          </ac:picMkLst>
        </pc:picChg>
        <pc:picChg chg="add del mod">
          <ac:chgData name="Juliana Mascarenhas" userId="S::juliana.mascarenhas@dio.me::573f2dcc-13b6-4a88-af1c-35ffa781b5c6" providerId="AD" clId="Web-{8209AC6F-79AE-FAB6-26D8-F61806EBC6C2}" dt="2022-09-27T03:35:01.269" v="1595"/>
          <ac:picMkLst>
            <pc:docMk/>
            <pc:sldMk cId="16588178" sldId="326"/>
            <ac:picMk id="3" creationId="{FC8BF0E0-9975-F068-1E90-11769D66A642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8.449" v="1652" actId="1076"/>
          <ac:picMkLst>
            <pc:docMk/>
            <pc:sldMk cId="16588178" sldId="326"/>
            <ac:picMk id="4" creationId="{75A50CB8-B700-93CA-9382-B24181DE56D8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3:38:03.288" v="1635" actId="1076"/>
          <ac:picMkLst>
            <pc:docMk/>
            <pc:sldMk cId="16588178" sldId="326"/>
            <ac:picMk id="5" creationId="{9BB556C3-CE8A-309D-C1AB-AB2D4F7C9B55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4:29.862" v="1591"/>
          <ac:picMkLst>
            <pc:docMk/>
            <pc:sldMk cId="16588178" sldId="326"/>
            <ac:picMk id="7" creationId="{1E1C6905-87B7-F075-6557-FFF7809379D6}"/>
          </ac:picMkLst>
        </pc:picChg>
        <pc:picChg chg="add mod modCrop">
          <ac:chgData name="Juliana Mascarenhas" userId="S::juliana.mascarenhas@dio.me::573f2dcc-13b6-4a88-af1c-35ffa781b5c6" providerId="AD" clId="Web-{8209AC6F-79AE-FAB6-26D8-F61806EBC6C2}" dt="2022-09-27T03:38:35.636" v="1651" actId="1076"/>
          <ac:picMkLst>
            <pc:docMk/>
            <pc:sldMk cId="16588178" sldId="326"/>
            <ac:picMk id="9" creationId="{F802F483-5865-D250-7270-EA5D92BE9C27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8209AC6F-79AE-FAB6-26D8-F61806EBC6C2}" dt="2022-09-27T04:29:10.935" v="1715"/>
        <pc:sldMkLst>
          <pc:docMk/>
          <pc:sldMk cId="460879522" sldId="327"/>
        </pc:sldMkLst>
        <pc:spChg chg="add mod">
          <ac:chgData name="Juliana Mascarenhas" userId="S::juliana.mascarenhas@dio.me::573f2dcc-13b6-4a88-af1c-35ffa781b5c6" providerId="AD" clId="Web-{8209AC6F-79AE-FAB6-26D8-F61806EBC6C2}" dt="2022-09-27T04:26:21.861" v="1712" actId="14100"/>
          <ac:spMkLst>
            <pc:docMk/>
            <pc:sldMk cId="460879522" sldId="327"/>
            <ac:spMk id="3" creationId="{D9464384-48E8-BCE6-FF02-B593C1471359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45.124" v="1700" actId="1076"/>
          <ac:spMkLst>
            <pc:docMk/>
            <pc:sldMk cId="460879522" sldId="327"/>
            <ac:spMk id="4" creationId="{B61165AF-D063-4A8E-0DC4-06DA1D43EACA}"/>
          </ac:spMkLst>
        </pc:spChg>
        <pc:spChg chg="add mod">
          <ac:chgData name="Juliana Mascarenhas" userId="S::juliana.mascarenhas@dio.me::573f2dcc-13b6-4a88-af1c-35ffa781b5c6" providerId="AD" clId="Web-{8209AC6F-79AE-FAB6-26D8-F61806EBC6C2}" dt="2022-09-27T04:25:54.796" v="1711" actId="20577"/>
          <ac:spMkLst>
            <pc:docMk/>
            <pc:sldMk cId="460879522" sldId="327"/>
            <ac:spMk id="5" creationId="{0AEDB177-55FB-FF8B-5EE0-66CAE229AA01}"/>
          </ac:spMkLst>
        </pc:spChg>
        <pc:spChg chg="del">
          <ac:chgData name="Juliana Mascarenhas" userId="S::juliana.mascarenhas@dio.me::573f2dcc-13b6-4a88-af1c-35ffa781b5c6" providerId="AD" clId="Web-{8209AC6F-79AE-FAB6-26D8-F61806EBC6C2}" dt="2022-09-27T04:24:53.918" v="1667"/>
          <ac:spMkLst>
            <pc:docMk/>
            <pc:sldMk cId="460879522" sldId="327"/>
            <ac:spMk id="8" creationId="{F10C7EF2-2D8A-4E0C-6A05-9C743E3F27BB}"/>
          </ac:spMkLst>
        </pc:spChg>
        <pc:spChg chg="mod">
          <ac:chgData name="Juliana Mascarenhas" userId="S::juliana.mascarenhas@dio.me::573f2dcc-13b6-4a88-af1c-35ffa781b5c6" providerId="AD" clId="Web-{8209AC6F-79AE-FAB6-26D8-F61806EBC6C2}" dt="2022-09-27T03:39:07.980" v="1656" actId="20577"/>
          <ac:spMkLst>
            <pc:docMk/>
            <pc:sldMk cId="460879522" sldId="327"/>
            <ac:spMk id="87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8209AC6F-79AE-FAB6-26D8-F61806EBC6C2}" dt="2022-09-27T03:39:11.387" v="1658"/>
          <ac:picMkLst>
            <pc:docMk/>
            <pc:sldMk cId="460879522" sldId="327"/>
            <ac:picMk id="2" creationId="{F95F0268-CFD6-A531-2164-FF59482CC8A2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3.168" v="1659"/>
          <ac:picMkLst>
            <pc:docMk/>
            <pc:sldMk cId="460879522" sldId="327"/>
            <ac:picMk id="4" creationId="{75A50CB8-B700-93CA-9382-B24181DE56D8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1.137" v="1657"/>
          <ac:picMkLst>
            <pc:docMk/>
            <pc:sldMk cId="460879522" sldId="327"/>
            <ac:picMk id="5" creationId="{9BB556C3-CE8A-309D-C1AB-AB2D4F7C9B55}"/>
          </ac:picMkLst>
        </pc:picChg>
        <pc:picChg chg="add mod">
          <ac:chgData name="Juliana Mascarenhas" userId="S::juliana.mascarenhas@dio.me::573f2dcc-13b6-4a88-af1c-35ffa781b5c6" providerId="AD" clId="Web-{8209AC6F-79AE-FAB6-26D8-F61806EBC6C2}" dt="2022-09-27T04:29:10.904" v="1714" actId="1076"/>
          <ac:picMkLst>
            <pc:docMk/>
            <pc:sldMk cId="460879522" sldId="327"/>
            <ac:picMk id="6" creationId="{B2712D80-AB44-FE70-E186-3B6157E7C29E}"/>
          </ac:picMkLst>
        </pc:picChg>
        <pc:picChg chg="del">
          <ac:chgData name="Juliana Mascarenhas" userId="S::juliana.mascarenhas@dio.me::573f2dcc-13b6-4a88-af1c-35ffa781b5c6" providerId="AD" clId="Web-{8209AC6F-79AE-FAB6-26D8-F61806EBC6C2}" dt="2022-09-27T03:39:14.527" v="1660"/>
          <ac:picMkLst>
            <pc:docMk/>
            <pc:sldMk cId="460879522" sldId="327"/>
            <ac:picMk id="9" creationId="{F802F483-5865-D250-7270-EA5D92BE9C27}"/>
          </ac:picMkLst>
        </pc:picChg>
      </pc:sldChg>
    </pc:docChg>
  </pc:docChgLst>
  <pc:docChgLst>
    <pc:chgData name="Juliana Mascarenhas" userId="S::juliana.mascarenhas@dio.me::573f2dcc-13b6-4a88-af1c-35ffa781b5c6" providerId="AD" clId="Web-{3D189090-7F5C-8BC3-FFDA-4E093F98915A}"/>
    <pc:docChg chg="addSld delSld modSld sldOrd">
      <pc:chgData name="Juliana Mascarenhas" userId="S::juliana.mascarenhas@dio.me::573f2dcc-13b6-4a88-af1c-35ffa781b5c6" providerId="AD" clId="Web-{3D189090-7F5C-8BC3-FFDA-4E093F98915A}" dt="2022-09-14T05:15:23.142" v="1330"/>
      <pc:docMkLst>
        <pc:docMk/>
      </pc:docMkLst>
      <pc:sldChg chg="addSp modSp">
        <pc:chgData name="Juliana Mascarenhas" userId="S::juliana.mascarenhas@dio.me::573f2dcc-13b6-4a88-af1c-35ffa781b5c6" providerId="AD" clId="Web-{3D189090-7F5C-8BC3-FFDA-4E093F98915A}" dt="2022-09-14T03:41:17.261" v="10" actId="1076"/>
        <pc:sldMkLst>
          <pc:docMk/>
          <pc:sldMk cId="0" sldId="257"/>
        </pc:sldMkLst>
        <pc:spChg chg="mod">
          <ac:chgData name="Juliana Mascarenhas" userId="S::juliana.mascarenhas@dio.me::573f2dcc-13b6-4a88-af1c-35ffa781b5c6" providerId="AD" clId="Web-{3D189090-7F5C-8BC3-FFDA-4E093F98915A}" dt="2022-09-14T03:40:21.166" v="6" actId="20577"/>
          <ac:spMkLst>
            <pc:docMk/>
            <pc:sldMk cId="0" sldId="257"/>
            <ac:spMk id="6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41:17.261" v="10" actId="1076"/>
          <ac:picMkLst>
            <pc:docMk/>
            <pc:sldMk cId="0" sldId="257"/>
            <ac:picMk id="3" creationId="{29F71DCF-042F-B1B7-96DF-2785EFFB60B0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3:42:17.419" v="45"/>
        <pc:sldMkLst>
          <pc:docMk/>
          <pc:sldMk cId="0" sldId="259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4:33:43.936" v="842" actId="20577"/>
        <pc:sldMkLst>
          <pc:docMk/>
          <pc:sldMk cId="0" sldId="260"/>
        </pc:sldMkLst>
        <pc:spChg chg="mod">
          <ac:chgData name="Juliana Mascarenhas" userId="S::juliana.mascarenhas@dio.me::573f2dcc-13b6-4a88-af1c-35ffa781b5c6" providerId="AD" clId="Web-{3D189090-7F5C-8BC3-FFDA-4E093F98915A}" dt="2022-09-14T04:33:43.936" v="842" actId="20577"/>
          <ac:spMkLst>
            <pc:docMk/>
            <pc:sldMk cId="0" sldId="260"/>
            <ac:spMk id="8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3:25.702" v="70" actId="20577"/>
          <ac:spMkLst>
            <pc:docMk/>
            <pc:sldMk cId="0" sldId="260"/>
            <ac:spMk id="87" creationId="{00000000-0000-0000-0000-000000000000}"/>
          </ac:spMkLst>
        </pc:spChg>
      </pc:sldChg>
      <pc:sldChg chg="del">
        <pc:chgData name="Juliana Mascarenhas" userId="S::juliana.mascarenhas@dio.me::573f2dcc-13b6-4a88-af1c-35ffa781b5c6" providerId="AD" clId="Web-{3D189090-7F5C-8BC3-FFDA-4E093F98915A}" dt="2022-09-14T03:47:26.022" v="209"/>
        <pc:sldMkLst>
          <pc:docMk/>
          <pc:sldMk cId="0" sldId="261"/>
        </pc:sldMkLst>
      </pc:sldChg>
      <pc:sldChg chg="addSp delSp modSp">
        <pc:chgData name="Juliana Mascarenhas" userId="S::juliana.mascarenhas@dio.me::573f2dcc-13b6-4a88-af1c-35ffa781b5c6" providerId="AD" clId="Web-{3D189090-7F5C-8BC3-FFDA-4E093F98915A}" dt="2022-09-14T03:49:00.134" v="241" actId="1076"/>
        <pc:sldMkLst>
          <pc:docMk/>
          <pc:sldMk cId="0" sldId="262"/>
        </pc:sldMkLst>
        <pc:spChg chg="add del">
          <ac:chgData name="Juliana Mascarenhas" userId="S::juliana.mascarenhas@dio.me::573f2dcc-13b6-4a88-af1c-35ffa781b5c6" providerId="AD" clId="Web-{3D189090-7F5C-8BC3-FFDA-4E093F98915A}" dt="2022-09-14T03:48:25.602" v="229"/>
          <ac:spMkLst>
            <pc:docMk/>
            <pc:sldMk cId="0" sldId="262"/>
            <ac:spMk id="105" creationId="{00000000-0000-0000-0000-000000000000}"/>
          </ac:spMkLst>
        </pc:spChg>
        <pc:spChg chg="add del">
          <ac:chgData name="Juliana Mascarenhas" userId="S::juliana.mascarenhas@dio.me::573f2dcc-13b6-4a88-af1c-35ffa781b5c6" providerId="AD" clId="Web-{3D189090-7F5C-8BC3-FFDA-4E093F98915A}" dt="2022-09-14T03:48:32.039" v="230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8:55.618" v="240"/>
          <ac:spMkLst>
            <pc:docMk/>
            <pc:sldMk cId="0" sldId="262"/>
            <ac:spMk id="107" creationId="{00000000-0000-0000-0000-000000000000}"/>
          </ac:spMkLst>
        </pc:spChg>
        <pc:picChg chg="add del mod">
          <ac:chgData name="Juliana Mascarenhas" userId="S::juliana.mascarenhas@dio.me::573f2dcc-13b6-4a88-af1c-35ffa781b5c6" providerId="AD" clId="Web-{3D189090-7F5C-8BC3-FFDA-4E093F98915A}" dt="2022-09-14T03:48:07.226" v="226"/>
          <ac:picMkLst>
            <pc:docMk/>
            <pc:sldMk cId="0" sldId="262"/>
            <ac:picMk id="2" creationId="{45303515-A637-4EA8-AC34-460F127B8DC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3:49:00.134" v="241" actId="1076"/>
          <ac:picMkLst>
            <pc:docMk/>
            <pc:sldMk cId="0" sldId="262"/>
            <ac:picMk id="3" creationId="{6D397A10-BA5C-B488-5B29-B5150312EA74}"/>
          </ac:picMkLst>
        </pc:picChg>
      </pc:sldChg>
      <pc:sldChg chg="addSp modSp">
        <pc:chgData name="Juliana Mascarenhas" userId="S::juliana.mascarenhas@dio.me::573f2dcc-13b6-4a88-af1c-35ffa781b5c6" providerId="AD" clId="Web-{3D189090-7F5C-8BC3-FFDA-4E093F98915A}" dt="2022-09-14T03:52:37.764" v="309" actId="1076"/>
        <pc:sldMkLst>
          <pc:docMk/>
          <pc:sldMk cId="0" sldId="263"/>
        </pc:sldMkLst>
        <pc:spChg chg="mod">
          <ac:chgData name="Juliana Mascarenhas" userId="S::juliana.mascarenhas@dio.me::573f2dcc-13b6-4a88-af1c-35ffa781b5c6" providerId="AD" clId="Web-{3D189090-7F5C-8BC3-FFDA-4E093F98915A}" dt="2022-09-14T03:52:35.842" v="308" actId="1076"/>
          <ac:spMkLst>
            <pc:docMk/>
            <pc:sldMk cId="0" sldId="263"/>
            <ac:spMk id="11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3:49:24.619" v="243" actId="20577"/>
          <ac:spMkLst>
            <pc:docMk/>
            <pc:sldMk cId="0" sldId="263"/>
            <ac:spMk id="11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37.764" v="309" actId="1076"/>
          <ac:picMkLst>
            <pc:docMk/>
            <pc:sldMk cId="0" sldId="263"/>
            <ac:picMk id="2" creationId="{03326C4D-A850-48B0-AE9C-395E9CE6BF78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4:11:16.044" v="468"/>
        <pc:sldMkLst>
          <pc:docMk/>
          <pc:sldMk cId="0" sldId="264"/>
        </pc:sldMkLst>
      </pc:sldChg>
      <pc:sldChg chg="delSp modSp ord">
        <pc:chgData name="Juliana Mascarenhas" userId="S::juliana.mascarenhas@dio.me::573f2dcc-13b6-4a88-af1c-35ffa781b5c6" providerId="AD" clId="Web-{3D189090-7F5C-8BC3-FFDA-4E093F98915A}" dt="2022-09-14T05:02:26.886" v="1001" actId="14100"/>
        <pc:sldMkLst>
          <pc:docMk/>
          <pc:sldMk cId="0" sldId="265"/>
        </pc:sldMkLst>
        <pc:spChg chg="del">
          <ac:chgData name="Juliana Mascarenhas" userId="S::juliana.mascarenhas@dio.me::573f2dcc-13b6-4a88-af1c-35ffa781b5c6" providerId="AD" clId="Web-{3D189090-7F5C-8BC3-FFDA-4E093F98915A}" dt="2022-09-14T05:02:21.007" v="996"/>
          <ac:spMkLst>
            <pc:docMk/>
            <pc:sldMk cId="0" sldId="265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2:18.679" v="995"/>
          <ac:spMkLst>
            <pc:docMk/>
            <pc:sldMk cId="0" sldId="265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2:26.886" v="1001" actId="14100"/>
          <ac:spMkLst>
            <pc:docMk/>
            <pc:sldMk cId="0" sldId="265"/>
            <ac:spMk id="135" creationId="{00000000-0000-0000-0000-000000000000}"/>
          </ac:spMkLst>
        </pc:spChg>
      </pc:sldChg>
      <pc:sldChg chg="addSp modSp">
        <pc:chgData name="Juliana Mascarenhas" userId="S::juliana.mascarenhas@dio.me::573f2dcc-13b6-4a88-af1c-35ffa781b5c6" providerId="AD" clId="Web-{3D189090-7F5C-8BC3-FFDA-4E093F98915A}" dt="2022-09-14T05:12:11.479" v="1211" actId="14100"/>
        <pc:sldMkLst>
          <pc:docMk/>
          <pc:sldMk cId="0" sldId="266"/>
        </pc:sldMkLst>
        <pc:spChg chg="mod">
          <ac:chgData name="Juliana Mascarenhas" userId="S::juliana.mascarenhas@dio.me::573f2dcc-13b6-4a88-af1c-35ffa781b5c6" providerId="AD" clId="Web-{3D189090-7F5C-8BC3-FFDA-4E093F98915A}" dt="2022-09-14T05:12:11.479" v="1211" actId="14100"/>
          <ac:spMkLst>
            <pc:docMk/>
            <pc:sldMk cId="0" sldId="266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7:35.636" v="1081" actId="20577"/>
          <ac:spMkLst>
            <pc:docMk/>
            <pc:sldMk cId="0" sldId="266"/>
            <ac:spMk id="143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5:08:42.206" v="1099" actId="1076"/>
          <ac:picMkLst>
            <pc:docMk/>
            <pc:sldMk cId="0" sldId="266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8:40.159" v="1098" actId="1076"/>
          <ac:picMkLst>
            <pc:docMk/>
            <pc:sldMk cId="0" sldId="266"/>
            <ac:picMk id="3" creationId="{9C637AF6-6398-044A-6C94-BCAF23F483B9}"/>
          </ac:picMkLst>
        </pc:picChg>
      </pc:sldChg>
      <pc:sldChg chg="del">
        <pc:chgData name="Juliana Mascarenhas" userId="S::juliana.mascarenhas@dio.me::573f2dcc-13b6-4a88-af1c-35ffa781b5c6" providerId="AD" clId="Web-{3D189090-7F5C-8BC3-FFDA-4E093F98915A}" dt="2022-09-14T05:07:23.229" v="1072"/>
        <pc:sldMkLst>
          <pc:docMk/>
          <pc:sldMk cId="0" sldId="267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07:24.229" v="1073"/>
        <pc:sldMkLst>
          <pc:docMk/>
          <pc:sldMk cId="0" sldId="268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205" v="1328"/>
        <pc:sldMkLst>
          <pc:docMk/>
          <pc:sldMk cId="0" sldId="270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0.939" v="1329"/>
        <pc:sldMkLst>
          <pc:docMk/>
          <pc:sldMk cId="0" sldId="271"/>
        </pc:sldMkLst>
      </pc:sldChg>
      <pc:sldChg chg="del">
        <pc:chgData name="Juliana Mascarenhas" userId="S::juliana.mascarenhas@dio.me::573f2dcc-13b6-4a88-af1c-35ffa781b5c6" providerId="AD" clId="Web-{3D189090-7F5C-8BC3-FFDA-4E093F98915A}" dt="2022-09-14T05:15:23.142" v="1330"/>
        <pc:sldMkLst>
          <pc:docMk/>
          <pc:sldMk cId="0" sldId="272"/>
        </pc:sldMkLst>
      </pc:sldChg>
      <pc:sldChg chg="modSp">
        <pc:chgData name="Juliana Mascarenhas" userId="S::juliana.mascarenhas@dio.me::573f2dcc-13b6-4a88-af1c-35ffa781b5c6" providerId="AD" clId="Web-{3D189090-7F5C-8BC3-FFDA-4E093F98915A}" dt="2022-09-14T03:43:19.905" v="67" actId="20577"/>
        <pc:sldMkLst>
          <pc:docMk/>
          <pc:sldMk cId="2401057340" sldId="273"/>
        </pc:sldMkLst>
        <pc:spChg chg="mod">
          <ac:chgData name="Juliana Mascarenhas" userId="S::juliana.mascarenhas@dio.me::573f2dcc-13b6-4a88-af1c-35ffa781b5c6" providerId="AD" clId="Web-{3D189090-7F5C-8BC3-FFDA-4E093F98915A}" dt="2022-09-14T03:43:19.905" v="67" actId="20577"/>
          <ac:spMkLst>
            <pc:docMk/>
            <pc:sldMk cId="2401057340" sldId="273"/>
            <ac:spMk id="2" creationId="{8342F92E-4309-04D4-C470-2E7EF644951C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3:57:31.740" v="348"/>
        <pc:sldMkLst>
          <pc:docMk/>
          <pc:sldMk cId="1224970410" sldId="274"/>
        </pc:sldMkLst>
        <pc:spChg chg="add del">
          <ac:chgData name="Juliana Mascarenhas" userId="S::juliana.mascarenhas@dio.me::573f2dcc-13b6-4a88-af1c-35ffa781b5c6" providerId="AD" clId="Web-{3D189090-7F5C-8BC3-FFDA-4E093F98915A}" dt="2022-09-14T03:52:58.155" v="316"/>
          <ac:spMkLst>
            <pc:docMk/>
            <pc:sldMk cId="1224970410" sldId="274"/>
            <ac:spMk id="4" creationId="{D1D23375-9111-7812-F761-899B825ED3C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3:20.609" v="333"/>
          <ac:spMkLst>
            <pc:docMk/>
            <pc:sldMk cId="1224970410" sldId="274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3:54:48.626" v="344"/>
          <ac:spMkLst>
            <pc:docMk/>
            <pc:sldMk cId="1224970410" sldId="274"/>
            <ac:spMk id="6" creationId="{1EF50418-CCDF-197C-B79A-E426525C8288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3:52:41.342" v="311"/>
          <ac:spMkLst>
            <pc:docMk/>
            <pc:sldMk cId="1224970410" sldId="274"/>
            <ac:spMk id="114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3:52:51.889" v="314" actId="1076"/>
          <ac:picMkLst>
            <pc:docMk/>
            <pc:sldMk cId="1224970410" sldId="274"/>
            <ac:picMk id="3" creationId="{5F47DE41-7A0B-45A8-BE07-AB9ED59421BE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05:18.505" v="398" actId="14100"/>
        <pc:sldMkLst>
          <pc:docMk/>
          <pc:sldMk cId="1477216946" sldId="275"/>
        </pc:sldMkLst>
        <pc:spChg chg="del">
          <ac:chgData name="Juliana Mascarenhas" userId="S::juliana.mascarenhas@dio.me::573f2dcc-13b6-4a88-af1c-35ffa781b5c6" providerId="AD" clId="Web-{3D189090-7F5C-8BC3-FFDA-4E093F98915A}" dt="2022-09-14T03:57:45.150" v="351"/>
          <ac:spMkLst>
            <pc:docMk/>
            <pc:sldMk cId="1477216946" sldId="275"/>
            <ac:spMk id="5" creationId="{4158F3EF-A9DF-D4AD-2461-1DFB6BA91C79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5.895" v="397" actId="14100"/>
          <ac:spMkLst>
            <pc:docMk/>
            <pc:sldMk cId="1477216946" sldId="275"/>
            <ac:spMk id="9" creationId="{2508DAF1-A500-1A91-5B6B-00A70D1CB47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5:18.505" v="398" actId="14100"/>
          <ac:spMkLst>
            <pc:docMk/>
            <pc:sldMk cId="1477216946" sldId="275"/>
            <ac:spMk id="10" creationId="{1AA92A0E-B1CD-09C3-C5E6-E49956A3F9BA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3:57:39.494" v="349"/>
          <ac:picMkLst>
            <pc:docMk/>
            <pc:sldMk cId="1477216946" sldId="275"/>
            <ac:picMk id="2" creationId="{03326C4D-A850-48B0-AE9C-395E9CE6BF78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3:57:41.947" v="350"/>
          <ac:picMkLst>
            <pc:docMk/>
            <pc:sldMk cId="1477216946" sldId="275"/>
            <ac:picMk id="3" creationId="{5F47DE41-7A0B-45A8-BE07-AB9ED59421BE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2:35.673" v="361"/>
          <ac:picMkLst>
            <pc:docMk/>
            <pc:sldMk cId="1477216946" sldId="275"/>
            <ac:picMk id="4" creationId="{5B891692-B859-6AB2-91D5-C500124FFBB4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8.486" v="369"/>
          <ac:picMkLst>
            <pc:docMk/>
            <pc:sldMk cId="1477216946" sldId="275"/>
            <ac:picMk id="6" creationId="{BA910500-6DB3-CB08-0710-8DBB82035060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3:17.877" v="368"/>
          <ac:picMkLst>
            <pc:docMk/>
            <pc:sldMk cId="1477216946" sldId="275"/>
            <ac:picMk id="7" creationId="{6D95DFC0-816E-F49A-DD3E-045DAC4FEC21}"/>
          </ac:picMkLst>
        </pc:picChg>
        <pc:picChg chg="add mod ord">
          <ac:chgData name="Juliana Mascarenhas" userId="S::juliana.mascarenhas@dio.me::573f2dcc-13b6-4a88-af1c-35ffa781b5c6" providerId="AD" clId="Web-{3D189090-7F5C-8BC3-FFDA-4E093F98915A}" dt="2022-09-14T04:04:26.785" v="376" actId="1076"/>
          <ac:picMkLst>
            <pc:docMk/>
            <pc:sldMk cId="1477216946" sldId="275"/>
            <ac:picMk id="8" creationId="{EA50F4CA-90AE-BE8A-AB9E-27D5148CE320}"/>
          </ac:picMkLst>
        </pc:picChg>
      </pc:sldChg>
      <pc:sldChg chg="add ord replId">
        <pc:chgData name="Juliana Mascarenhas" userId="S::juliana.mascarenhas@dio.me::573f2dcc-13b6-4a88-af1c-35ffa781b5c6" providerId="AD" clId="Web-{3D189090-7F5C-8BC3-FFDA-4E093F98915A}" dt="2022-09-14T04:05:32.114" v="399"/>
        <pc:sldMkLst>
          <pc:docMk/>
          <pc:sldMk cId="1755310429" sldId="276"/>
        </pc:sldMkLst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4:11:11.138" v="467"/>
        <pc:sldMkLst>
          <pc:docMk/>
          <pc:sldMk cId="3829400395" sldId="277"/>
        </pc:sldMkLst>
        <pc:spChg chg="add mod">
          <ac:chgData name="Juliana Mascarenhas" userId="S::juliana.mascarenhas@dio.me::573f2dcc-13b6-4a88-af1c-35ffa781b5c6" providerId="AD" clId="Web-{3D189090-7F5C-8BC3-FFDA-4E093F98915A}" dt="2022-09-14T04:07:07.929" v="410" actId="1076"/>
          <ac:spMkLst>
            <pc:docMk/>
            <pc:sldMk cId="3829400395" sldId="277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21.698" v="448"/>
          <ac:spMkLst>
            <pc:docMk/>
            <pc:sldMk cId="3829400395" sldId="277"/>
            <ac:spMk id="6" creationId="{2AE4AC47-A8AC-82BC-2047-268B3982EA8B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8.429" v="404"/>
          <ac:spMkLst>
            <pc:docMk/>
            <pc:sldMk cId="3829400395" sldId="277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06:47.257" v="403"/>
          <ac:spMkLst>
            <pc:docMk/>
            <pc:sldMk cId="3829400395" sldId="277"/>
            <ac:spMk id="10" creationId="{1AA92A0E-B1CD-09C3-C5E6-E49956A3F9BA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09:14.557" v="445" actId="1076"/>
          <ac:spMkLst>
            <pc:docMk/>
            <pc:sldMk cId="3829400395" sldId="277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1:05.575" v="465"/>
          <ac:spMkLst>
            <pc:docMk/>
            <pc:sldMk cId="3829400395" sldId="277"/>
            <ac:spMk id="12" creationId="{D036E0F6-6303-9B37-F499-3644C2E3D9A4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08:35.806" v="429" actId="1076"/>
          <ac:picMkLst>
            <pc:docMk/>
            <pc:sldMk cId="3829400395" sldId="277"/>
            <ac:picMk id="2" creationId="{915B4641-7F8B-6A2C-05EE-7DF97335FCCB}"/>
          </ac:picMkLst>
        </pc:picChg>
        <pc:picChg chg="add del mod">
          <ac:chgData name="Juliana Mascarenhas" userId="S::juliana.mascarenhas@dio.me::573f2dcc-13b6-4a88-af1c-35ffa781b5c6" providerId="AD" clId="Web-{3D189090-7F5C-8BC3-FFDA-4E093F98915A}" dt="2022-09-14T04:06:55.585" v="407"/>
          <ac:picMkLst>
            <pc:docMk/>
            <pc:sldMk cId="3829400395" sldId="277"/>
            <ac:picMk id="3" creationId="{845C4E0F-BDE2-6E3A-BBBE-79946A227123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09:11.885" v="444" actId="1076"/>
          <ac:picMkLst>
            <pc:docMk/>
            <pc:sldMk cId="3829400395" sldId="277"/>
            <ac:picMk id="7" creationId="{CD7FE2CD-3B99-0BA8-6D1D-1B8FDC9302F3}"/>
          </ac:picMkLst>
        </pc:picChg>
      </pc:sldChg>
      <pc:sldChg chg="addSp delSp modSp add replId delAnim modAnim">
        <pc:chgData name="Juliana Mascarenhas" userId="S::juliana.mascarenhas@dio.me::573f2dcc-13b6-4a88-af1c-35ffa781b5c6" providerId="AD" clId="Web-{3D189090-7F5C-8BC3-FFDA-4E093F98915A}" dt="2022-09-14T04:18:55.290" v="576" actId="20577"/>
        <pc:sldMkLst>
          <pc:docMk/>
          <pc:sldMk cId="3333260954" sldId="278"/>
        </pc:sldMkLst>
        <pc:spChg chg="add mod">
          <ac:chgData name="Juliana Mascarenhas" userId="S::juliana.mascarenhas@dio.me::573f2dcc-13b6-4a88-af1c-35ffa781b5c6" providerId="AD" clId="Web-{3D189090-7F5C-8BC3-FFDA-4E093F98915A}" dt="2022-09-14T04:12:52.813" v="499" actId="1076"/>
          <ac:spMkLst>
            <pc:docMk/>
            <pc:sldMk cId="3333260954" sldId="278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11:45.874" v="473"/>
          <ac:spMkLst>
            <pc:docMk/>
            <pc:sldMk cId="3333260954" sldId="278"/>
            <ac:spMk id="5" creationId="{C97DE781-6344-F68D-E50E-969C851B4B23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2:52.828" v="500" actId="1076"/>
          <ac:spMkLst>
            <pc:docMk/>
            <pc:sldMk cId="3333260954" sldId="278"/>
            <ac:spMk id="9" creationId="{20410434-BC05-5197-1F59-62247C9A264D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4:13:05.172" v="508" actId="14100"/>
          <ac:spMkLst>
            <pc:docMk/>
            <pc:sldMk cId="3333260954" sldId="278"/>
            <ac:spMk id="10" creationId="{EA218847-65F2-A1A2-F9C7-75462CE2444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2:04.124" v="477" actId="20577"/>
          <ac:spMkLst>
            <pc:docMk/>
            <pc:sldMk cId="3333260954" sldId="278"/>
            <ac:spMk id="11" creationId="{508AACCA-267D-52A0-942F-19B8B23742DC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3.627" v="522" actId="14100"/>
          <ac:spMkLst>
            <pc:docMk/>
            <pc:sldMk cId="3333260954" sldId="278"/>
            <ac:spMk id="13" creationId="{E1AAE7CD-C825-DDA0-7246-4D205ED5A9A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4:24.799" v="523" actId="1076"/>
          <ac:spMkLst>
            <pc:docMk/>
            <pc:sldMk cId="3333260954" sldId="278"/>
            <ac:spMk id="14" creationId="{353A8C1B-024C-CCA8-3C9D-05844B05DD82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8:55.290" v="576" actId="20577"/>
          <ac:spMkLst>
            <pc:docMk/>
            <pc:sldMk cId="3333260954" sldId="278"/>
            <ac:spMk id="115" creationId="{00000000-0000-0000-0000-000000000000}"/>
          </ac:spMkLst>
        </pc:spChg>
        <pc:grpChg chg="add mod">
          <ac:chgData name="Juliana Mascarenhas" userId="S::juliana.mascarenhas@dio.me::573f2dcc-13b6-4a88-af1c-35ffa781b5c6" providerId="AD" clId="Web-{3D189090-7F5C-8BC3-FFDA-4E093F98915A}" dt="2022-09-14T04:11:43.155" v="472" actId="1076"/>
          <ac:grpSpMkLst>
            <pc:docMk/>
            <pc:sldMk cId="3333260954" sldId="278"/>
            <ac:grpSpMk id="3" creationId="{72CB652A-0344-318E-C355-69336784A6DB}"/>
          </ac:grpSpMkLst>
        </pc:grpChg>
        <pc:picChg chg="mod">
          <ac:chgData name="Juliana Mascarenhas" userId="S::juliana.mascarenhas@dio.me::573f2dcc-13b6-4a88-af1c-35ffa781b5c6" providerId="AD" clId="Web-{3D189090-7F5C-8BC3-FFDA-4E093F98915A}" dt="2022-09-14T04:11:51.905" v="475" actId="1076"/>
          <ac:picMkLst>
            <pc:docMk/>
            <pc:sldMk cId="3333260954" sldId="278"/>
            <ac:picMk id="2" creationId="{915B4641-7F8B-6A2C-05EE-7DF97335FCCB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11:54.202" v="476" actId="1076"/>
          <ac:picMkLst>
            <pc:docMk/>
            <pc:sldMk cId="3333260954" sldId="278"/>
            <ac:picMk id="7" creationId="{CD7FE2CD-3B99-0BA8-6D1D-1B8FDC9302F3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5:00:41.052" v="941"/>
        <pc:sldMkLst>
          <pc:docMk/>
          <pc:sldMk cId="512847397" sldId="279"/>
        </pc:sldMkLst>
        <pc:spChg chg="mod">
          <ac:chgData name="Juliana Mascarenhas" userId="S::juliana.mascarenhas@dio.me::573f2dcc-13b6-4a88-af1c-35ffa781b5c6" providerId="AD" clId="Web-{3D189090-7F5C-8BC3-FFDA-4E093F98915A}" dt="2022-09-14T04:16:07.630" v="558" actId="20577"/>
          <ac:spMkLst>
            <pc:docMk/>
            <pc:sldMk cId="512847397" sldId="279"/>
            <ac:spMk id="4" creationId="{A03F0BF3-43CA-93F9-83C0-38871A7AD790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5:46.754" v="546" actId="20577"/>
          <ac:spMkLst>
            <pc:docMk/>
            <pc:sldMk cId="512847397" sldId="279"/>
            <ac:spMk id="5" creationId="{DEF54576-64ED-EE66-7E01-CF31F37278FB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1.099" v="568"/>
          <ac:spMkLst>
            <pc:docMk/>
            <pc:sldMk cId="512847397" sldId="279"/>
            <ac:spMk id="9" creationId="{20410434-BC05-5197-1F59-62247C9A264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5:33.957" v="536" actId="14100"/>
          <ac:spMkLst>
            <pc:docMk/>
            <pc:sldMk cId="512847397" sldId="279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5:00:41.052" v="941"/>
          <ac:spMkLst>
            <pc:docMk/>
            <pc:sldMk cId="512847397" sldId="279"/>
            <ac:spMk id="12" creationId="{D036E0F6-6303-9B37-F499-3644C2E3D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51.506" v="571" actId="14100"/>
          <ac:spMkLst>
            <pc:docMk/>
            <pc:sldMk cId="512847397" sldId="279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6:45.271" v="569"/>
          <ac:spMkLst>
            <pc:docMk/>
            <pc:sldMk cId="512847397" sldId="279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16:41.084" v="567"/>
          <ac:spMkLst>
            <pc:docMk/>
            <pc:sldMk cId="512847397" sldId="279"/>
            <ac:spMk id="15" creationId="{44495C09-7BE5-3CFC-543F-74CEFC798B1D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19:00.243" v="578" actId="20577"/>
          <ac:spMkLst>
            <pc:docMk/>
            <pc:sldMk cId="512847397" sldId="279"/>
            <ac:spMk id="115" creationId="{00000000-0000-0000-0000-000000000000}"/>
          </ac:spMkLst>
        </pc:sp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41:08.838" v="883"/>
        <pc:sldMkLst>
          <pc:docMk/>
          <pc:sldMk cId="975438881" sldId="280"/>
        </pc:sldMkLst>
        <pc:spChg chg="add del mod">
          <ac:chgData name="Juliana Mascarenhas" userId="S::juliana.mascarenhas@dio.me::573f2dcc-13b6-4a88-af1c-35ffa781b5c6" providerId="AD" clId="Web-{3D189090-7F5C-8BC3-FFDA-4E093F98915A}" dt="2022-09-14T04:22:00.841" v="609"/>
          <ac:spMkLst>
            <pc:docMk/>
            <pc:sldMk cId="975438881" sldId="280"/>
            <ac:spMk id="3" creationId="{7ED331A0-B8A6-D649-2F03-E8B49B9F720F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48" v="611"/>
          <ac:spMkLst>
            <pc:docMk/>
            <pc:sldMk cId="975438881" sldId="280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2:06.264" v="612"/>
          <ac:spMkLst>
            <pc:docMk/>
            <pc:sldMk cId="975438881" sldId="280"/>
            <ac:spMk id="5" creationId="{464300D2-C2E1-FA56-565F-B45D328C116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0" actId="1076"/>
          <ac:spMkLst>
            <pc:docMk/>
            <pc:sldMk cId="975438881" sldId="280"/>
            <ac:spMk id="9" creationId="{2508DAF1-A500-1A91-5B6B-00A70D1CB475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1:39.247" v="601" actId="1076"/>
          <ac:spMkLst>
            <pc:docMk/>
            <pc:sldMk cId="975438881" sldId="280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0:04.667" v="580" actId="20577"/>
          <ac:spMkLst>
            <pc:docMk/>
            <pc:sldMk cId="975438881" sldId="280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21:22.419" v="593"/>
          <ac:picMkLst>
            <pc:docMk/>
            <pc:sldMk cId="975438881" sldId="280"/>
            <ac:picMk id="2" creationId="{7DB72274-3CAE-6E49-7280-41072B3F6316}"/>
          </ac:picMkLst>
        </pc:picChg>
        <pc:picChg chg="mod">
          <ac:chgData name="Juliana Mascarenhas" userId="S::juliana.mascarenhas@dio.me::573f2dcc-13b6-4a88-af1c-35ffa781b5c6" providerId="AD" clId="Web-{3D189090-7F5C-8BC3-FFDA-4E093F98915A}" dt="2022-09-14T04:21:33.497" v="599" actId="1076"/>
          <ac:picMkLst>
            <pc:docMk/>
            <pc:sldMk cId="975438881" sldId="280"/>
            <ac:picMk id="8" creationId="{EA50F4CA-90AE-BE8A-AB9E-27D5148CE320}"/>
          </ac:picMkLst>
        </pc:picChg>
      </pc:sldChg>
      <pc:sldChg chg="delSp modSp add replId">
        <pc:chgData name="Juliana Mascarenhas" userId="S::juliana.mascarenhas@dio.me::573f2dcc-13b6-4a88-af1c-35ffa781b5c6" providerId="AD" clId="Web-{3D189090-7F5C-8BC3-FFDA-4E093F98915A}" dt="2022-09-14T04:30:42.713" v="777"/>
        <pc:sldMkLst>
          <pc:docMk/>
          <pc:sldMk cId="1148576583" sldId="281"/>
        </pc:sldMkLst>
        <pc:spChg chg="del">
          <ac:chgData name="Juliana Mascarenhas" userId="S::juliana.mascarenhas@dio.me::573f2dcc-13b6-4a88-af1c-35ffa781b5c6" providerId="AD" clId="Web-{3D189090-7F5C-8BC3-FFDA-4E093F98915A}" dt="2022-09-14T04:30:42.713" v="777"/>
          <ac:spMkLst>
            <pc:docMk/>
            <pc:sldMk cId="1148576583" sldId="281"/>
            <ac:spMk id="133" creationId="{00000000-0000-0000-0000-00000000000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42.213" v="776"/>
          <ac:spMkLst>
            <pc:docMk/>
            <pc:sldMk cId="1148576583" sldId="281"/>
            <ac:spMk id="134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39.807" v="775" actId="20577"/>
          <ac:spMkLst>
            <pc:docMk/>
            <pc:sldMk cId="1148576583" sldId="281"/>
            <ac:spMk id="135" creationId="{00000000-0000-0000-0000-000000000000}"/>
          </ac:spMkLst>
        </pc:spChg>
      </pc:sldChg>
      <pc:sldChg chg="add del">
        <pc:chgData name="Juliana Mascarenhas" userId="S::juliana.mascarenhas@dio.me::573f2dcc-13b6-4a88-af1c-35ffa781b5c6" providerId="AD" clId="Web-{3D189090-7F5C-8BC3-FFDA-4E093F98915A}" dt="2022-09-14T04:24:40.611" v="636"/>
        <pc:sldMkLst>
          <pc:docMk/>
          <pc:sldMk cId="3448416850" sldId="282"/>
        </pc:sldMkLst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4:28:40.710" v="737"/>
        <pc:sldMkLst>
          <pc:docMk/>
          <pc:sldMk cId="2809976590" sldId="283"/>
        </pc:sldMkLst>
        <pc:spChg chg="del">
          <ac:chgData name="Juliana Mascarenhas" userId="S::juliana.mascarenhas@dio.me::573f2dcc-13b6-4a88-af1c-35ffa781b5c6" providerId="AD" clId="Web-{3D189090-7F5C-8BC3-FFDA-4E093F98915A}" dt="2022-09-14T04:24:10.501" v="621"/>
          <ac:spMkLst>
            <pc:docMk/>
            <pc:sldMk cId="2809976590" sldId="283"/>
            <ac:spMk id="4" creationId="{A03F0BF3-43CA-93F9-83C0-38871A7AD790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79" v="622"/>
          <ac:spMkLst>
            <pc:docMk/>
            <pc:sldMk cId="2809976590" sldId="283"/>
            <ac:spMk id="9" creationId="{20410434-BC05-5197-1F59-62247C9A264D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3.391" v="616"/>
          <ac:spMkLst>
            <pc:docMk/>
            <pc:sldMk cId="2809976590" sldId="283"/>
            <ac:spMk id="10" creationId="{EA218847-65F2-A1A2-F9C7-75462CE2444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10.595" v="623"/>
          <ac:spMkLst>
            <pc:docMk/>
            <pc:sldMk cId="2809976590" sldId="283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24:08.470" v="620"/>
          <ac:spMkLst>
            <pc:docMk/>
            <pc:sldMk cId="2809976590" sldId="283"/>
            <ac:spMk id="13" creationId="{E1AAE7CD-C825-DDA0-7246-4D205ED5A9A4}"/>
          </ac:spMkLst>
        </pc:spChg>
        <pc:spChg chg="del mod">
          <ac:chgData name="Juliana Mascarenhas" userId="S::juliana.mascarenhas@dio.me::573f2dcc-13b6-4a88-af1c-35ffa781b5c6" providerId="AD" clId="Web-{3D189090-7F5C-8BC3-FFDA-4E093F98915A}" dt="2022-09-14T04:24:07.220" v="619"/>
          <ac:spMkLst>
            <pc:docMk/>
            <pc:sldMk cId="2809976590" sldId="283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4:33.705" v="634"/>
          <ac:spMkLst>
            <pc:docMk/>
            <pc:sldMk cId="2809976590" sldId="283"/>
            <ac:spMk id="15" creationId="{C22DB287-D71C-5265-8812-F6D29E61268E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4:25:32.425" v="651" actId="20577"/>
          <ac:spMkLst>
            <pc:docMk/>
            <pc:sldMk cId="2809976590" sldId="283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25:11.315" v="645" actId="20577"/>
          <ac:spMkLst>
            <pc:docMk/>
            <pc:sldMk cId="2809976590" sldId="283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24:05.001" v="618"/>
          <ac:grpSpMkLst>
            <pc:docMk/>
            <pc:sldMk cId="2809976590" sldId="283"/>
            <ac:grpSpMk id="3" creationId="{72CB652A-0344-318E-C355-69336784A6DB}"/>
          </ac:grpSpMkLst>
        </pc:grpChg>
        <pc:picChg chg="add mod">
          <ac:chgData name="Juliana Mascarenhas" userId="S::juliana.mascarenhas@dio.me::573f2dcc-13b6-4a88-af1c-35ffa781b5c6" providerId="AD" clId="Web-{3D189090-7F5C-8BC3-FFDA-4E093F98915A}" dt="2022-09-14T04:24:43.799" v="637" actId="1076"/>
          <ac:picMkLst>
            <pc:docMk/>
            <pc:sldMk cId="2809976590" sldId="283"/>
            <ac:picMk id="17" creationId="{3274E493-3AF5-E77E-45FB-1CABAB46FA0C}"/>
          </ac:picMkLst>
        </pc:picChg>
      </pc:sldChg>
      <pc:sldChg chg="addSp delSp modSp add ord replId">
        <pc:chgData name="Juliana Mascarenhas" userId="S::juliana.mascarenhas@dio.me::573f2dcc-13b6-4a88-af1c-35ffa781b5c6" providerId="AD" clId="Web-{3D189090-7F5C-8BC3-FFDA-4E093F98915A}" dt="2022-09-14T04:31:38.715" v="792"/>
        <pc:sldMkLst>
          <pc:docMk/>
          <pc:sldMk cId="3920763034" sldId="284"/>
        </pc:sldMkLst>
        <pc:spChg chg="mod">
          <ac:chgData name="Juliana Mascarenhas" userId="S::juliana.mascarenhas@dio.me::573f2dcc-13b6-4a88-af1c-35ffa781b5c6" providerId="AD" clId="Web-{3D189090-7F5C-8BC3-FFDA-4E093F98915A}" dt="2022-09-14T04:30:18.978" v="756" actId="1076"/>
          <ac:spMkLst>
            <pc:docMk/>
            <pc:sldMk cId="3920763034" sldId="284"/>
            <ac:spMk id="15" creationId="{C22DB287-D71C-5265-8812-F6D29E61268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30:16.463" v="755"/>
          <ac:spMkLst>
            <pc:docMk/>
            <pc:sldMk cId="3920763034" sldId="284"/>
            <ac:spMk id="18" creationId="{8413BFDF-F6FA-F49A-955B-FC26C376262E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4:30:23.979" v="759" actId="20577"/>
          <ac:spMkLst>
            <pc:docMk/>
            <pc:sldMk cId="3920763034" sldId="284"/>
            <ac:spMk id="115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4:31:38.715" v="792"/>
          <ac:picMkLst>
            <pc:docMk/>
            <pc:sldMk cId="3920763034" sldId="284"/>
            <ac:picMk id="2" creationId="{E1AC2E31-6E5B-49C1-25DE-AF237BE0C167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30:09.056" v="749"/>
          <ac:picMkLst>
            <pc:docMk/>
            <pc:sldMk cId="3920763034" sldId="284"/>
            <ac:picMk id="17" creationId="{3274E493-3AF5-E77E-45FB-1CABAB46FA0C}"/>
          </ac:picMkLst>
        </pc:picChg>
      </pc:sldChg>
      <pc:sldChg chg="addSp delSp modSp add replId">
        <pc:chgData name="Juliana Mascarenhas" userId="S::juliana.mascarenhas@dio.me::573f2dcc-13b6-4a88-af1c-35ffa781b5c6" providerId="AD" clId="Web-{3D189090-7F5C-8BC3-FFDA-4E093F98915A}" dt="2022-09-14T04:31:25.824" v="787" actId="1076"/>
        <pc:sldMkLst>
          <pc:docMk/>
          <pc:sldMk cId="1661189482" sldId="285"/>
        </pc:sldMkLst>
        <pc:spChg chg="del">
          <ac:chgData name="Juliana Mascarenhas" userId="S::juliana.mascarenhas@dio.me::573f2dcc-13b6-4a88-af1c-35ffa781b5c6" providerId="AD" clId="Web-{3D189090-7F5C-8BC3-FFDA-4E093F98915A}" dt="2022-09-14T04:31:20.511" v="784"/>
          <ac:spMkLst>
            <pc:docMk/>
            <pc:sldMk cId="1661189482" sldId="285"/>
            <ac:spMk id="15" creationId="{C22DB287-D71C-5265-8812-F6D29E61268E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31:13.152" v="779"/>
          <ac:picMkLst>
            <pc:docMk/>
            <pc:sldMk cId="1661189482" sldId="285"/>
            <ac:picMk id="2" creationId="{E1AC2E31-6E5B-49C1-25DE-AF237BE0C167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4:31:25.824" v="787" actId="1076"/>
          <ac:picMkLst>
            <pc:docMk/>
            <pc:sldMk cId="1661189482" sldId="285"/>
            <ac:picMk id="3" creationId="{13092298-8BCB-C71D-770C-6B20CCAF303F}"/>
          </ac:picMkLst>
        </pc:picChg>
      </pc:sldChg>
      <pc:sldChg chg="modSp add replId">
        <pc:chgData name="Juliana Mascarenhas" userId="S::juliana.mascarenhas@dio.me::573f2dcc-13b6-4a88-af1c-35ffa781b5c6" providerId="AD" clId="Web-{3D189090-7F5C-8BC3-FFDA-4E093F98915A}" dt="2022-09-14T04:40:39.649" v="882" actId="14100"/>
        <pc:sldMkLst>
          <pc:docMk/>
          <pc:sldMk cId="1269222434" sldId="286"/>
        </pc:sldMkLst>
        <pc:spChg chg="mod">
          <ac:chgData name="Juliana Mascarenhas" userId="S::juliana.mascarenhas@dio.me::573f2dcc-13b6-4a88-af1c-35ffa781b5c6" providerId="AD" clId="Web-{3D189090-7F5C-8BC3-FFDA-4E093F98915A}" dt="2022-09-14T04:40:39.649" v="882" actId="14100"/>
          <ac:spMkLst>
            <pc:docMk/>
            <pc:sldMk cId="1269222434" sldId="286"/>
            <ac:spMk id="15" creationId="{C22DB287-D71C-5265-8812-F6D29E61268E}"/>
          </ac:spMkLst>
        </pc:spChg>
      </pc:sldChg>
      <pc:sldChg chg="addSp modSp add replId">
        <pc:chgData name="Juliana Mascarenhas" userId="S::juliana.mascarenhas@dio.me::573f2dcc-13b6-4a88-af1c-35ffa781b5c6" providerId="AD" clId="Web-{3D189090-7F5C-8BC3-FFDA-4E093F98915A}" dt="2022-09-14T04:32:54.029" v="822" actId="1076"/>
        <pc:sldMkLst>
          <pc:docMk/>
          <pc:sldMk cId="3384580853" sldId="287"/>
        </pc:sldMkLst>
        <pc:spChg chg="mod">
          <ac:chgData name="Juliana Mascarenhas" userId="S::juliana.mascarenhas@dio.me::573f2dcc-13b6-4a88-af1c-35ffa781b5c6" providerId="AD" clId="Web-{3D189090-7F5C-8BC3-FFDA-4E093F98915A}" dt="2022-09-14T04:32:49.357" v="820"/>
          <ac:spMkLst>
            <pc:docMk/>
            <pc:sldMk cId="3384580853" sldId="287"/>
            <ac:spMk id="135" creationId="{00000000-0000-0000-0000-000000000000}"/>
          </ac:spMkLst>
        </pc:spChg>
        <pc:picChg chg="add mod">
          <ac:chgData name="Juliana Mascarenhas" userId="S::juliana.mascarenhas@dio.me::573f2dcc-13b6-4a88-af1c-35ffa781b5c6" providerId="AD" clId="Web-{3D189090-7F5C-8BC3-FFDA-4E093F98915A}" dt="2022-09-14T04:32:54.029" v="822" actId="1076"/>
          <ac:picMkLst>
            <pc:docMk/>
            <pc:sldMk cId="3384580853" sldId="287"/>
            <ac:picMk id="2" creationId="{5CF21487-CF86-5F19-F002-CBABE020F3CE}"/>
          </ac:picMkLst>
        </pc:picChg>
      </pc:sldChg>
      <pc:sldChg chg="delSp add replId delAnim">
        <pc:chgData name="Juliana Mascarenhas" userId="S::juliana.mascarenhas@dio.me::573f2dcc-13b6-4a88-af1c-35ffa781b5c6" providerId="AD" clId="Web-{3D189090-7F5C-8BC3-FFDA-4E093F98915A}" dt="2022-09-14T05:00:43.770" v="942"/>
        <pc:sldMkLst>
          <pc:docMk/>
          <pc:sldMk cId="1384141529" sldId="288"/>
        </pc:sldMkLst>
        <pc:spChg chg="del">
          <ac:chgData name="Juliana Mascarenhas" userId="S::juliana.mascarenhas@dio.me::573f2dcc-13b6-4a88-af1c-35ffa781b5c6" providerId="AD" clId="Web-{3D189090-7F5C-8BC3-FFDA-4E093F98915A}" dt="2022-09-14T05:00:43.770" v="942"/>
          <ac:spMkLst>
            <pc:docMk/>
            <pc:sldMk cId="1384141529" sldId="288"/>
            <ac:spMk id="12" creationId="{D036E0F6-6303-9B37-F499-3644C2E3D9A4}"/>
          </ac:spMkLst>
        </pc:spChg>
      </pc:sldChg>
      <pc:sldChg chg="addSp delSp modSp add replId addAnim modAnim">
        <pc:chgData name="Juliana Mascarenhas" userId="S::juliana.mascarenhas@dio.me::573f2dcc-13b6-4a88-af1c-35ffa781b5c6" providerId="AD" clId="Web-{3D189090-7F5C-8BC3-FFDA-4E093F98915A}" dt="2022-09-14T05:07:00.541" v="1071" actId="1076"/>
        <pc:sldMkLst>
          <pc:docMk/>
          <pc:sldMk cId="4006455303" sldId="289"/>
        </pc:sldMkLst>
        <pc:spChg chg="add del mod">
          <ac:chgData name="Juliana Mascarenhas" userId="S::juliana.mascarenhas@dio.me::573f2dcc-13b6-4a88-af1c-35ffa781b5c6" providerId="AD" clId="Web-{3D189090-7F5C-8BC3-FFDA-4E093F98915A}" dt="2022-09-14T05:02:31.808" v="1002"/>
          <ac:spMkLst>
            <pc:docMk/>
            <pc:sldMk cId="4006455303" sldId="289"/>
            <ac:spMk id="3" creationId="{F4B4199D-E6DD-1866-2BD4-7C78911FD483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5.823" v="890"/>
          <ac:spMkLst>
            <pc:docMk/>
            <pc:sldMk cId="4006455303" sldId="289"/>
            <ac:spMk id="4" creationId="{2A59AFEC-F508-C263-DC8B-EE2108CD847D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4:56.945" v="1029" actId="1076"/>
          <ac:spMkLst>
            <pc:docMk/>
            <pc:sldMk cId="4006455303" sldId="289"/>
            <ac:spMk id="4" creationId="{701A7411-0E3D-0184-46AF-BB2DC83FE2D7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3.526" v="889"/>
          <ac:spMkLst>
            <pc:docMk/>
            <pc:sldMk cId="4006455303" sldId="289"/>
            <ac:spMk id="5" creationId="{464300D2-C2E1-FA56-565F-B45D328C1165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4.368" v="1046" actId="14100"/>
          <ac:spMkLst>
            <pc:docMk/>
            <pc:sldMk cId="4006455303" sldId="289"/>
            <ac:spMk id="5" creationId="{D9384288-1806-12D6-916D-F27A191356E4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5:36.352" v="1047" actId="1076"/>
          <ac:spMkLst>
            <pc:docMk/>
            <pc:sldMk cId="4006455303" sldId="289"/>
            <ac:spMk id="6" creationId="{2AE85421-F272-5028-99F6-C1CCF03E03DB}"/>
          </ac:spMkLst>
        </pc:spChg>
        <pc:spChg chg="add mod ord">
          <ac:chgData name="Juliana Mascarenhas" userId="S::juliana.mascarenhas@dio.me::573f2dcc-13b6-4a88-af1c-35ffa781b5c6" providerId="AD" clId="Web-{3D189090-7F5C-8BC3-FFDA-4E093F98915A}" dt="2022-09-14T05:06:30.525" v="1059"/>
          <ac:spMkLst>
            <pc:docMk/>
            <pc:sldMk cId="4006455303" sldId="289"/>
            <ac:spMk id="8" creationId="{0143FFAE-BCA1-1D90-659D-8851AA136E6E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9.948" v="891"/>
          <ac:spMkLst>
            <pc:docMk/>
            <pc:sldMk cId="4006455303" sldId="289"/>
            <ac:spMk id="9" creationId="{2508DAF1-A500-1A91-5B6B-00A70D1CB475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41:51.432" v="888"/>
          <ac:spMkLst>
            <pc:docMk/>
            <pc:sldMk cId="4006455303" sldId="289"/>
            <ac:spMk id="10" creationId="{1AA92A0E-B1CD-09C3-C5E6-E49956A3F9BA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6:55.447" v="1070" actId="20577"/>
          <ac:spMkLst>
            <pc:docMk/>
            <pc:sldMk cId="4006455303" sldId="289"/>
            <ac:spMk id="115" creationId="{00000000-0000-0000-0000-000000000000}"/>
          </ac:spMkLst>
        </pc:spChg>
        <pc:picChg chg="del">
          <ac:chgData name="Juliana Mascarenhas" userId="S::juliana.mascarenhas@dio.me::573f2dcc-13b6-4a88-af1c-35ffa781b5c6" providerId="AD" clId="Web-{3D189090-7F5C-8BC3-FFDA-4E093F98915A}" dt="2022-09-14T04:41:50.401" v="886"/>
          <ac:picMkLst>
            <pc:docMk/>
            <pc:sldMk cId="4006455303" sldId="289"/>
            <ac:picMk id="2" creationId="{7DB72274-3CAE-6E49-7280-41072B3F6316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07:00.541" v="1071" actId="1076"/>
          <ac:picMkLst>
            <pc:docMk/>
            <pc:sldMk cId="4006455303" sldId="289"/>
            <ac:picMk id="2" creationId="{8E126B58-51A5-C718-CF57-56896E4E2C8B}"/>
          </ac:picMkLst>
        </pc:picChg>
        <pc:picChg chg="add mod ord modCrop">
          <ac:chgData name="Juliana Mascarenhas" userId="S::juliana.mascarenhas@dio.me::573f2dcc-13b6-4a88-af1c-35ffa781b5c6" providerId="AD" clId="Web-{3D189090-7F5C-8BC3-FFDA-4E093F98915A}" dt="2022-09-14T05:06:32.713" v="1060"/>
          <ac:picMkLst>
            <pc:docMk/>
            <pc:sldMk cId="4006455303" sldId="289"/>
            <ac:picMk id="7" creationId="{CEC6CAFC-990A-A6ED-B4F3-4E2FB3C6B680}"/>
          </ac:picMkLst>
        </pc:picChg>
        <pc:picChg chg="del">
          <ac:chgData name="Juliana Mascarenhas" userId="S::juliana.mascarenhas@dio.me::573f2dcc-13b6-4a88-af1c-35ffa781b5c6" providerId="AD" clId="Web-{3D189090-7F5C-8BC3-FFDA-4E093F98915A}" dt="2022-09-14T04:41:50.870" v="887"/>
          <ac:picMkLst>
            <pc:docMk/>
            <pc:sldMk cId="4006455303" sldId="289"/>
            <ac:picMk id="8" creationId="{EA50F4CA-90AE-BE8A-AB9E-27D5148CE320}"/>
          </ac:picMkLst>
        </pc:pic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01:27.803" v="969"/>
        <pc:sldMkLst>
          <pc:docMk/>
          <pc:sldMk cId="1566332268" sldId="290"/>
        </pc:sldMkLst>
        <pc:spChg chg="del">
          <ac:chgData name="Juliana Mascarenhas" userId="S::juliana.mascarenhas@dio.me::573f2dcc-13b6-4a88-af1c-35ffa781b5c6" providerId="AD" clId="Web-{3D189090-7F5C-8BC3-FFDA-4E093F98915A}" dt="2022-09-14T05:00:33.020" v="937"/>
          <ac:spMkLst>
            <pc:docMk/>
            <pc:sldMk cId="1566332268" sldId="290"/>
            <ac:spMk id="12" creationId="{D036E0F6-6303-9B37-F499-3644C2E3D9A4}"/>
          </ac:spMkLst>
        </pc:spChg>
        <pc:spChg chg="del">
          <ac:chgData name="Juliana Mascarenhas" userId="S::juliana.mascarenhas@dio.me::573f2dcc-13b6-4a88-af1c-35ffa781b5c6" providerId="AD" clId="Web-{3D189090-7F5C-8BC3-FFDA-4E093F98915A}" dt="2022-09-14T04:59:19.925" v="914"/>
          <ac:spMkLst>
            <pc:docMk/>
            <pc:sldMk cId="1566332268" sldId="290"/>
            <ac:spMk id="13" creationId="{E1AAE7CD-C825-DDA0-7246-4D205ED5A9A4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39.411" v="940" actId="1076"/>
          <ac:spMkLst>
            <pc:docMk/>
            <pc:sldMk cId="1566332268" sldId="290"/>
            <ac:spMk id="14" creationId="{353A8C1B-024C-CCA8-3C9D-05844B05DD82}"/>
          </ac:spMkLst>
        </pc:spChg>
        <pc:spChg chg="add mod">
          <ac:chgData name="Juliana Mascarenhas" userId="S::juliana.mascarenhas@dio.me::573f2dcc-13b6-4a88-af1c-35ffa781b5c6" providerId="AD" clId="Web-{3D189090-7F5C-8BC3-FFDA-4E093F98915A}" dt="2022-09-14T05:00:31.254" v="936" actId="14100"/>
          <ac:spMkLst>
            <pc:docMk/>
            <pc:sldMk cId="1566332268" sldId="290"/>
            <ac:spMk id="16" creationId="{F28884E1-DF0C-1EE7-8CEA-3745443BBB23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0:56.255" v="948" actId="20577"/>
          <ac:spMkLst>
            <pc:docMk/>
            <pc:sldMk cId="1566332268" sldId="290"/>
            <ac:spMk id="115" creationId="{00000000-0000-0000-0000-000000000000}"/>
          </ac:spMkLst>
        </pc:spChg>
        <pc:grpChg chg="del">
          <ac:chgData name="Juliana Mascarenhas" userId="S::juliana.mascarenhas@dio.me::573f2dcc-13b6-4a88-af1c-35ffa781b5c6" providerId="AD" clId="Web-{3D189090-7F5C-8BC3-FFDA-4E093F98915A}" dt="2022-09-14T04:59:18.237" v="913"/>
          <ac:grpSpMkLst>
            <pc:docMk/>
            <pc:sldMk cId="1566332268" sldId="290"/>
            <ac:grpSpMk id="3" creationId="{72CB652A-0344-318E-C355-69336784A6DB}"/>
          </ac:grpSpMkLst>
        </pc:grpChg>
        <pc:grpChg chg="add ord">
          <ac:chgData name="Juliana Mascarenhas" userId="S::juliana.mascarenhas@dio.me::573f2dcc-13b6-4a88-af1c-35ffa781b5c6" providerId="AD" clId="Web-{3D189090-7F5C-8BC3-FFDA-4E093F98915A}" dt="2022-09-14T05:00:25.895" v="933"/>
          <ac:grpSpMkLst>
            <pc:docMk/>
            <pc:sldMk cId="1566332268" sldId="290"/>
            <ac:grpSpMk id="23" creationId="{967FBAA7-76D4-7387-5A76-335E10607476}"/>
          </ac:grpSpMkLst>
        </pc:grpChg>
      </pc:sldChg>
      <pc:sldChg chg="addSp delSp modSp add replId modNotes">
        <pc:chgData name="Juliana Mascarenhas" userId="S::juliana.mascarenhas@dio.me::573f2dcc-13b6-4a88-af1c-35ffa781b5c6" providerId="AD" clId="Web-{3D189090-7F5C-8BC3-FFDA-4E093F98915A}" dt="2022-09-14T05:15:15.486" v="1327"/>
        <pc:sldMkLst>
          <pc:docMk/>
          <pc:sldMk cId="2688812444" sldId="291"/>
        </pc:sldMkLst>
        <pc:spChg chg="del">
          <ac:chgData name="Juliana Mascarenhas" userId="S::juliana.mascarenhas@dio.me::573f2dcc-13b6-4a88-af1c-35ffa781b5c6" providerId="AD" clId="Web-{3D189090-7F5C-8BC3-FFDA-4E093F98915A}" dt="2022-09-14T05:09:03.066" v="1101"/>
          <ac:spMkLst>
            <pc:docMk/>
            <pc:sldMk cId="2688812444" sldId="291"/>
            <ac:spMk id="142" creationId="{00000000-0000-0000-0000-000000000000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09:21.769" v="1111" actId="20577"/>
          <ac:spMkLst>
            <pc:docMk/>
            <pc:sldMk cId="2688812444" sldId="291"/>
            <ac:spMk id="143" creationId="{00000000-0000-0000-0000-000000000000}"/>
          </ac:spMkLst>
        </pc:spChg>
        <pc:picChg chg="add mod ord">
          <ac:chgData name="Juliana Mascarenhas" userId="S::juliana.mascarenhas@dio.me::573f2dcc-13b6-4a88-af1c-35ffa781b5c6" providerId="AD" clId="Web-{3D189090-7F5C-8BC3-FFDA-4E093F98915A}" dt="2022-09-14T05:09:25.066" v="1112" actId="1076"/>
          <ac:picMkLst>
            <pc:docMk/>
            <pc:sldMk cId="2688812444" sldId="291"/>
            <ac:picMk id="4" creationId="{CABFDFC7-79EE-F433-6DBB-BC8C39FB5D29}"/>
          </ac:picMkLst>
        </pc:picChg>
      </pc:sldChg>
      <pc:sldChg chg="addSp modSp add replId addAnim modAnim">
        <pc:chgData name="Juliana Mascarenhas" userId="S::juliana.mascarenhas@dio.me::573f2dcc-13b6-4a88-af1c-35ffa781b5c6" providerId="AD" clId="Web-{3D189090-7F5C-8BC3-FFDA-4E093F98915A}" dt="2022-09-14T05:13:12.499" v="1241"/>
        <pc:sldMkLst>
          <pc:docMk/>
          <pc:sldMk cId="3280808759" sldId="292"/>
        </pc:sldMkLst>
        <pc:spChg chg="add mod">
          <ac:chgData name="Juliana Mascarenhas" userId="S::juliana.mascarenhas@dio.me::573f2dcc-13b6-4a88-af1c-35ffa781b5c6" providerId="AD" clId="Web-{3D189090-7F5C-8BC3-FFDA-4E093F98915A}" dt="2022-09-14T05:13:09.436" v="1238" actId="1076"/>
          <ac:spMkLst>
            <pc:docMk/>
            <pc:sldMk cId="3280808759" sldId="292"/>
            <ac:spMk id="4" creationId="{0B60C30B-6990-4633-4C99-DE625EB3B9A6}"/>
          </ac:spMkLst>
        </pc:spChg>
        <pc:spChg chg="mod">
          <ac:chgData name="Juliana Mascarenhas" userId="S::juliana.mascarenhas@dio.me::573f2dcc-13b6-4a88-af1c-35ffa781b5c6" providerId="AD" clId="Web-{3D189090-7F5C-8BC3-FFDA-4E093F98915A}" dt="2022-09-14T05:12:30.511" v="1223" actId="20577"/>
          <ac:spMkLst>
            <pc:docMk/>
            <pc:sldMk cId="3280808759" sldId="292"/>
            <ac:spMk id="142" creationId="{00000000-0000-0000-0000-000000000000}"/>
          </ac:spMkLst>
        </pc:spChg>
        <pc:picChg chg="mod">
          <ac:chgData name="Juliana Mascarenhas" userId="S::juliana.mascarenhas@dio.me::573f2dcc-13b6-4a88-af1c-35ffa781b5c6" providerId="AD" clId="Web-{3D189090-7F5C-8BC3-FFDA-4E093F98915A}" dt="2022-09-14T05:12:17.776" v="1213" actId="1076"/>
          <ac:picMkLst>
            <pc:docMk/>
            <pc:sldMk cId="3280808759" sldId="292"/>
            <ac:picMk id="2" creationId="{F988FC9D-B4D4-E199-389B-A0C8709730C8}"/>
          </ac:picMkLst>
        </pc:picChg>
        <pc:picChg chg="add mod">
          <ac:chgData name="Juliana Mascarenhas" userId="S::juliana.mascarenhas@dio.me::573f2dcc-13b6-4a88-af1c-35ffa781b5c6" providerId="AD" clId="Web-{3D189090-7F5C-8BC3-FFDA-4E093F98915A}" dt="2022-09-14T05:13:09.452" v="1239" actId="1076"/>
          <ac:picMkLst>
            <pc:docMk/>
            <pc:sldMk cId="3280808759" sldId="292"/>
            <ac:picMk id="6" creationId="{F1EBD230-5470-7307-8B1B-F01D9C7E7D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528</cp:revision>
  <dcterms:modified xsi:type="dcterms:W3CDTF">2022-10-04T17:28:34Z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