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entury Gothic" panose="020B0502020202020204" pitchFamily="34" charset="0"/>
      <p:regular r:id="rId51"/>
      <p:bold r:id="rId52"/>
      <p:italic r:id="rId53"/>
      <p:boldItalic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Fira Code" panose="020B0809050000020004" pitchFamily="49" charset="0"/>
      <p:regular r:id="rId59"/>
      <p:bold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1.xml"/><Relationship Id="rId61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7AD59-A0B2-4EE6-B55A-E1315BC78B7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41</Slides>
  <Notes>41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2023-09-12T01:00:06Z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