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entury Gothic" panose="020B0502020202020204" pitchFamily="34" charset="0"/>
      <p:regular r:id="rId41"/>
      <p:bold r:id="rId42"/>
      <p:italic r:id="rId43"/>
      <p:bold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Fira Code" panose="020B0809050000020004" pitchFamily="49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YpCQ8suS4KKHvH0VhS1gpB2x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2E731-7A8A-4888-BF3A-72475743BA48}">
  <a:tblStyle styleId="{6322E731-7A8A-4888-BF3A-72475743BA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4.xml"/><Relationship Id="rId5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8019300" cy="3306191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C35B9C-417F-47F2-B575-5F126174342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329D6D15-FE52-414E-8C12-3C929BD16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E7D82F-426B-4011-B443-83B2EE51F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31</Slides>
  <Notes>31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2023-09-12T01:02:57Z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