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Espaço Reservado para Conteúdo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79" y="640081"/>
            <a:ext cx="5722440" cy="5314406"/>
          </a:xfrm>
          <a:prstGeom prst="rect">
            <a:avLst/>
          </a:prstGeom>
        </p:spPr>
      </p:pic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Iniciando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pt-BR" dirty="0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projeto</a:t>
            </a:r>
            <a:r>
              <a:rPr lang="en-US" dirty="0"/>
              <a:t>!</a:t>
            </a:r>
          </a:p>
          <a:p>
            <a:r>
              <a:rPr lang="en-US" dirty="0" err="1"/>
              <a:t>Escolha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diretório</a:t>
            </a:r>
            <a:r>
              <a:rPr lang="en-US" dirty="0"/>
              <a:t> e </a:t>
            </a:r>
            <a:r>
              <a:rPr lang="en-US" dirty="0" err="1"/>
              <a:t>abra</a:t>
            </a:r>
            <a:r>
              <a:rPr lang="en-US" dirty="0"/>
              <a:t> o prompt (cmd.exe) e </a:t>
            </a:r>
            <a:r>
              <a:rPr lang="en-US" dirty="0" err="1"/>
              <a:t>digite</a:t>
            </a:r>
            <a:endParaRPr lang="en-US" dirty="0"/>
          </a:p>
          <a:p>
            <a:r>
              <a:rPr lang="en-US" dirty="0"/>
              <a:t>ng new ‘</a:t>
            </a:r>
            <a:r>
              <a:rPr lang="en-US" dirty="0" err="1"/>
              <a:t>nome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, </a:t>
            </a:r>
            <a:r>
              <a:rPr lang="en-US" dirty="0" err="1"/>
              <a:t>aguarde</a:t>
            </a:r>
            <a:r>
              <a:rPr lang="en-US" dirty="0"/>
              <a:t> a </a:t>
            </a:r>
            <a:r>
              <a:rPr lang="en-US" dirty="0" err="1"/>
              <a:t>instalação</a:t>
            </a:r>
            <a:r>
              <a:rPr lang="en-US" dirty="0"/>
              <a:t> dos </a:t>
            </a:r>
            <a:r>
              <a:rPr lang="en-US" dirty="0" err="1"/>
              <a:t>módulos</a:t>
            </a:r>
            <a:r>
              <a:rPr lang="en-US" dirty="0"/>
              <a:t> via </a:t>
            </a:r>
            <a:r>
              <a:rPr lang="en-US" dirty="0" err="1"/>
              <a:t>npm</a:t>
            </a:r>
            <a:r>
              <a:rPr lang="en-US" dirty="0"/>
              <a:t>.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194" y="5237922"/>
            <a:ext cx="29622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9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91" y="672468"/>
            <a:ext cx="5072842" cy="5314406"/>
          </a:xfrm>
          <a:prstGeom prst="rect">
            <a:avLst/>
          </a:prstGeom>
        </p:spPr>
      </p:pic>
      <p:sp>
        <p:nvSpPr>
          <p:cNvPr id="11" name="Título 9"/>
          <p:cNvSpPr txBox="1">
            <a:spLocks/>
          </p:cNvSpPr>
          <p:nvPr/>
        </p:nvSpPr>
        <p:spPr>
          <a:xfrm>
            <a:off x="862338" y="280472"/>
            <a:ext cx="3690257" cy="3919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>
                <a:solidFill>
                  <a:srgbClr val="C00000"/>
                </a:solidFill>
              </a:rPr>
              <a:t>Estrutura</a:t>
            </a:r>
            <a:r>
              <a:rPr lang="en-US" sz="3200" b="1" dirty="0">
                <a:solidFill>
                  <a:srgbClr val="C00000"/>
                </a:solidFill>
              </a:rPr>
              <a:t> das pastas</a:t>
            </a:r>
          </a:p>
        </p:txBody>
      </p:sp>
      <p:sp>
        <p:nvSpPr>
          <p:cNvPr id="12" name="Content Placeholder 15"/>
          <p:cNvSpPr txBox="1">
            <a:spLocks/>
          </p:cNvSpPr>
          <p:nvPr/>
        </p:nvSpPr>
        <p:spPr>
          <a:xfrm>
            <a:off x="5935181" y="280472"/>
            <a:ext cx="5614562" cy="55886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e2e</a:t>
            </a:r>
            <a:r>
              <a:rPr lang="en-US" dirty="0"/>
              <a:t> – Pasta de </a:t>
            </a:r>
            <a:r>
              <a:rPr lang="en-US" dirty="0" err="1"/>
              <a:t>alguns</a:t>
            </a:r>
            <a:r>
              <a:rPr lang="en-US" dirty="0"/>
              <a:t> testes.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node_modules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– </a:t>
            </a:r>
            <a:r>
              <a:rPr lang="en-US" dirty="0" err="1"/>
              <a:t>Componentes</a:t>
            </a:r>
            <a:r>
              <a:rPr lang="en-US" dirty="0"/>
              <a:t> node.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src</a:t>
            </a:r>
            <a:r>
              <a:rPr lang="en-US" dirty="0"/>
              <a:t> –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1"/>
                </a:solidFill>
              </a:rPr>
              <a:t>.angular-</a:t>
            </a:r>
            <a:r>
              <a:rPr lang="en-US" b="1" dirty="0" err="1">
                <a:solidFill>
                  <a:schemeClr val="accent1"/>
                </a:solidFill>
              </a:rPr>
              <a:t>cli.json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– </a:t>
            </a:r>
            <a:r>
              <a:rPr lang="en-US" dirty="0" err="1"/>
              <a:t>configurações</a:t>
            </a:r>
            <a:r>
              <a:rPr lang="en-US" dirty="0"/>
              <a:t>, scripts e </a:t>
            </a:r>
            <a:r>
              <a:rPr lang="en-US" dirty="0" err="1"/>
              <a:t>estilos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1"/>
                </a:solidFill>
              </a:rPr>
              <a:t>.</a:t>
            </a:r>
            <a:r>
              <a:rPr lang="en-US" b="1" dirty="0" err="1">
                <a:solidFill>
                  <a:schemeClr val="accent1"/>
                </a:solidFill>
              </a:rPr>
              <a:t>editorconfig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– </a:t>
            </a:r>
            <a:r>
              <a:rPr lang="en-US" dirty="0" err="1"/>
              <a:t>configurações</a:t>
            </a:r>
            <a:r>
              <a:rPr lang="en-US" dirty="0"/>
              <a:t> do editor.</a:t>
            </a:r>
          </a:p>
          <a:p>
            <a:r>
              <a:rPr lang="en-US" b="1" dirty="0">
                <a:solidFill>
                  <a:schemeClr val="accent1"/>
                </a:solidFill>
              </a:rPr>
              <a:t>.</a:t>
            </a:r>
            <a:r>
              <a:rPr lang="en-US" b="1" dirty="0" err="1">
                <a:solidFill>
                  <a:schemeClr val="accent1"/>
                </a:solidFill>
              </a:rPr>
              <a:t>gitignore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– </a:t>
            </a:r>
            <a:r>
              <a:rPr lang="en-US" dirty="0" err="1"/>
              <a:t>Arquivos</a:t>
            </a:r>
            <a:r>
              <a:rPr lang="en-US" dirty="0"/>
              <a:t> que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ignorados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1"/>
                </a:solidFill>
              </a:rPr>
              <a:t>karma.config.js </a:t>
            </a:r>
            <a:r>
              <a:rPr lang="en-US" dirty="0"/>
              <a:t>– </a:t>
            </a:r>
            <a:r>
              <a:rPr lang="en-US" dirty="0" err="1"/>
              <a:t>configurações</a:t>
            </a:r>
            <a:r>
              <a:rPr lang="en-US" dirty="0"/>
              <a:t> de teste </a:t>
            </a:r>
            <a:r>
              <a:rPr lang="en-US" dirty="0" err="1"/>
              <a:t>unitário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package.json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– </a:t>
            </a:r>
            <a:r>
              <a:rPr lang="en-US" dirty="0" err="1"/>
              <a:t>Bibliotecas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1"/>
                </a:solidFill>
              </a:rPr>
              <a:t>protractor.conf.js </a:t>
            </a:r>
            <a:r>
              <a:rPr lang="en-US" dirty="0"/>
              <a:t>– </a:t>
            </a:r>
            <a:r>
              <a:rPr lang="en-US" dirty="0" err="1"/>
              <a:t>configurações</a:t>
            </a:r>
            <a:r>
              <a:rPr lang="en-US" dirty="0"/>
              <a:t> de teste </a:t>
            </a:r>
            <a:r>
              <a:rPr lang="en-US" dirty="0" err="1"/>
              <a:t>unitário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README.md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pt-BR" dirty="0"/>
              <a:t>Arquivo</a:t>
            </a:r>
            <a:r>
              <a:rPr lang="en-US" dirty="0"/>
              <a:t> de </a:t>
            </a:r>
            <a:r>
              <a:rPr lang="en-US" dirty="0" err="1"/>
              <a:t>leitura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tsconfig.json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– </a:t>
            </a:r>
            <a:r>
              <a:rPr lang="en-US" dirty="0" err="1"/>
              <a:t>Configurações</a:t>
            </a:r>
            <a:r>
              <a:rPr lang="en-US" dirty="0"/>
              <a:t> do Typescript.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tslint.json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– </a:t>
            </a:r>
            <a:r>
              <a:rPr lang="en-US" dirty="0" err="1"/>
              <a:t>Configurações</a:t>
            </a:r>
            <a:r>
              <a:rPr lang="en-US" dirty="0"/>
              <a:t> do Typescript.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1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3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r="717"/>
          <a:stretch/>
        </p:blipFill>
        <p:spPr>
          <a:xfrm>
            <a:off x="20" y="10"/>
            <a:ext cx="4578952" cy="6857990"/>
          </a:xfrm>
          <a:prstGeom prst="rect">
            <a:avLst/>
          </a:prstGeom>
        </p:spPr>
      </p:pic>
      <p:sp>
        <p:nvSpPr>
          <p:cNvPr id="36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8972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ítulo 9"/>
          <p:cNvSpPr txBox="1">
            <a:spLocks/>
          </p:cNvSpPr>
          <p:nvPr/>
        </p:nvSpPr>
        <p:spPr>
          <a:xfrm>
            <a:off x="5124206" y="263388"/>
            <a:ext cx="6339840" cy="569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rgbClr val="FFFFFF"/>
                </a:solidFill>
              </a:rPr>
              <a:t>Estrutura</a:t>
            </a:r>
            <a:r>
              <a:rPr lang="en-US" sz="4000" b="1" dirty="0">
                <a:solidFill>
                  <a:srgbClr val="FFFFFF"/>
                </a:solidFill>
              </a:rPr>
              <a:t> das pastas - SRC</a:t>
            </a:r>
          </a:p>
        </p:txBody>
      </p:sp>
      <p:sp>
        <p:nvSpPr>
          <p:cNvPr id="12" name="Content Placeholder 15"/>
          <p:cNvSpPr txBox="1">
            <a:spLocks/>
          </p:cNvSpPr>
          <p:nvPr/>
        </p:nvSpPr>
        <p:spPr>
          <a:xfrm>
            <a:off x="5061265" y="1093253"/>
            <a:ext cx="6339840" cy="53070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b="1" dirty="0">
                <a:solidFill>
                  <a:srgbClr val="FFFFFF"/>
                </a:solidFill>
              </a:rPr>
              <a:t>App </a:t>
            </a:r>
            <a:r>
              <a:rPr lang="en-US" dirty="0">
                <a:solidFill>
                  <a:srgbClr val="FFFFFF"/>
                </a:solidFill>
              </a:rPr>
              <a:t>–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Pasta </a:t>
            </a:r>
            <a:r>
              <a:rPr lang="en-US" dirty="0" err="1">
                <a:solidFill>
                  <a:srgbClr val="FFFFFF"/>
                </a:solidFill>
              </a:rPr>
              <a:t>onde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suas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páginas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ficaram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reservadas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FFFFFF"/>
                </a:solidFill>
              </a:rPr>
              <a:t>Assets – </a:t>
            </a:r>
            <a:r>
              <a:rPr lang="en-US" dirty="0" err="1">
                <a:solidFill>
                  <a:srgbClr val="FFFFFF"/>
                </a:solidFill>
              </a:rPr>
              <a:t>Todo</a:t>
            </a:r>
            <a:r>
              <a:rPr lang="en-US" dirty="0">
                <a:solidFill>
                  <a:srgbClr val="FFFFFF"/>
                </a:solidFill>
              </a:rPr>
              <a:t> material </a:t>
            </a:r>
            <a:r>
              <a:rPr lang="en-US" dirty="0" err="1">
                <a:solidFill>
                  <a:srgbClr val="FFFFFF"/>
                </a:solidFill>
              </a:rPr>
              <a:t>público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como</a:t>
            </a:r>
            <a:r>
              <a:rPr lang="en-US" dirty="0">
                <a:solidFill>
                  <a:srgbClr val="FFFFFF"/>
                </a:solidFill>
              </a:rPr>
              <a:t> imagens, scripts.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FFFFFF"/>
                </a:solidFill>
              </a:rPr>
              <a:t>Environments – </a:t>
            </a:r>
            <a:r>
              <a:rPr lang="en-US" dirty="0" err="1">
                <a:solidFill>
                  <a:srgbClr val="FFFFFF"/>
                </a:solidFill>
              </a:rPr>
              <a:t>Configurações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ambiente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FFFFFF"/>
                </a:solidFill>
              </a:rPr>
              <a:t>Favicon.ico – </a:t>
            </a:r>
            <a:r>
              <a:rPr lang="en-US" dirty="0" err="1">
                <a:solidFill>
                  <a:srgbClr val="FFFFFF"/>
                </a:solidFill>
              </a:rPr>
              <a:t>Ícone</a:t>
            </a:r>
            <a:r>
              <a:rPr lang="en-US" dirty="0">
                <a:solidFill>
                  <a:srgbClr val="FFFFFF"/>
                </a:solidFill>
              </a:rPr>
              <a:t> do site.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FFFFFF"/>
                </a:solidFill>
              </a:rPr>
              <a:t>Index.html – Html </a:t>
            </a:r>
            <a:r>
              <a:rPr lang="en-US" dirty="0" err="1">
                <a:solidFill>
                  <a:srgbClr val="FFFFFF"/>
                </a:solidFill>
              </a:rPr>
              <a:t>inicial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onde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será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carregada</a:t>
            </a:r>
            <a:r>
              <a:rPr lang="en-US" dirty="0">
                <a:solidFill>
                  <a:srgbClr val="FFFFFF"/>
                </a:solidFill>
              </a:rPr>
              <a:t> as </a:t>
            </a:r>
            <a:r>
              <a:rPr lang="en-US" dirty="0" err="1">
                <a:solidFill>
                  <a:srgbClr val="FFFFFF"/>
                </a:solidFill>
              </a:rPr>
              <a:t>referências</a:t>
            </a:r>
            <a:r>
              <a:rPr lang="en-US" dirty="0">
                <a:solidFill>
                  <a:srgbClr val="FFFFFF"/>
                </a:solidFill>
              </a:rPr>
              <a:t> do angular.</a:t>
            </a:r>
          </a:p>
          <a:p>
            <a:pPr>
              <a:lnSpc>
                <a:spcPct val="70000"/>
              </a:lnSpc>
            </a:pPr>
            <a:r>
              <a:rPr lang="en-US" dirty="0" err="1">
                <a:solidFill>
                  <a:srgbClr val="FFFFFF"/>
                </a:solidFill>
              </a:rPr>
              <a:t>Main.ts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 err="1">
                <a:solidFill>
                  <a:srgbClr val="FFFFFF"/>
                </a:solidFill>
              </a:rPr>
              <a:t>Importação</a:t>
            </a:r>
            <a:r>
              <a:rPr lang="en-US" dirty="0">
                <a:solidFill>
                  <a:srgbClr val="FFFFFF"/>
                </a:solidFill>
              </a:rPr>
              <a:t> dos </a:t>
            </a:r>
            <a:r>
              <a:rPr lang="en-US" dirty="0" err="1">
                <a:solidFill>
                  <a:srgbClr val="FFFFFF"/>
                </a:solidFill>
              </a:rPr>
              <a:t>módulos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mais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importantes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70000"/>
              </a:lnSpc>
            </a:pPr>
            <a:r>
              <a:rPr lang="en-US" dirty="0" err="1">
                <a:solidFill>
                  <a:srgbClr val="FFFFFF"/>
                </a:solidFill>
              </a:rPr>
              <a:t>polyfills.ts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 err="1">
                <a:solidFill>
                  <a:srgbClr val="FFFFFF"/>
                </a:solidFill>
              </a:rPr>
              <a:t>Importa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padrões</a:t>
            </a:r>
            <a:r>
              <a:rPr lang="en-US" dirty="0">
                <a:solidFill>
                  <a:srgbClr val="FFFFFF"/>
                </a:solidFill>
              </a:rPr>
              <a:t> da es6.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FFFFFF"/>
                </a:solidFill>
              </a:rPr>
              <a:t>Styles.css – </a:t>
            </a:r>
            <a:r>
              <a:rPr lang="en-US" dirty="0" err="1">
                <a:solidFill>
                  <a:srgbClr val="FFFFFF"/>
                </a:solidFill>
              </a:rPr>
              <a:t>Estilos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globais</a:t>
            </a:r>
            <a:r>
              <a:rPr lang="en-US" dirty="0">
                <a:solidFill>
                  <a:srgbClr val="FFFFFF"/>
                </a:solidFill>
              </a:rPr>
              <a:t> do angular.</a:t>
            </a:r>
          </a:p>
          <a:p>
            <a:pPr>
              <a:lnSpc>
                <a:spcPct val="70000"/>
              </a:lnSpc>
            </a:pPr>
            <a:r>
              <a:rPr lang="en-US" dirty="0" err="1">
                <a:solidFill>
                  <a:srgbClr val="FFFFFF"/>
                </a:solidFill>
              </a:rPr>
              <a:t>Test.ts</a:t>
            </a:r>
            <a:r>
              <a:rPr lang="en-US" dirty="0">
                <a:solidFill>
                  <a:srgbClr val="FFFFFF"/>
                </a:solidFill>
              </a:rPr>
              <a:t> – Arquivo </a:t>
            </a:r>
            <a:r>
              <a:rPr lang="en-US" dirty="0" err="1">
                <a:solidFill>
                  <a:srgbClr val="FFFFFF"/>
                </a:solidFill>
              </a:rPr>
              <a:t>requerido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pelo</a:t>
            </a:r>
            <a:r>
              <a:rPr lang="en-US" dirty="0">
                <a:solidFill>
                  <a:srgbClr val="FFFFFF"/>
                </a:solidFill>
              </a:rPr>
              <a:t> karma.</a:t>
            </a:r>
          </a:p>
          <a:p>
            <a:pPr>
              <a:lnSpc>
                <a:spcPct val="70000"/>
              </a:lnSpc>
            </a:pPr>
            <a:r>
              <a:rPr lang="en-US" dirty="0" err="1">
                <a:solidFill>
                  <a:srgbClr val="FFFFFF"/>
                </a:solidFill>
              </a:rPr>
              <a:t>Typings.d.ts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 err="1">
                <a:solidFill>
                  <a:srgbClr val="FFFFFF"/>
                </a:solidFill>
              </a:rPr>
              <a:t>Apis</a:t>
            </a:r>
            <a:r>
              <a:rPr lang="en-US" dirty="0">
                <a:solidFill>
                  <a:srgbClr val="FFFFFF"/>
                </a:solidFill>
              </a:rPr>
              <a:t> do Typescript.</a:t>
            </a:r>
          </a:p>
          <a:p>
            <a:pPr>
              <a:lnSpc>
                <a:spcPct val="7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6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Rodando o projeto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pt-BR" dirty="0"/>
              <a:t>Agora que você já está se familiarizando ao projeto, </a:t>
            </a:r>
            <a:r>
              <a:rPr lang="pt-BR"/>
              <a:t>vamos rodar ele.</a:t>
            </a:r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86" y="2875363"/>
            <a:ext cx="7038973" cy="314112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85" y="488670"/>
            <a:ext cx="7038973" cy="201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233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257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Retrospectiva</vt:lpstr>
      <vt:lpstr>Iniciando</vt:lpstr>
      <vt:lpstr>Apresentação do PowerPoint</vt:lpstr>
      <vt:lpstr>Apresentação do PowerPoint</vt:lpstr>
      <vt:lpstr>Rodando 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CARLOS DO NASCIMENTO JUNIOR</dc:creator>
  <cp:lastModifiedBy>ANTONIO CARLOS DO NASCIMENTO JUNIOR</cp:lastModifiedBy>
  <cp:revision>72</cp:revision>
  <dcterms:created xsi:type="dcterms:W3CDTF">2017-04-03T22:40:16Z</dcterms:created>
  <dcterms:modified xsi:type="dcterms:W3CDTF">2017-04-04T23:18:32Z</dcterms:modified>
</cp:coreProperties>
</file>