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Angular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novo framework da </a:t>
            </a:r>
            <a:r>
              <a:rPr lang="pt-BR" dirty="0" err="1"/>
              <a:t>google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98" y="2074370"/>
            <a:ext cx="2381250" cy="2381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42" y="2969812"/>
            <a:ext cx="3414736" cy="12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novidades da versão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40328"/>
          </a:xfrm>
        </p:spPr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</a:rPr>
              <a:t>Pipe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Titlecase</a:t>
            </a:r>
            <a:endParaRPr lang="pt-BR" b="1" dirty="0">
              <a:solidFill>
                <a:schemeClr val="accent2"/>
              </a:solidFill>
            </a:endParaRPr>
          </a:p>
          <a:p>
            <a:r>
              <a:rPr lang="pt-BR" dirty="0"/>
              <a:t>Permite salvar um em uma variável o resultado do </a:t>
            </a:r>
            <a:r>
              <a:rPr lang="pt-BR" dirty="0" err="1"/>
              <a:t>template</a:t>
            </a:r>
            <a:r>
              <a:rPr lang="pt-BR" dirty="0"/>
              <a:t> para ser utilizado como elemento.</a:t>
            </a:r>
          </a:p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3868567"/>
            <a:ext cx="10058400" cy="9403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accent2"/>
                </a:solidFill>
              </a:rPr>
              <a:t>Http</a:t>
            </a:r>
          </a:p>
          <a:p>
            <a:r>
              <a:rPr lang="pt-BR" dirty="0" err="1"/>
              <a:t>Paramêtros</a:t>
            </a:r>
            <a:r>
              <a:rPr lang="pt-BR" dirty="0"/>
              <a:t> de </a:t>
            </a:r>
            <a:r>
              <a:rPr lang="pt-BR" dirty="0" err="1"/>
              <a:t>requests</a:t>
            </a:r>
            <a:r>
              <a:rPr lang="pt-BR" dirty="0"/>
              <a:t> Https são mais simplificados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89" y="2655814"/>
            <a:ext cx="7302667" cy="10233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98344"/>
            <a:ext cx="10395285" cy="4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novidades da versão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40328"/>
          </a:xfrm>
        </p:spPr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Serviço Meta</a:t>
            </a:r>
          </a:p>
          <a:p>
            <a:r>
              <a:rPr lang="pt-BR" dirty="0"/>
              <a:t>A nova funcionalidade permite adicionar novas meta </a:t>
            </a:r>
            <a:r>
              <a:rPr lang="pt-BR" dirty="0" err="1"/>
              <a:t>tags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4494208"/>
            <a:ext cx="4565583" cy="1606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chemeClr val="accent2"/>
                </a:solidFill>
              </a:rPr>
              <a:t>Roadmap</a:t>
            </a:r>
            <a:endParaRPr lang="pt-BR" b="1" dirty="0">
              <a:solidFill>
                <a:schemeClr val="accent2"/>
              </a:solidFill>
            </a:endParaRPr>
          </a:p>
          <a:p>
            <a:r>
              <a:rPr lang="pt-BR" dirty="0"/>
              <a:t>Até o fim de 2017 será lançado o Angular 5 e em 2018 Angular 6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53" y="2786062"/>
            <a:ext cx="7096225" cy="9337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8" y="3848113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50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r="977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Iniciando</a:t>
            </a:r>
          </a:p>
        </p:txBody>
      </p:sp>
    </p:spTree>
    <p:extLst>
      <p:ext uri="{BB962C8B-B14F-4D97-AF65-F5344CB8AC3E}">
        <p14:creationId xmlns:p14="http://schemas.microsoft.com/office/powerpoint/2010/main" val="145584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97280" y="286604"/>
            <a:ext cx="10058400" cy="740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Utilizando Angular-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9811" y="1572126"/>
            <a:ext cx="7138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Requisitos: </a:t>
            </a:r>
          </a:p>
          <a:p>
            <a:r>
              <a:rPr lang="pt-BR" dirty="0"/>
              <a:t>Node </a:t>
            </a:r>
          </a:p>
          <a:p>
            <a:r>
              <a:rPr lang="pt-BR" dirty="0" err="1"/>
              <a:t>Typescript</a:t>
            </a:r>
            <a:r>
              <a:rPr lang="pt-BR" dirty="0"/>
              <a:t> 2.1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34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0817" y="1987826"/>
            <a:ext cx="4055166" cy="3881268"/>
          </a:xfrm>
        </p:spPr>
        <p:txBody>
          <a:bodyPr/>
          <a:lstStyle/>
          <a:p>
            <a:pPr algn="ctr"/>
            <a:r>
              <a:rPr lang="pt-BR" dirty="0" err="1"/>
              <a:t>Misko</a:t>
            </a:r>
            <a:r>
              <a:rPr lang="pt-BR" dirty="0"/>
              <a:t> </a:t>
            </a:r>
            <a:r>
              <a:rPr lang="pt-BR" dirty="0" err="1"/>
              <a:t>Hevery</a:t>
            </a:r>
            <a:r>
              <a:rPr lang="pt-BR" dirty="0"/>
              <a:t> e Adam </a:t>
            </a:r>
            <a:r>
              <a:rPr lang="pt-BR" dirty="0" err="1"/>
              <a:t>Abrons</a:t>
            </a:r>
            <a:r>
              <a:rPr lang="pt-BR" dirty="0"/>
              <a:t>, funcionários do Google, começaram a trabalhar com o </a:t>
            </a:r>
            <a:r>
              <a:rPr lang="pt-BR" dirty="0" err="1"/>
              <a:t>AngularJS</a:t>
            </a:r>
            <a:r>
              <a:rPr lang="pt-BR" dirty="0"/>
              <a:t> em 2009.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 ideia inicial era fazer um serviço de armazenamento on-line utilizando JSON.</a:t>
            </a:r>
          </a:p>
          <a:p>
            <a:pPr algn="ctr"/>
            <a:r>
              <a:rPr lang="pt-BR" dirty="0"/>
              <a:t>Com o tempo se tornou um sucesso, e o projeto está agora oficialmente apoiado por uma equipe de desenvolvimento do Google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09" y="531412"/>
            <a:ext cx="3414736" cy="12059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50" y="2480665"/>
            <a:ext cx="2963034" cy="29630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55" y="2480665"/>
            <a:ext cx="2945820" cy="294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668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73" y="2161272"/>
            <a:ext cx="8030900" cy="3597843"/>
          </a:xfrm>
          <a:prstGeom prst="rect">
            <a:avLst/>
          </a:prstGeom>
        </p:spPr>
      </p:pic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739471" y="221523"/>
            <a:ext cx="10058400" cy="1450757"/>
          </a:xfrm>
        </p:spPr>
        <p:txBody>
          <a:bodyPr/>
          <a:lstStyle/>
          <a:p>
            <a:r>
              <a:rPr lang="pt-BR" dirty="0"/>
              <a:t>O que é Angular?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04838" y="1897502"/>
            <a:ext cx="4107206" cy="4066691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>
                <a:solidFill>
                  <a:schemeClr val="bg1"/>
                </a:solidFill>
              </a:rPr>
              <a:t>É um framework de aplicações web de código aberto, mantido pelo Google e pela comunidade e que auxilia na criação de single-</a:t>
            </a:r>
            <a:r>
              <a:rPr lang="pt-BR" sz="1800" dirty="0" err="1">
                <a:solidFill>
                  <a:schemeClr val="bg1"/>
                </a:solidFill>
              </a:rPr>
              <a:t>page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applications</a:t>
            </a:r>
            <a:r>
              <a:rPr lang="pt-BR" sz="1800" dirty="0">
                <a:solidFill>
                  <a:schemeClr val="bg1"/>
                </a:solidFill>
              </a:rPr>
              <a:t> também conhecidas como : ‘SPA’</a:t>
            </a:r>
          </a:p>
          <a:p>
            <a:pPr algn="ctr"/>
            <a:endParaRPr lang="pt-BR" sz="18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As SPA consistem em uma página HTML com CSS e </a:t>
            </a:r>
            <a:r>
              <a:rPr lang="pt-BR" sz="1800" dirty="0" err="1">
                <a:solidFill>
                  <a:schemeClr val="bg1"/>
                </a:solidFill>
              </a:rPr>
              <a:t>JavaScript</a:t>
            </a:r>
            <a:r>
              <a:rPr lang="pt-BR" sz="1800" dirty="0">
                <a:solidFill>
                  <a:schemeClr val="bg1"/>
                </a:solidFill>
              </a:rPr>
              <a:t> no lado do Cliente.</a:t>
            </a:r>
          </a:p>
        </p:txBody>
      </p:sp>
    </p:spTree>
    <p:extLst>
      <p:ext uri="{BB962C8B-B14F-4D97-AF65-F5344CB8AC3E}">
        <p14:creationId xmlns:p14="http://schemas.microsoft.com/office/powerpoint/2010/main" val="27214959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necessário saber?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963727"/>
          </a:xfrm>
        </p:spPr>
        <p:txBody>
          <a:bodyPr>
            <a:normAutofit/>
          </a:bodyPr>
          <a:lstStyle/>
          <a:p>
            <a:r>
              <a:rPr lang="pt-BR" dirty="0"/>
              <a:t>Antes de se aventurar no Angular, existem alguns requisitos recomendados para sua utilização.</a:t>
            </a:r>
          </a:p>
          <a:p>
            <a:r>
              <a:rPr lang="pt-BR" dirty="0"/>
              <a:t>Que são: CSS3, </a:t>
            </a:r>
            <a:r>
              <a:rPr lang="pt-BR" dirty="0" err="1"/>
              <a:t>Javascript</a:t>
            </a:r>
            <a:r>
              <a:rPr lang="pt-BR" dirty="0"/>
              <a:t>, HTML5 e </a:t>
            </a:r>
            <a:r>
              <a:rPr lang="pt-BR" dirty="0" err="1"/>
              <a:t>Typescript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2"/>
          <a:stretch/>
        </p:blipFill>
        <p:spPr>
          <a:xfrm>
            <a:off x="877787" y="3048308"/>
            <a:ext cx="2798329" cy="22478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85" y="3048308"/>
            <a:ext cx="2208394" cy="22083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4"/>
          <a:stretch/>
        </p:blipFill>
        <p:spPr>
          <a:xfrm>
            <a:off x="3415908" y="3008861"/>
            <a:ext cx="2717877" cy="224784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012" y="3048308"/>
            <a:ext cx="2259560" cy="22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660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3268" y="694014"/>
            <a:ext cx="9950341" cy="5194957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Principais pontos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/>
            <a:r>
              <a:rPr lang="pt-BR">
                <a:solidFill>
                  <a:srgbClr val="FFFFFF"/>
                </a:solidFill>
                <a:latin typeface="+mj-lt"/>
              </a:rPr>
              <a:t>Totalmente reescrito.</a:t>
            </a:r>
          </a:p>
          <a:p>
            <a:pPr lvl="1"/>
            <a:r>
              <a:rPr lang="pt-BR">
                <a:solidFill>
                  <a:srgbClr val="FFFFFF"/>
                </a:solidFill>
                <a:latin typeface="+mj-lt"/>
              </a:rPr>
              <a:t>Utiliza agora Webpack, Web Components, Shadow Dom... Etc..</a:t>
            </a:r>
          </a:p>
          <a:p>
            <a:pPr lvl="1"/>
            <a:r>
              <a:rPr lang="pt-BR">
                <a:solidFill>
                  <a:srgbClr val="FFFFFF"/>
                </a:solidFill>
                <a:latin typeface="+mj-lt"/>
              </a:rPr>
              <a:t>Pode ser escrito em 3 maneiras: Typescript, Javascript Puro ou dart.</a:t>
            </a:r>
          </a:p>
          <a:p>
            <a:pPr lvl="1"/>
            <a:r>
              <a:rPr lang="pt-BR">
                <a:solidFill>
                  <a:srgbClr val="FFFFFF"/>
                </a:solidFill>
                <a:latin typeface="+mj-lt"/>
              </a:rPr>
              <a:t>Open Source.</a:t>
            </a:r>
          </a:p>
          <a:p>
            <a:pPr lvl="1"/>
            <a:r>
              <a:rPr lang="pt-BR">
                <a:solidFill>
                  <a:srgbClr val="FFFFFF"/>
                </a:solidFill>
                <a:latin typeface="+mj-lt"/>
              </a:rPr>
              <a:t>Mais simples de desenvolver (Código simplificado).</a:t>
            </a:r>
          </a:p>
          <a:p>
            <a:pPr lvl="1"/>
            <a:r>
              <a:rPr lang="pt-BR">
                <a:solidFill>
                  <a:srgbClr val="FFFFFF"/>
                </a:solidFill>
                <a:latin typeface="+mj-lt"/>
              </a:rPr>
              <a:t>Angular Cli</a:t>
            </a:r>
          </a:p>
          <a:p>
            <a:pPr lvl="1"/>
            <a:endParaRPr lang="pt-BR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82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20842"/>
            <a:ext cx="10058400" cy="790876"/>
          </a:xfrm>
        </p:spPr>
        <p:txBody>
          <a:bodyPr/>
          <a:lstStyle/>
          <a:p>
            <a:r>
              <a:rPr lang="pt-BR"/>
              <a:t>Principais novidades da versão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96362" cy="2245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+mj-lt"/>
              </a:rPr>
              <a:t>Menor e veloz.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O foco dessa versão foi velocidade, um grande ponto a ser lembrado foi a alteração da geração de código via AOT (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Ahead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-Time 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Compilation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), reduzindo o código em 60%.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accent2"/>
                </a:solidFill>
                <a:latin typeface="+mj-lt"/>
              </a:rPr>
              <a:t>If-else</a:t>
            </a:r>
            <a:endParaRPr lang="pt-BR" b="1" dirty="0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Nova sintaxe em ‘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e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else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’ para componentes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html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51460" indent="-342900"/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51460" indent="-342900"/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51460" indent="-342900"/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51460" indent="-342900"/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51460" indent="-342900"/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51460" indent="-342900"/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51460" indent="-342900"/>
            <a:r>
              <a:rPr lang="pt-BR" dirty="0">
                <a:solidFill>
                  <a:schemeClr val="tx1"/>
                </a:solidFill>
                <a:latin typeface="+mj-lt"/>
              </a:rPr>
              <a:t>	</a:t>
            </a:r>
            <a:endParaRPr lang="pt-BR" sz="1500" dirty="0">
              <a:latin typeface="+mj-lt"/>
            </a:endParaRPr>
          </a:p>
          <a:p>
            <a:pPr lvl="1"/>
            <a:endParaRPr lang="pt-BR" sz="1500" dirty="0">
              <a:latin typeface="+mj-lt"/>
            </a:endParaRPr>
          </a:p>
          <a:p>
            <a:pPr lvl="1"/>
            <a:endParaRPr lang="pt-BR" sz="15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43" y="3898233"/>
            <a:ext cx="8619274" cy="23581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744" y="554801"/>
            <a:ext cx="1304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novidades da versão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63426"/>
          </a:xfrm>
        </p:spPr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Módulo de animação</a:t>
            </a:r>
          </a:p>
          <a:p>
            <a:r>
              <a:rPr lang="pt-BR" dirty="0"/>
              <a:t>Seus componentes foram separados da biblioteca ‘@angular/core’, deixando ela mais leve, caso for utilizar algum recurso procure em ‘@angular/</a:t>
            </a:r>
            <a:r>
              <a:rPr lang="pt-BR" dirty="0" err="1"/>
              <a:t>animations</a:t>
            </a:r>
            <a:r>
              <a:rPr lang="pt-BR" dirty="0"/>
              <a:t>’.</a:t>
            </a:r>
          </a:p>
          <a:p>
            <a:endParaRPr lang="pt-BR" dirty="0"/>
          </a:p>
          <a:p>
            <a:r>
              <a:rPr lang="pt-BR" b="1" dirty="0" err="1">
                <a:solidFill>
                  <a:schemeClr val="accent2"/>
                </a:solidFill>
              </a:rPr>
              <a:t>Typescript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StrictNullChecks</a:t>
            </a:r>
            <a:endParaRPr lang="pt-BR" b="1" dirty="0">
              <a:solidFill>
                <a:schemeClr val="accent2"/>
              </a:solidFill>
            </a:endParaRPr>
          </a:p>
          <a:p>
            <a:r>
              <a:rPr lang="pt-BR" dirty="0"/>
              <a:t>Originalmente, </a:t>
            </a:r>
            <a:r>
              <a:rPr lang="pt-BR" dirty="0" err="1"/>
              <a:t>null</a:t>
            </a:r>
            <a:r>
              <a:rPr lang="pt-BR" dirty="0"/>
              <a:t> e </a:t>
            </a:r>
            <a:r>
              <a:rPr lang="pt-BR" dirty="0" err="1"/>
              <a:t>undefined</a:t>
            </a:r>
            <a:r>
              <a:rPr lang="pt-BR" dirty="0"/>
              <a:t> são tipos de classes primárias caso você não defina alguma variável, sendo assim você pode agora definir os tipos da seguinte maneira.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854521"/>
            <a:ext cx="10068605" cy="8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novidades da versão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73803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Compatibilidade</a:t>
            </a:r>
          </a:p>
          <a:p>
            <a:r>
              <a:rPr lang="pt-BR" dirty="0"/>
              <a:t>Essa nova versão é compatível com o </a:t>
            </a:r>
            <a:r>
              <a:rPr lang="pt-BR" dirty="0" err="1"/>
              <a:t>Typescript</a:t>
            </a:r>
            <a:r>
              <a:rPr lang="pt-BR" dirty="0"/>
              <a:t> 2.1/2.2 e também é compatível com o Angular 2, sendo assim você não terá grandes diferenças da maneira que foi do Angular 1 para o 2.</a:t>
            </a:r>
          </a:p>
          <a:p>
            <a:endParaRPr lang="pt-BR" dirty="0"/>
          </a:p>
          <a:p>
            <a:r>
              <a:rPr lang="pt-BR" b="1" dirty="0">
                <a:solidFill>
                  <a:schemeClr val="accent2"/>
                </a:solidFill>
              </a:rPr>
              <a:t>Angular Universal</a:t>
            </a:r>
          </a:p>
          <a:p>
            <a:r>
              <a:rPr lang="pt-BR" dirty="0"/>
              <a:t>Pacote que antigamente era da comunidade se tornou oficial, que permite o processamento ao lado do servidor.</a:t>
            </a:r>
          </a:p>
          <a:p>
            <a:endParaRPr lang="pt-BR" dirty="0"/>
          </a:p>
          <a:p>
            <a:r>
              <a:rPr lang="pt-BR" b="1" dirty="0" err="1">
                <a:solidFill>
                  <a:schemeClr val="accent2"/>
                </a:solidFill>
              </a:rPr>
              <a:t>Tag</a:t>
            </a:r>
            <a:r>
              <a:rPr lang="pt-BR" b="1" dirty="0">
                <a:solidFill>
                  <a:schemeClr val="accent2"/>
                </a:solidFill>
              </a:rPr>
              <a:t> ‘</a:t>
            </a:r>
            <a:r>
              <a:rPr lang="pt-BR" b="1" dirty="0" err="1">
                <a:solidFill>
                  <a:schemeClr val="accent2"/>
                </a:solidFill>
              </a:rPr>
              <a:t>template</a:t>
            </a:r>
            <a:r>
              <a:rPr lang="pt-BR" b="1" dirty="0">
                <a:solidFill>
                  <a:schemeClr val="accent2"/>
                </a:solidFill>
              </a:rPr>
              <a:t>’</a:t>
            </a:r>
          </a:p>
          <a:p>
            <a:r>
              <a:rPr lang="pt-BR" dirty="0"/>
              <a:t>Agora foi descontinuada, mantendo o padrão como ‘</a:t>
            </a:r>
            <a:r>
              <a:rPr lang="pt-BR" dirty="0" err="1"/>
              <a:t>ng-template</a:t>
            </a:r>
            <a:r>
              <a:rPr lang="pt-B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5817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novidades da versão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40328"/>
          </a:xfrm>
        </p:spPr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AS</a:t>
            </a:r>
          </a:p>
          <a:p>
            <a:r>
              <a:rPr lang="pt-BR" dirty="0"/>
              <a:t>Permite salvar um em uma variável o resultado do </a:t>
            </a:r>
            <a:r>
              <a:rPr lang="pt-BR" dirty="0" err="1"/>
              <a:t>template</a:t>
            </a:r>
            <a:r>
              <a:rPr lang="pt-BR" dirty="0"/>
              <a:t> para ser utilizado como elemento.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89" y="2786062"/>
            <a:ext cx="8007015" cy="1060631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3868567"/>
            <a:ext cx="10058400" cy="9403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chemeClr val="accent2"/>
                </a:solidFill>
              </a:rPr>
              <a:t>Observable</a:t>
            </a:r>
            <a:r>
              <a:rPr lang="pt-BR" b="1" dirty="0">
                <a:solidFill>
                  <a:schemeClr val="accent2"/>
                </a:solidFill>
              </a:rPr>
              <a:t> | </a:t>
            </a:r>
            <a:r>
              <a:rPr lang="pt-BR" b="1" dirty="0" err="1">
                <a:solidFill>
                  <a:schemeClr val="accent2"/>
                </a:solidFill>
              </a:rPr>
              <a:t>Async</a:t>
            </a:r>
            <a:endParaRPr lang="pt-BR" b="1" dirty="0">
              <a:solidFill>
                <a:schemeClr val="accent2"/>
              </a:solidFill>
            </a:endParaRPr>
          </a:p>
          <a:p>
            <a:r>
              <a:rPr lang="pt-BR" dirty="0"/>
              <a:t>Através do resultado do </a:t>
            </a:r>
            <a:r>
              <a:rPr lang="pt-BR" dirty="0" err="1"/>
              <a:t>Observable</a:t>
            </a:r>
            <a:r>
              <a:rPr lang="pt-BR" dirty="0"/>
              <a:t> você pode recuperar seu retorno no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89" y="4787021"/>
            <a:ext cx="7108658" cy="14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775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498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Retrospectiva</vt:lpstr>
      <vt:lpstr>Angular 4</vt:lpstr>
      <vt:lpstr>História</vt:lpstr>
      <vt:lpstr>O que é Angular?</vt:lpstr>
      <vt:lpstr>O que é necessário saber?</vt:lpstr>
      <vt:lpstr>Principais pontos </vt:lpstr>
      <vt:lpstr>Principais novidades da versão 4</vt:lpstr>
      <vt:lpstr>Principais novidades da versão 4</vt:lpstr>
      <vt:lpstr>Principais novidades da versão 4</vt:lpstr>
      <vt:lpstr>Principais novidades da versão 4</vt:lpstr>
      <vt:lpstr>Principais novidades da versão 4</vt:lpstr>
      <vt:lpstr>Principais novidades da versão 4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CARLOS DO NASCIMENTO JUNIOR</dc:creator>
  <cp:lastModifiedBy>Antonio Carlos</cp:lastModifiedBy>
  <cp:revision>101</cp:revision>
  <dcterms:created xsi:type="dcterms:W3CDTF">2017-04-03T22:40:16Z</dcterms:created>
  <dcterms:modified xsi:type="dcterms:W3CDTF">2017-04-04T19:52:13Z</dcterms:modified>
</cp:coreProperties>
</file>