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Angular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novo framework da </a:t>
            </a:r>
            <a:r>
              <a:rPr lang="pt-BR" dirty="0" err="1"/>
              <a:t>google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98" y="2074370"/>
            <a:ext cx="2381250" cy="2381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42" y="2969812"/>
            <a:ext cx="3414736" cy="12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817" y="1987826"/>
            <a:ext cx="4055166" cy="3881268"/>
          </a:xfrm>
        </p:spPr>
        <p:txBody>
          <a:bodyPr/>
          <a:lstStyle/>
          <a:p>
            <a:pPr algn="ctr"/>
            <a:r>
              <a:rPr lang="pt-BR" dirty="0" err="1"/>
              <a:t>Misko</a:t>
            </a:r>
            <a:r>
              <a:rPr lang="pt-BR" dirty="0"/>
              <a:t> </a:t>
            </a:r>
            <a:r>
              <a:rPr lang="pt-BR" dirty="0" err="1"/>
              <a:t>Hevery</a:t>
            </a:r>
            <a:r>
              <a:rPr lang="pt-BR" dirty="0"/>
              <a:t> e Adam </a:t>
            </a:r>
            <a:r>
              <a:rPr lang="pt-BR" dirty="0" err="1"/>
              <a:t>Abrons</a:t>
            </a:r>
            <a:r>
              <a:rPr lang="pt-BR" dirty="0"/>
              <a:t>, funcionários do Google, começaram a trabalhar com o </a:t>
            </a:r>
            <a:r>
              <a:rPr lang="pt-BR" dirty="0" err="1"/>
              <a:t>AngularJS</a:t>
            </a:r>
            <a:r>
              <a:rPr lang="pt-BR" dirty="0"/>
              <a:t> em 2009.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 ideia inicial era fazer um serviço de armazenamento on-line utilizando JSON.</a:t>
            </a:r>
          </a:p>
          <a:p>
            <a:pPr algn="ctr"/>
            <a:r>
              <a:rPr lang="pt-BR" dirty="0"/>
              <a:t>Com o tempo se tornou um sucesso, e o projeto está agora oficialmente apoiado por uma equipe de desenvolvimento do Google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09" y="531412"/>
            <a:ext cx="3414736" cy="12059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50" y="2480665"/>
            <a:ext cx="2963034" cy="29630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55" y="2480665"/>
            <a:ext cx="2945820" cy="294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668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739471" y="221523"/>
            <a:ext cx="10058400" cy="1450757"/>
          </a:xfrm>
        </p:spPr>
        <p:txBody>
          <a:bodyPr/>
          <a:lstStyle/>
          <a:p>
            <a:r>
              <a:rPr lang="pt-BR" dirty="0"/>
              <a:t>O que é Angular?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604838" y="1897502"/>
            <a:ext cx="4107206" cy="406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</a:rPr>
              <a:t>É um framework de aplicações web de código aberto, mantido pelo Google e pela comunidade e que auxilia na criação de single-</a:t>
            </a:r>
            <a:r>
              <a:rPr lang="pt-BR" sz="1800" dirty="0" err="1">
                <a:solidFill>
                  <a:schemeClr val="tx1"/>
                </a:solidFill>
              </a:rPr>
              <a:t>page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applications</a:t>
            </a:r>
            <a:r>
              <a:rPr lang="pt-BR" sz="1800" dirty="0">
                <a:solidFill>
                  <a:schemeClr val="tx1"/>
                </a:solidFill>
              </a:rPr>
              <a:t> também conhecidas como : ‘SPA’</a:t>
            </a:r>
          </a:p>
          <a:p>
            <a:pPr algn="ctr"/>
            <a:endParaRPr lang="pt-BR" sz="1800" dirty="0">
              <a:solidFill>
                <a:schemeClr val="tx1"/>
              </a:solidFill>
            </a:endParaRPr>
          </a:p>
          <a:p>
            <a:r>
              <a:rPr lang="pt-BR" sz="1800" dirty="0">
                <a:solidFill>
                  <a:schemeClr val="tx1"/>
                </a:solidFill>
              </a:rPr>
              <a:t>As SPA consistem em uma página HTML com CSS e </a:t>
            </a:r>
            <a:r>
              <a:rPr lang="pt-BR" sz="1800" dirty="0" err="1">
                <a:solidFill>
                  <a:schemeClr val="tx1"/>
                </a:solidFill>
              </a:rPr>
              <a:t>JavaScript</a:t>
            </a:r>
            <a:r>
              <a:rPr lang="pt-BR" sz="1800" dirty="0">
                <a:solidFill>
                  <a:schemeClr val="tx1"/>
                </a:solidFill>
              </a:rPr>
              <a:t> no lado do Cliente.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837" y="2065020"/>
            <a:ext cx="646339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59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necessário saber?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963727"/>
          </a:xfrm>
        </p:spPr>
        <p:txBody>
          <a:bodyPr>
            <a:normAutofit/>
          </a:bodyPr>
          <a:lstStyle/>
          <a:p>
            <a:r>
              <a:rPr lang="pt-BR" dirty="0"/>
              <a:t>Antes de se aventurar no Angular, existem alguns requisitos recomendados para sua utilização.</a:t>
            </a:r>
          </a:p>
          <a:p>
            <a:r>
              <a:rPr lang="pt-BR" dirty="0"/>
              <a:t>Que são: CSS3, </a:t>
            </a:r>
            <a:r>
              <a:rPr lang="pt-BR" dirty="0" err="1"/>
              <a:t>Javascript</a:t>
            </a:r>
            <a:r>
              <a:rPr lang="pt-BR" dirty="0"/>
              <a:t>, HTML5 e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2"/>
          <a:stretch/>
        </p:blipFill>
        <p:spPr>
          <a:xfrm>
            <a:off x="877787" y="3048308"/>
            <a:ext cx="2798329" cy="22478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85" y="3048308"/>
            <a:ext cx="2208394" cy="22083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4"/>
          <a:stretch/>
        </p:blipFill>
        <p:spPr>
          <a:xfrm>
            <a:off x="3415908" y="3008861"/>
            <a:ext cx="2717877" cy="224784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012" y="3048308"/>
            <a:ext cx="2259560" cy="22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660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51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Menor e veloz.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O foco dessa versão foi velocidade, um grande ponto a ser lembrado foi a alteração da geração de código via AOT (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Ahead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-Time 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Compilation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01168" lvl="1" indent="0">
              <a:buNone/>
            </a:pP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Nova sintaxe em ‘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e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else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’ para componentes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html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	Exemplo: </a:t>
            </a:r>
          </a:p>
          <a:p>
            <a:pPr marL="0" algn="ctr">
              <a:buNone/>
            </a:pPr>
            <a:r>
              <a:rPr lang="pt-BR" sz="1500" dirty="0">
                <a:latin typeface="+mj-lt"/>
              </a:rPr>
              <a:t> </a:t>
            </a:r>
          </a:p>
          <a:p>
            <a:pPr marL="201168" lvl="1" indent="0">
              <a:buNone/>
            </a:pPr>
            <a:endParaRPr lang="pt-BR" sz="1500" dirty="0">
              <a:latin typeface="+mj-lt"/>
            </a:endParaRPr>
          </a:p>
          <a:p>
            <a:pPr marL="201168" lvl="1" indent="0">
              <a:buNone/>
            </a:pPr>
            <a:endParaRPr lang="pt-BR" sz="1500" dirty="0">
              <a:latin typeface="+mj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4203296"/>
            <a:ext cx="10058400" cy="10866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pt-BR" sz="1400" dirty="0"/>
              <a:t> </a:t>
            </a:r>
          </a:p>
          <a:p>
            <a:pPr marL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&lt;ng-template #</a:t>
            </a:r>
            <a:r>
              <a:rPr lang="en-US" sz="1600" dirty="0" err="1">
                <a:solidFill>
                  <a:schemeClr val="bg1"/>
                </a:solidFill>
              </a:rPr>
              <a:t>esconder</a:t>
            </a:r>
            <a:r>
              <a:rPr lang="en-US" sz="1600" dirty="0">
                <a:solidFill>
                  <a:schemeClr val="bg1"/>
                </a:solidFill>
              </a:rPr>
              <a:t>&gt; &lt;p&gt;</a:t>
            </a:r>
            <a:r>
              <a:rPr lang="en-US" sz="1600" dirty="0" err="1">
                <a:solidFill>
                  <a:schemeClr val="bg1"/>
                </a:solidFill>
              </a:rPr>
              <a:t>Você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está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autorizado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ver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segredo</a:t>
            </a:r>
            <a:r>
              <a:rPr lang="en-US" sz="1600" dirty="0">
                <a:solidFill>
                  <a:schemeClr val="bg1"/>
                </a:solidFill>
              </a:rPr>
              <a:t>&lt;/p&gt;&lt;/ng-template&gt;</a:t>
            </a:r>
          </a:p>
          <a:p>
            <a:pPr marL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&lt;p *</a:t>
            </a:r>
            <a:r>
              <a:rPr lang="en-US" sz="1600" dirty="0" err="1">
                <a:solidFill>
                  <a:schemeClr val="bg1"/>
                </a:solidFill>
              </a:rPr>
              <a:t>ngIf</a:t>
            </a:r>
            <a:r>
              <a:rPr lang="en-US" sz="1600" dirty="0">
                <a:solidFill>
                  <a:schemeClr val="bg1"/>
                </a:solidFill>
              </a:rPr>
              <a:t>=“</a:t>
            </a:r>
            <a:r>
              <a:rPr lang="en-US" sz="1600" dirty="0" err="1">
                <a:solidFill>
                  <a:schemeClr val="bg1"/>
                </a:solidFill>
              </a:rPr>
              <a:t>ver</a:t>
            </a:r>
            <a:r>
              <a:rPr lang="en-US" sz="1600" dirty="0">
                <a:solidFill>
                  <a:schemeClr val="bg1"/>
                </a:solidFill>
              </a:rPr>
              <a:t>; else </a:t>
            </a:r>
            <a:r>
              <a:rPr lang="en-US" sz="1600" dirty="0" err="1">
                <a:solidFill>
                  <a:schemeClr val="bg1"/>
                </a:solidFill>
              </a:rPr>
              <a:t>esconder</a:t>
            </a:r>
            <a:r>
              <a:rPr lang="en-US" sz="1600" dirty="0">
                <a:solidFill>
                  <a:schemeClr val="bg1"/>
                </a:solidFill>
              </a:rPr>
              <a:t>"&gt;</a:t>
            </a:r>
            <a:r>
              <a:rPr lang="en-US" sz="1600" dirty="0" err="1">
                <a:solidFill>
                  <a:schemeClr val="bg1"/>
                </a:solidFill>
              </a:rPr>
              <a:t>Você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descobriu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segredo</a:t>
            </a:r>
            <a:r>
              <a:rPr lang="en-US" sz="1600" dirty="0">
                <a:solidFill>
                  <a:schemeClr val="bg1"/>
                </a:solidFill>
              </a:rPr>
              <a:t> Legendary!&lt;/p&gt;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</a:p>
          <a:p>
            <a:pPr marL="201168" lvl="1" indent="0">
              <a:buFont typeface="Calibri" pitchFamily="34" charset="0"/>
              <a:buNone/>
            </a:pPr>
            <a:endParaRPr lang="pt-BR" sz="1400" dirty="0"/>
          </a:p>
          <a:p>
            <a:pPr marL="201168" lvl="1" indent="0">
              <a:buFont typeface="Calibri" pitchFamily="34" charset="0"/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6682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novidades da versão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63426"/>
          </a:xfrm>
        </p:spPr>
        <p:txBody>
          <a:bodyPr/>
          <a:lstStyle/>
          <a:p>
            <a:r>
              <a:rPr lang="pt-BR" dirty="0"/>
              <a:t>Módulo de animação</a:t>
            </a:r>
          </a:p>
          <a:p>
            <a:r>
              <a:rPr lang="pt-BR" dirty="0"/>
              <a:t>Seus componentes foram separados da biblioteca ‘@angular/core’, deixando ela mais leve, caso for utilizar algum recurso procure em ‘@angular/</a:t>
            </a:r>
            <a:r>
              <a:rPr lang="pt-BR" dirty="0" err="1"/>
              <a:t>animations</a:t>
            </a:r>
            <a:r>
              <a:rPr lang="pt-BR" dirty="0"/>
              <a:t>’.</a:t>
            </a:r>
          </a:p>
          <a:p>
            <a:endParaRPr lang="pt-BR" dirty="0"/>
          </a:p>
          <a:p>
            <a:r>
              <a:rPr lang="pt-BR" dirty="0" err="1"/>
              <a:t>Typescript</a:t>
            </a:r>
            <a:r>
              <a:rPr lang="pt-BR" dirty="0"/>
              <a:t> </a:t>
            </a:r>
            <a:r>
              <a:rPr lang="pt-BR" dirty="0" err="1"/>
              <a:t>StrictNullChecks</a:t>
            </a:r>
            <a:endParaRPr lang="pt-BR" dirty="0"/>
          </a:p>
          <a:p>
            <a:r>
              <a:rPr lang="pt-BR" dirty="0"/>
              <a:t>Originalmente, </a:t>
            </a:r>
            <a:r>
              <a:rPr lang="pt-BR" dirty="0" err="1"/>
              <a:t>null</a:t>
            </a:r>
            <a:r>
              <a:rPr lang="pt-BR" dirty="0"/>
              <a:t> e </a:t>
            </a:r>
            <a:r>
              <a:rPr lang="pt-BR" dirty="0" err="1"/>
              <a:t>undefined</a:t>
            </a:r>
            <a:r>
              <a:rPr lang="pt-BR" dirty="0"/>
              <a:t> são tipos de classes primárias caso você não defina alguma variável, sendo assim você pode agora definir os tipos da seguinte maneira.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97280" y="4709159"/>
            <a:ext cx="9890760" cy="14317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x =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|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String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null)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y = </a:t>
            </a:r>
            <a:r>
              <a:rPr lang="pt-BR" dirty="0" err="1">
                <a:solidFill>
                  <a:schemeClr val="bg1"/>
                </a:solidFill>
              </a:rPr>
              <a:t>Number</a:t>
            </a:r>
            <a:r>
              <a:rPr lang="pt-BR" dirty="0">
                <a:solidFill>
                  <a:schemeClr val="bg1"/>
                </a:solidFill>
              </a:rPr>
              <a:t> | </a:t>
            </a:r>
            <a:r>
              <a:rPr lang="pt-BR" dirty="0" err="1">
                <a:solidFill>
                  <a:schemeClr val="bg1"/>
                </a:solidFill>
              </a:rPr>
              <a:t>undefined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y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Number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undefined)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z =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&gt; |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| </a:t>
            </a:r>
            <a:r>
              <a:rPr lang="pt-BR" dirty="0" err="1">
                <a:solidFill>
                  <a:schemeClr val="bg1"/>
                </a:solidFill>
              </a:rPr>
              <a:t>undefined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z </a:t>
            </a:r>
            <a:r>
              <a:rPr lang="en-US" dirty="0" err="1">
                <a:solidFill>
                  <a:schemeClr val="bg1"/>
                </a:solidFill>
              </a:rPr>
              <a:t>pode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Arrays de String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null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undefined)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218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351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Retrospectiva</vt:lpstr>
      <vt:lpstr>Angular 4</vt:lpstr>
      <vt:lpstr>História</vt:lpstr>
      <vt:lpstr>O que é Angular?</vt:lpstr>
      <vt:lpstr>O que é necessário saber?</vt:lpstr>
      <vt:lpstr>Principais novidades da versão 4</vt:lpstr>
      <vt:lpstr>Principais novidades da versão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CARLOS DO NASCIMENTO JUNIOR</dc:creator>
  <cp:lastModifiedBy>ANTONIO CARLOS DO NASCIMENTO JUNIOR</cp:lastModifiedBy>
  <cp:revision>45</cp:revision>
  <dcterms:created xsi:type="dcterms:W3CDTF">2017-04-03T22:40:16Z</dcterms:created>
  <dcterms:modified xsi:type="dcterms:W3CDTF">2017-04-03T23:32:48Z</dcterms:modified>
</cp:coreProperties>
</file>