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59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7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89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0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08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2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02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31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1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8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5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8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3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6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?hl=pt-b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curso/progressive-web-apps" TargetMode="External"/><Relationship Id="rId2" Type="http://schemas.openxmlformats.org/officeDocument/2006/relationships/hyperlink" Target="https://blog.minnisell.com/mas-afinal-de-contas-o-que-%C3%A9-um-progressive-web-app-8cd727a8fe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wa.roc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n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75DD805-E041-4DDA-901B-D9E129D64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259" y="4962015"/>
            <a:ext cx="7014151" cy="83973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mínimo que você precisa saber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AC6C8B-B939-4E11-9ED2-7567FD78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06" y="1625436"/>
            <a:ext cx="7836059" cy="29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Está acessível?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50784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https://firebase.google.com/?hl=pt-br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Firebase</a:t>
            </a:r>
            <a:r>
              <a:rPr lang="pt-BR" dirty="0"/>
              <a:t> ajuda você a criar apps melhores e desenvolver sua empresa.</a:t>
            </a:r>
          </a:p>
        </p:txBody>
      </p:sp>
    </p:spTree>
    <p:extLst>
      <p:ext uri="{BB962C8B-B14F-4D97-AF65-F5344CB8AC3E}">
        <p14:creationId xmlns:p14="http://schemas.microsoft.com/office/powerpoint/2010/main" val="9958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https://blog.minnisell.com/mas-afinal-de-contas-o-que-%C3%A9-um-progressive-web-app-8cd727a8fe46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https://www.treinaweb.com.br/curso/progressive-web-apps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https://pwa.rocks/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https://vizir.com.br/2017/08/o-que-e-pwa-progressive-web-app-porque-isso-pode-aumentar-seus-resultados-mobile/</a:t>
            </a:r>
          </a:p>
        </p:txBody>
      </p:sp>
    </p:spTree>
    <p:extLst>
      <p:ext uri="{BB962C8B-B14F-4D97-AF65-F5344CB8AC3E}">
        <p14:creationId xmlns:p14="http://schemas.microsoft.com/office/powerpoint/2010/main" val="20934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AA9E2-CDA6-4D62-9A63-C57C15C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1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F8354-334A-42FA-A2BA-B762EF62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9586018" cy="5123792"/>
          </a:xfrm>
        </p:spPr>
        <p:txBody>
          <a:bodyPr>
            <a:normAutofit/>
          </a:bodyPr>
          <a:lstStyle/>
          <a:p>
            <a:r>
              <a:rPr lang="pt-BR" sz="2400" dirty="0"/>
              <a:t>Antonio Carlos</a:t>
            </a:r>
          </a:p>
          <a:p>
            <a:r>
              <a:rPr lang="pt-BR" sz="2400" dirty="0"/>
              <a:t>22 Anos</a:t>
            </a:r>
          </a:p>
          <a:p>
            <a:r>
              <a:rPr lang="pt-BR" sz="2400" dirty="0"/>
              <a:t>Desenvolvedor </a:t>
            </a:r>
            <a:r>
              <a:rPr lang="pt-BR" sz="2400" dirty="0" err="1"/>
              <a:t>Full-Stack</a:t>
            </a:r>
            <a:r>
              <a:rPr lang="pt-BR" sz="2400" dirty="0"/>
              <a:t> em Luiza </a:t>
            </a:r>
            <a:r>
              <a:rPr lang="pt-BR" sz="2400" dirty="0" err="1"/>
              <a:t>Labs</a:t>
            </a:r>
            <a:endParaRPr lang="pt-BR" sz="2400" dirty="0"/>
          </a:p>
          <a:p>
            <a:r>
              <a:rPr lang="pt-BR" sz="2400" dirty="0"/>
              <a:t>Microsoft </a:t>
            </a:r>
            <a:r>
              <a:rPr lang="pt-BR" sz="2400" dirty="0" err="1"/>
              <a:t>Certified</a:t>
            </a:r>
            <a:r>
              <a:rPr lang="pt-BR" sz="2400" dirty="0"/>
              <a:t> Professional </a:t>
            </a:r>
          </a:p>
          <a:p>
            <a:endParaRPr lang="pt-BR" sz="2400" dirty="0"/>
          </a:p>
          <a:p>
            <a:r>
              <a:rPr lang="pt-BR" sz="2400" dirty="0"/>
              <a:t>Redes Sociais</a:t>
            </a:r>
          </a:p>
          <a:p>
            <a:pPr lvl="1"/>
            <a:r>
              <a:rPr lang="pt-BR" sz="2000" dirty="0">
                <a:hlinkClick r:id="rId2"/>
              </a:rPr>
              <a:t>https://github.com/juninmd</a:t>
            </a:r>
            <a:endParaRPr lang="pt-BR" sz="2000" dirty="0"/>
          </a:p>
          <a:p>
            <a:pPr lvl="1"/>
            <a:r>
              <a:rPr lang="pt-BR" sz="2000" dirty="0"/>
              <a:t>https://twitter.com/junin_md</a:t>
            </a:r>
          </a:p>
        </p:txBody>
      </p:sp>
    </p:spTree>
    <p:extLst>
      <p:ext uri="{BB962C8B-B14F-4D97-AF65-F5344CB8AC3E}">
        <p14:creationId xmlns:p14="http://schemas.microsoft.com/office/powerpoint/2010/main" val="184533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723466" cy="1320800"/>
          </a:xfrm>
        </p:spPr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7447"/>
            <a:ext cx="9887503" cy="4493916"/>
          </a:xfrm>
        </p:spPr>
        <p:txBody>
          <a:bodyPr>
            <a:normAutofit/>
          </a:bodyPr>
          <a:lstStyle/>
          <a:p>
            <a:r>
              <a:rPr lang="pt-BR" sz="2400" dirty="0"/>
              <a:t>Quantos aplicativos você utiliza no seu celular?</a:t>
            </a:r>
          </a:p>
          <a:p>
            <a:r>
              <a:rPr lang="pt-BR" sz="2400" dirty="0"/>
              <a:t>O quanto de espaço você consome com os seus apps?</a:t>
            </a:r>
          </a:p>
          <a:p>
            <a:r>
              <a:rPr lang="pt-BR" sz="2400" dirty="0"/>
              <a:t>Quanto tempo demora para baixar e instalar um app?</a:t>
            </a:r>
          </a:p>
          <a:p>
            <a:r>
              <a:rPr lang="pt-BR" sz="2400" dirty="0"/>
              <a:t>O que você considera ser um app?</a:t>
            </a:r>
          </a:p>
          <a:p>
            <a:r>
              <a:rPr lang="pt-BR" sz="2400" dirty="0"/>
              <a:t>Qual é a diferença entre um app e um site?</a:t>
            </a:r>
          </a:p>
          <a:p>
            <a:r>
              <a:rPr lang="pt-BR" sz="2400" dirty="0"/>
              <a:t>Como você imagina daqui alguns anos os aplicativos atuais?</a:t>
            </a:r>
          </a:p>
          <a:p>
            <a:endParaRPr lang="pt-BR" sz="2400" dirty="0"/>
          </a:p>
          <a:p>
            <a:r>
              <a:rPr lang="pt-BR" sz="2400" dirty="0"/>
              <a:t>E o que isso tem a ver com PWA?</a:t>
            </a:r>
          </a:p>
        </p:txBody>
      </p:sp>
    </p:spTree>
    <p:extLst>
      <p:ext uri="{BB962C8B-B14F-4D97-AF65-F5344CB8AC3E}">
        <p14:creationId xmlns:p14="http://schemas.microsoft.com/office/powerpoint/2010/main" val="353760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103694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Qual é a frequência que você acessa todos seus apps?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1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Sobre PWA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Será essencial como o design responsivo</a:t>
            </a:r>
          </a:p>
        </p:txBody>
      </p:sp>
    </p:spTree>
    <p:extLst>
      <p:ext uri="{BB962C8B-B14F-4D97-AF65-F5344CB8AC3E}">
        <p14:creationId xmlns:p14="http://schemas.microsoft.com/office/powerpoint/2010/main" val="21240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Pilares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Confiável</a:t>
            </a:r>
          </a:p>
          <a:p>
            <a:r>
              <a:rPr lang="pt-BR" dirty="0"/>
              <a:t>Rápido</a:t>
            </a:r>
          </a:p>
          <a:p>
            <a:r>
              <a:rPr lang="pt-BR" dirty="0"/>
              <a:t>Atraente</a:t>
            </a:r>
          </a:p>
        </p:txBody>
      </p:sp>
    </p:spTree>
    <p:extLst>
      <p:ext uri="{BB962C8B-B14F-4D97-AF65-F5344CB8AC3E}">
        <p14:creationId xmlns:p14="http://schemas.microsoft.com/office/powerpoint/2010/main" val="323336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Comparativo entre as tecnologias atuais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59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usa?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237772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233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Apresentação do PowerPoint</vt:lpstr>
      <vt:lpstr>Quem sou eu?</vt:lpstr>
      <vt:lpstr>Perguntas</vt:lpstr>
      <vt:lpstr>Introdução</vt:lpstr>
      <vt:lpstr>Qual é a frequência que você acessa todos seus apps?</vt:lpstr>
      <vt:lpstr>Sobre PWA</vt:lpstr>
      <vt:lpstr>Pilares</vt:lpstr>
      <vt:lpstr>Comparativo entre as tecnologias atuais</vt:lpstr>
      <vt:lpstr>Quem usa?</vt:lpstr>
      <vt:lpstr>Está acessível?</vt:lpstr>
      <vt:lpstr>Firebase</vt:lpstr>
      <vt:lpstr>Mais conhecimento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NASCIMENTO</dc:creator>
  <cp:lastModifiedBy>ANTONIO NASCIMENTO</cp:lastModifiedBy>
  <cp:revision>44</cp:revision>
  <dcterms:created xsi:type="dcterms:W3CDTF">2018-04-13T22:30:36Z</dcterms:created>
  <dcterms:modified xsi:type="dcterms:W3CDTF">2018-04-14T13:38:43Z</dcterms:modified>
</cp:coreProperties>
</file>