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0"/>
  </p:notesMasterIdLst>
  <p:sldIdLst>
    <p:sldId id="256" r:id="rId2"/>
    <p:sldId id="257" r:id="rId3"/>
    <p:sldId id="272" r:id="rId4"/>
    <p:sldId id="258" r:id="rId5"/>
    <p:sldId id="273" r:id="rId6"/>
    <p:sldId id="276" r:id="rId7"/>
    <p:sldId id="277" r:id="rId8"/>
    <p:sldId id="275" r:id="rId9"/>
    <p:sldId id="274" r:id="rId10"/>
    <p:sldId id="279" r:id="rId11"/>
    <p:sldId id="278" r:id="rId12"/>
    <p:sldId id="263" r:id="rId13"/>
    <p:sldId id="264" r:id="rId14"/>
    <p:sldId id="265" r:id="rId15"/>
    <p:sldId id="259" r:id="rId16"/>
    <p:sldId id="260" r:id="rId17"/>
    <p:sldId id="26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D01C0-F1CB-45EF-BE4E-0E8034D189E3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3B444-EEE7-4AE3-9AEA-3F0D047BDC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61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19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3B444-EEE7-4AE3-9AEA-3F0D047BDCD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8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5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14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95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58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70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56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8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49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74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7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18C737-F40F-42A7-9064-9951C5C3E5D1}" type="datetimeFigureOut">
              <a:rPr lang="pt-BR" smtClean="0"/>
              <a:t>18/04/2018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8A5A539-F024-45D2-824A-AC7E55ECE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?hl=pt-b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wa.rocks/" TargetMode="External"/><Relationship Id="rId2" Type="http://schemas.openxmlformats.org/officeDocument/2006/relationships/hyperlink" Target="https://blog.minnisell.com/mas-afinal-de-contas-o-que-%C3%A9-um-progressive-web-app-8cd727a8fe4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code.net/2016/6/8/11883518/app-boom-over-snapchat-uber" TargetMode="External"/><Relationship Id="rId5" Type="http://schemas.openxmlformats.org/officeDocument/2006/relationships/hyperlink" Target="https://blog.ionicframework.com/what-is-a-progressive-web-app/" TargetMode="External"/><Relationship Id="rId4" Type="http://schemas.openxmlformats.org/officeDocument/2006/relationships/hyperlink" Target="https://vizir.com.br/2017/08/o-que-e-pwa-progressive-web-app-porque-isso-pode-aumentar-seus-resultados-mobil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AC6C8B-B939-4E11-9ED2-7567FD782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96" y="1681707"/>
            <a:ext cx="6628407" cy="2498909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8C68CA03-C6C7-4CE2-9D28-FA081041C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Conhecendo um pouco sobre o futuro</a:t>
            </a:r>
          </a:p>
        </p:txBody>
      </p:sp>
    </p:spTree>
    <p:extLst>
      <p:ext uri="{BB962C8B-B14F-4D97-AF65-F5344CB8AC3E}">
        <p14:creationId xmlns:p14="http://schemas.microsoft.com/office/powerpoint/2010/main" val="252686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484632"/>
            <a:ext cx="10326390" cy="1609344"/>
          </a:xfrm>
        </p:spPr>
        <p:txBody>
          <a:bodyPr/>
          <a:lstStyle/>
          <a:p>
            <a:r>
              <a:rPr lang="pt-BR" dirty="0"/>
              <a:t>Os benefícios dos apps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67951"/>
            <a:ext cx="10058400" cy="4104249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Os aplicativos nativos possuem inúmeras qualidades, além de performance, boa aparência, usabilidade.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Possuem grande documentação disponível em diversos idiomas.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9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é a mesma coisa que o </a:t>
            </a:r>
            <a:r>
              <a:rPr lang="pt-BR" dirty="0" err="1"/>
              <a:t>Cordova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Ué, se isso é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não dá na mesma?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 jeito nenhum, o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cordova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trabalha utilizando um container de HTML</a:t>
            </a:r>
          </a:p>
        </p:txBody>
      </p:sp>
    </p:spTree>
    <p:extLst>
      <p:ext uri="{BB962C8B-B14F-4D97-AF65-F5344CB8AC3E}">
        <p14:creationId xmlns:p14="http://schemas.microsoft.com/office/powerpoint/2010/main" val="196313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4776" cy="1320800"/>
          </a:xfrm>
        </p:spPr>
        <p:txBody>
          <a:bodyPr>
            <a:normAutofit/>
          </a:bodyPr>
          <a:lstStyle/>
          <a:p>
            <a:r>
              <a:rPr lang="pt-BR" dirty="0"/>
              <a:t>Sobre PWA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Você já deve ter ouvido que </a:t>
            </a:r>
            <a:r>
              <a:rPr lang="pt-BR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P.W.A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. será o futuro! Pois bem, mas você já refletiu como isso poderá refletir em nossas vidas?</a:t>
            </a:r>
          </a:p>
          <a:p>
            <a:endParaRPr lang="pt-BR" sz="28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8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Progressive</a:t>
            </a:r>
            <a:r>
              <a:rPr lang="pt-BR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 Web Apps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utiliza o que é de mais moderno na web para entregar uma experiência próxima de aplicativos.</a:t>
            </a:r>
          </a:p>
        </p:txBody>
      </p:sp>
    </p:spTree>
    <p:extLst>
      <p:ext uri="{BB962C8B-B14F-4D97-AF65-F5344CB8AC3E}">
        <p14:creationId xmlns:p14="http://schemas.microsoft.com/office/powerpoint/2010/main" val="2124073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4776" cy="1320800"/>
          </a:xfrm>
        </p:spPr>
        <p:txBody>
          <a:bodyPr>
            <a:normAutofit/>
          </a:bodyPr>
          <a:lstStyle/>
          <a:p>
            <a:r>
              <a:rPr lang="pt-BR" dirty="0"/>
              <a:t>Pilares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Confiável</a:t>
            </a:r>
          </a:p>
          <a:p>
            <a:r>
              <a:rPr lang="pt-BR" dirty="0"/>
              <a:t>Rápido</a:t>
            </a:r>
          </a:p>
          <a:p>
            <a:r>
              <a:rPr lang="pt-BR" dirty="0"/>
              <a:t>Atraente</a:t>
            </a:r>
          </a:p>
        </p:txBody>
      </p:sp>
    </p:spTree>
    <p:extLst>
      <p:ext uri="{BB962C8B-B14F-4D97-AF65-F5344CB8AC3E}">
        <p14:creationId xmlns:p14="http://schemas.microsoft.com/office/powerpoint/2010/main" val="323336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24776" cy="1320800"/>
          </a:xfrm>
        </p:spPr>
        <p:txBody>
          <a:bodyPr>
            <a:normAutofit fontScale="90000"/>
          </a:bodyPr>
          <a:lstStyle/>
          <a:p>
            <a:r>
              <a:rPr lang="pt-BR" dirty="0"/>
              <a:t>Comparativo entre as tecnologias atuais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595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usa?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considerado PWA?</a:t>
            </a:r>
          </a:p>
        </p:txBody>
      </p:sp>
    </p:spTree>
    <p:extLst>
      <p:ext uri="{BB962C8B-B14F-4D97-AF65-F5344CB8AC3E}">
        <p14:creationId xmlns:p14="http://schemas.microsoft.com/office/powerpoint/2010/main" val="23777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Está acessível?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considerado PWA?</a:t>
            </a:r>
          </a:p>
        </p:txBody>
      </p:sp>
    </p:spTree>
    <p:extLst>
      <p:ext uri="{BB962C8B-B14F-4D97-AF65-F5344CB8AC3E}">
        <p14:creationId xmlns:p14="http://schemas.microsoft.com/office/powerpoint/2010/main" val="50784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https://firebase.google.com/?hl=pt-br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Firebase</a:t>
            </a:r>
            <a:r>
              <a:rPr lang="pt-BR" dirty="0"/>
              <a:t> ajuda você a criar apps melhores e desenvolver sua empresa.</a:t>
            </a:r>
          </a:p>
        </p:txBody>
      </p:sp>
    </p:spTree>
    <p:extLst>
      <p:ext uri="{BB962C8B-B14F-4D97-AF65-F5344CB8AC3E}">
        <p14:creationId xmlns:p14="http://schemas.microsoft.com/office/powerpoint/2010/main" val="99583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https://blog.minnisell.com/mas-afinal-de-contas-o-que-%C3%A9-um-progressive-web-app-8cd727a8fe46</a:t>
            </a:r>
            <a:endParaRPr lang="pt-BR" dirty="0"/>
          </a:p>
          <a:p>
            <a:r>
              <a:rPr lang="pt-BR" dirty="0">
                <a:hlinkClick r:id="rId3"/>
              </a:rPr>
              <a:t>https://pwa.rocks/</a:t>
            </a:r>
            <a:endParaRPr lang="pt-BR" dirty="0"/>
          </a:p>
          <a:p>
            <a:r>
              <a:rPr lang="pt-BR" dirty="0">
                <a:hlinkClick r:id="rId4"/>
              </a:rPr>
              <a:t>https://vizir.com.br/2017/08/o-que-e-pwa-progressive-web-app-porque-isso-pode-aumentar-seus-resultados-mobile/</a:t>
            </a:r>
            <a:endParaRPr lang="pt-BR" dirty="0"/>
          </a:p>
          <a:p>
            <a:r>
              <a:rPr lang="pt-BR" dirty="0">
                <a:hlinkClick r:id="rId5"/>
              </a:rPr>
              <a:t>https://blog.ionicframework.com/what-is-a-progressive-web-app/</a:t>
            </a:r>
            <a:endParaRPr lang="pt-BR" dirty="0"/>
          </a:p>
          <a:p>
            <a:r>
              <a:rPr lang="pt-BR" dirty="0">
                <a:hlinkClick r:id="rId6"/>
              </a:rPr>
              <a:t>https://www.recode.net/2016/6/8/11883518/app-boom-over-snapchat-uber</a:t>
            </a:r>
            <a:endParaRPr lang="pt-BR" dirty="0"/>
          </a:p>
          <a:p>
            <a:r>
              <a:rPr lang="pt-BR" dirty="0"/>
              <a:t>https://tableless.com.br/introducao-aos-progressive-web-apps/</a:t>
            </a:r>
          </a:p>
        </p:txBody>
      </p:sp>
    </p:spTree>
    <p:extLst>
      <p:ext uri="{BB962C8B-B14F-4D97-AF65-F5344CB8AC3E}">
        <p14:creationId xmlns:p14="http://schemas.microsoft.com/office/powerpoint/2010/main" val="209345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homem, céu, pessoa, ao ar livre&#10;&#10;Descrição gerada com muito alta confiança">
            <a:extLst>
              <a:ext uri="{FF2B5EF4-FFF2-40B4-BE49-F238E27FC236}">
                <a16:creationId xmlns:a16="http://schemas.microsoft.com/office/drawing/2014/main" id="{3DB46469-C770-4114-9508-667271BE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9" y="895725"/>
            <a:ext cx="4053240" cy="50665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1AA9E2-CDA6-4D62-9A63-C57C15C6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4400" dirty="0"/>
              <a:t>Quem sou eu?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AF8354-334A-42FA-A2BA-B762EF62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Antonio Carlos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22 Anos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Desde os 13 anos programando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Desenvolvedor em </a:t>
            </a:r>
            <a:r>
              <a:rPr lang="pt-BR" i="1" dirty="0" err="1">
                <a:latin typeface="Segoe UI" panose="020B0502040204020203" pitchFamily="34" charset="0"/>
                <a:cs typeface="Segoe UI" panose="020B0502040204020203" pitchFamily="34" charset="0"/>
              </a:rPr>
              <a:t>Luizalabs</a:t>
            </a:r>
            <a:endParaRPr lang="pt-BR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Adora cappuccino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Jogador profissional de Counter-Strike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Redes Sociais</a:t>
            </a:r>
          </a:p>
          <a:p>
            <a:pPr marL="0" indent="0">
              <a:buNone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17B17A-897D-446A-9F2E-0176416F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65" y="5641916"/>
            <a:ext cx="1554981" cy="816365"/>
          </a:xfrm>
          <a:prstGeom prst="rect">
            <a:avLst/>
          </a:prstGeom>
        </p:spPr>
      </p:pic>
      <p:pic>
        <p:nvPicPr>
          <p:cNvPr id="9" name="Imagem 8" descr="Uma imagem contendo machado&#10;&#10;Descrição gerada com muito alta confiança">
            <a:extLst>
              <a:ext uri="{FF2B5EF4-FFF2-40B4-BE49-F238E27FC236}">
                <a16:creationId xmlns:a16="http://schemas.microsoft.com/office/drawing/2014/main" id="{AEBF123A-3CA1-4EBB-B1D6-D28944B94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09" y="5711201"/>
            <a:ext cx="893654" cy="71988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931D72-A441-492D-AAEE-29923E30CF15}"/>
              </a:ext>
            </a:extLst>
          </p:cNvPr>
          <p:cNvSpPr txBox="1"/>
          <p:nvPr/>
        </p:nvSpPr>
        <p:spPr>
          <a:xfrm>
            <a:off x="6760864" y="5853576"/>
            <a:ext cx="1111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juninmd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00D3B1-75B2-4D1B-BC28-08197AFFA61C}"/>
              </a:ext>
            </a:extLst>
          </p:cNvPr>
          <p:cNvSpPr txBox="1"/>
          <p:nvPr/>
        </p:nvSpPr>
        <p:spPr>
          <a:xfrm>
            <a:off x="9780316" y="582822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junin_md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3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4CA9-2C46-43BE-8B5C-8073497D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Questions</a:t>
            </a:r>
            <a:r>
              <a:rPr lang="pt-BR" dirty="0"/>
              <a:t>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0BFDC-6745-4981-8B6A-0B22A471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Qual é a frequência que você acessa todos seus apps?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O quanto de espaço você consome com os seus apps?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Quanto tempo demora para baixar e instalar um app?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O que você considera ser um app?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Qual é a diferença entre um app e um site?</a:t>
            </a: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Como você imagina daqui alguns anos os apps atuais?</a:t>
            </a:r>
          </a:p>
        </p:txBody>
      </p:sp>
    </p:spTree>
    <p:extLst>
      <p:ext uri="{BB962C8B-B14F-4D97-AF65-F5344CB8AC3E}">
        <p14:creationId xmlns:p14="http://schemas.microsoft.com/office/powerpoint/2010/main" val="370193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4F8046-C13A-44AC-9FDE-751EDBD38FD7}"/>
              </a:ext>
            </a:extLst>
          </p:cNvPr>
          <p:cNvSpPr txBox="1"/>
          <p:nvPr/>
        </p:nvSpPr>
        <p:spPr>
          <a:xfrm>
            <a:off x="900332" y="2405574"/>
            <a:ext cx="900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pouco de história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FA5AE61-9FC4-48F2-8119-8923826B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Desde o surgimento dos dispositivos móveis modernos, ocorreram muitos debates e histórias sobre o desenvolvimento de aplicativos para as diversas plataformas.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Nunca foi fácil a vida dos desenvolvedores, por serem plataformas distintas, tanto como antigamente, tanto como hoje, existem muitas possibilidades.</a:t>
            </a:r>
          </a:p>
        </p:txBody>
      </p:sp>
    </p:spTree>
    <p:extLst>
      <p:ext uri="{BB962C8B-B14F-4D97-AF65-F5344CB8AC3E}">
        <p14:creationId xmlns:p14="http://schemas.microsoft.com/office/powerpoint/2010/main" val="103694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pessoa, homem, telefone celular, telefone&#10;&#10;Descrição gerada com muito alta confiança">
            <a:extLst>
              <a:ext uri="{FF2B5EF4-FFF2-40B4-BE49-F238E27FC236}">
                <a16:creationId xmlns:a16="http://schemas.microsoft.com/office/drawing/2014/main" id="{01B7C16E-FA8F-417E-A6B4-B4D7D6B54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9" r="44789"/>
          <a:stretch/>
        </p:blipFill>
        <p:spPr>
          <a:xfrm>
            <a:off x="7990450" y="1780235"/>
            <a:ext cx="3235568" cy="47752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 </a:t>
            </a:r>
            <a:r>
              <a:rPr lang="pt-BR" dirty="0"/>
              <a:t>visão</a:t>
            </a:r>
            <a:r>
              <a:rPr lang="en-US" dirty="0"/>
              <a:t> original de Steve Jobs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7745DB-54D3-4655-AE8F-380D87381005}"/>
              </a:ext>
            </a:extLst>
          </p:cNvPr>
          <p:cNvSpPr txBox="1"/>
          <p:nvPr/>
        </p:nvSpPr>
        <p:spPr>
          <a:xfrm>
            <a:off x="478303" y="1941342"/>
            <a:ext cx="7258928" cy="4432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Em 2007, no evento </a:t>
            </a:r>
            <a:r>
              <a:rPr lang="pt-BR" sz="20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Macworld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Conference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&amp; Expo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, Steve demonstrou que a sua visão para aplicativos no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Iphone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fossem na verdade aplicações web!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Através do navegador Safari, os desenvolvedores iriam possuir acesso a diversas 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APIS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nativas possibilitando por exemplo chamadas telefônicas.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Porém a ideia foi abandonada, logo liberaram as 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SDKS 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nativas para desenvolver com </a:t>
            </a:r>
            <a:r>
              <a:rPr lang="pt-BR" sz="20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pt-BR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e foi uma grande explosão a Apple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Fonte: https://youtu.be/8Vq993Td6ys</a:t>
            </a:r>
          </a:p>
        </p:txBody>
      </p:sp>
    </p:spTree>
    <p:extLst>
      <p:ext uri="{BB962C8B-B14F-4D97-AF65-F5344CB8AC3E}">
        <p14:creationId xmlns:p14="http://schemas.microsoft.com/office/powerpoint/2010/main" val="150514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869C13A-1B20-4878-92D0-02D541E3B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99" y="2193036"/>
            <a:ext cx="3121190" cy="36398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4F8046-C13A-44AC-9FDE-751EDBD38FD7}"/>
              </a:ext>
            </a:extLst>
          </p:cNvPr>
          <p:cNvSpPr txBox="1"/>
          <p:nvPr/>
        </p:nvSpPr>
        <p:spPr>
          <a:xfrm>
            <a:off x="900332" y="2405574"/>
            <a:ext cx="900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Android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FA5AE61-9FC4-48F2-8119-8923826B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2121408"/>
            <a:ext cx="6862949" cy="40507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Desde a versão 1.5 o Android disponibilizou sua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sdk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para a comunidade de desenvolvimento, possibilitando a criação de aplicativos nativos.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Toda a lógica de tais aplicativos poderiam ser desenvolvidos através da linguagem de programação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ser uma linguagem muito popular na época e até hoje, trouxe o interesse de muitos desenvolvedores, fazendo o Android possuir a maior gama de aplicativos.</a:t>
            </a:r>
          </a:p>
        </p:txBody>
      </p:sp>
    </p:spTree>
    <p:extLst>
      <p:ext uri="{BB962C8B-B14F-4D97-AF65-F5344CB8AC3E}">
        <p14:creationId xmlns:p14="http://schemas.microsoft.com/office/powerpoint/2010/main" val="125795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éu, pessoa, mão, mantendo&#10;&#10;Descrição gerada com muito alta confiança">
            <a:extLst>
              <a:ext uri="{FF2B5EF4-FFF2-40B4-BE49-F238E27FC236}">
                <a16:creationId xmlns:a16="http://schemas.microsoft.com/office/drawing/2014/main" id="{FB725700-7D66-44E2-8ABF-452CDBFBD6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9" r="21930"/>
          <a:stretch/>
        </p:blipFill>
        <p:spPr>
          <a:xfrm>
            <a:off x="1049092" y="2193036"/>
            <a:ext cx="3261954" cy="36398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4F8046-C13A-44AC-9FDE-751EDBD38FD7}"/>
              </a:ext>
            </a:extLst>
          </p:cNvPr>
          <p:cNvSpPr txBox="1"/>
          <p:nvPr/>
        </p:nvSpPr>
        <p:spPr>
          <a:xfrm>
            <a:off x="900332" y="2405574"/>
            <a:ext cx="900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dirty="0"/>
              <a:t>Windows Phone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FA5AE61-9FC4-48F2-8119-8923826B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829" y="1758462"/>
            <a:ext cx="6482419" cy="44137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Microsoft não queria deixar de ter seu próprio sistema operacional mobile e foi lançado em 2010, (talvez um pouco tarde) o Windows Phone.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 seu diferencial de possuir a interface metro, integração nativa com a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Cortana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o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Windows Desktop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não foi o bastante.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Seu suporte foi encerrado em 2017 e foi substituído pelo Windows 10 mobile, mas que infelizmente não teve apoio dos desenvolvedores, não possuindo tantos aplicativos quanto seus rivais.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1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CF138-001C-42C1-9C56-4D28A9C0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2" y="484632"/>
            <a:ext cx="11521440" cy="1006543"/>
          </a:xfrm>
        </p:spPr>
        <p:txBody>
          <a:bodyPr/>
          <a:lstStyle/>
          <a:p>
            <a:r>
              <a:rPr lang="pt-BR" dirty="0"/>
              <a:t>Como são os aplicativos atualmente?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C8B0E-7B18-4790-BC25-C14CEF14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91175"/>
            <a:ext cx="10058400" cy="1937825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Hoje em dia é fácil localizar um app dentro de uma loja, vamos exemplificar com a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Google Play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Você pesquisa por 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Whatsapp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verifica os requisitos como versão do Android, espaço de armazenamento, permissões e etc...</a:t>
            </a: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Clica em instalar, sendo assim, é verificado se você está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logado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, começa a ser feito o download do 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pt-BR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apk</a:t>
            </a:r>
            <a:r>
              <a:rPr lang="pt-BR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e em alguns minutos começa a ser instalado, confirma algumas permissões e só assim você poderá utilizar o app.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A36558-07B5-44A8-991C-5DD12699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04615"/>
            <a:ext cx="8061959" cy="27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8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728D3-1460-42D2-8D6D-FA0A361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3" y="484632"/>
            <a:ext cx="11760591" cy="1609344"/>
          </a:xfrm>
        </p:spPr>
        <p:txBody>
          <a:bodyPr/>
          <a:lstStyle/>
          <a:p>
            <a:r>
              <a:rPr lang="pt-BR" dirty="0"/>
              <a:t>Quais são os problemas mais comuns?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8FBFC-2E5D-4C2F-8C5C-DBC1E532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 serem aplicativos, são como programas de computador, podemos fazer a analogia entre ter 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Oficce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instalado no computador. Temos um instalador e um executável.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Porém, consomem muito espaço físico, por exemplo o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Whatsapp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consome só de estar instalado 35.74 MB, um outro exemplo é o Facebook, ele consome 35.74 MB.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Quando as lojas disponibilizam novas versões, as atualizações não são instantâneas e as vezes até mesmo ao atualizarem, encerram do nada enquanto estamos utilizando.</a:t>
            </a:r>
          </a:p>
          <a:p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Não é o mesmo App para cada plataforma, as vezes uma possui atualizações mais rápidas do que as outras.</a:t>
            </a:r>
          </a:p>
        </p:txBody>
      </p:sp>
    </p:spTree>
    <p:extLst>
      <p:ext uri="{BB962C8B-B14F-4D97-AF65-F5344CB8AC3E}">
        <p14:creationId xmlns:p14="http://schemas.microsoft.com/office/powerpoint/2010/main" val="1097559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Tipo de Madeira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422</TotalTime>
  <Words>831</Words>
  <Application>Microsoft Office PowerPoint</Application>
  <PresentationFormat>Widescreen</PresentationFormat>
  <Paragraphs>89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Bookman Old Style</vt:lpstr>
      <vt:lpstr>Calibri</vt:lpstr>
      <vt:lpstr>Century Gothic</vt:lpstr>
      <vt:lpstr>Segoe UI</vt:lpstr>
      <vt:lpstr>Wingdings</vt:lpstr>
      <vt:lpstr>Tipo de Madeira</vt:lpstr>
      <vt:lpstr>Apresentação do PowerPoint</vt:lpstr>
      <vt:lpstr>Quem sou eu?</vt:lpstr>
      <vt:lpstr>Questions!</vt:lpstr>
      <vt:lpstr>Um pouco de história</vt:lpstr>
      <vt:lpstr>A visão original de Steve Jobs</vt:lpstr>
      <vt:lpstr>Android</vt:lpstr>
      <vt:lpstr>Windows Phone</vt:lpstr>
      <vt:lpstr>Como são os aplicativos atualmente?</vt:lpstr>
      <vt:lpstr>Quais são os problemas mais comuns?</vt:lpstr>
      <vt:lpstr>Os benefícios dos apps</vt:lpstr>
      <vt:lpstr>Não é a mesma coisa que o Cordova?</vt:lpstr>
      <vt:lpstr>Sobre PWA</vt:lpstr>
      <vt:lpstr>Pilares</vt:lpstr>
      <vt:lpstr>Comparativo entre as tecnologias atuais</vt:lpstr>
      <vt:lpstr>Quem usa?</vt:lpstr>
      <vt:lpstr>Está acessível?</vt:lpstr>
      <vt:lpstr>Firebase</vt:lpstr>
      <vt:lpstr>Mais conhecimento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NASCIMENTO</dc:creator>
  <cp:lastModifiedBy>ANTONIO NASCIMENTO</cp:lastModifiedBy>
  <cp:revision>210</cp:revision>
  <dcterms:created xsi:type="dcterms:W3CDTF">2018-04-13T22:30:36Z</dcterms:created>
  <dcterms:modified xsi:type="dcterms:W3CDTF">2018-04-19T02:48:05Z</dcterms:modified>
</cp:coreProperties>
</file>