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89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0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8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02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8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3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curso/progressive-web-apps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wa.roc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n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75DD805-E041-4DDA-901B-D9E129D6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259" y="4962015"/>
            <a:ext cx="7014151" cy="83973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mínimo que você precisa saber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06" y="1625436"/>
            <a:ext cx="7836059" cy="29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https://www.treinaweb.com.br/curso/progressive-web-apps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https://pwa.rocks/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https://vizir.com.br/2017/08/o-que-e-pwa-progressive-web-app-porque-isso-pode-aumentar-seus-resultados-mobile/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1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9586018" cy="5123792"/>
          </a:xfrm>
        </p:spPr>
        <p:txBody>
          <a:bodyPr>
            <a:normAutofit/>
          </a:bodyPr>
          <a:lstStyle/>
          <a:p>
            <a:r>
              <a:rPr lang="pt-BR" sz="2400" dirty="0"/>
              <a:t>Antonio Carlos</a:t>
            </a:r>
          </a:p>
          <a:p>
            <a:r>
              <a:rPr lang="pt-BR" sz="2400" dirty="0"/>
              <a:t>22 Anos</a:t>
            </a:r>
          </a:p>
          <a:p>
            <a:r>
              <a:rPr lang="pt-BR" sz="2400" dirty="0"/>
              <a:t>Desenvolvedor </a:t>
            </a:r>
            <a:r>
              <a:rPr lang="pt-BR" sz="2400" dirty="0" err="1"/>
              <a:t>Full-Stack</a:t>
            </a:r>
            <a:r>
              <a:rPr lang="pt-BR" sz="2400" dirty="0"/>
              <a:t> em Luiza </a:t>
            </a:r>
            <a:r>
              <a:rPr lang="pt-BR" sz="2400" dirty="0" err="1"/>
              <a:t>Labs</a:t>
            </a:r>
            <a:endParaRPr lang="pt-BR" sz="2400" dirty="0"/>
          </a:p>
          <a:p>
            <a:r>
              <a:rPr lang="pt-BR" sz="2400" dirty="0"/>
              <a:t>Microsoft </a:t>
            </a:r>
            <a:r>
              <a:rPr lang="pt-BR" sz="2400" dirty="0" err="1"/>
              <a:t>Certified</a:t>
            </a:r>
            <a:r>
              <a:rPr lang="pt-BR" sz="2400" dirty="0"/>
              <a:t> Professional </a:t>
            </a:r>
          </a:p>
          <a:p>
            <a:endParaRPr lang="pt-BR" sz="2400" dirty="0"/>
          </a:p>
          <a:p>
            <a:r>
              <a:rPr lang="pt-BR" sz="2400" dirty="0"/>
              <a:t>Redes Sociais</a:t>
            </a:r>
          </a:p>
          <a:p>
            <a:pPr lvl="1"/>
            <a:r>
              <a:rPr lang="pt-BR" sz="2000" dirty="0">
                <a:hlinkClick r:id="rId2"/>
              </a:rPr>
              <a:t>https://github.com/juninmd</a:t>
            </a:r>
            <a:endParaRPr lang="pt-BR" sz="2000" dirty="0"/>
          </a:p>
          <a:p>
            <a:pPr lvl="1"/>
            <a:r>
              <a:rPr lang="pt-BR" sz="2000" dirty="0"/>
              <a:t>https://twitter.com/junin_md</a:t>
            </a:r>
          </a:p>
        </p:txBody>
      </p:sp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723466" cy="1320800"/>
          </a:xfrm>
        </p:spPr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Quantos aplicativos você utiliza no seu celular?</a:t>
            </a:r>
          </a:p>
          <a:p>
            <a:r>
              <a:rPr lang="pt-BR" dirty="0"/>
              <a:t>Existe uma crise dos aplicativos nativos?</a:t>
            </a:r>
          </a:p>
          <a:p>
            <a:r>
              <a:rPr lang="pt-BR" dirty="0"/>
              <a:t>O que são os </a:t>
            </a:r>
            <a:r>
              <a:rPr lang="pt-BR" dirty="0" err="1"/>
              <a:t>Progressive</a:t>
            </a:r>
            <a:r>
              <a:rPr lang="pt-BR" dirty="0"/>
              <a:t> Web Apps?</a:t>
            </a:r>
          </a:p>
          <a:p>
            <a:r>
              <a:rPr lang="pt-BR" dirty="0"/>
              <a:t>O que os </a:t>
            </a:r>
            <a:r>
              <a:rPr lang="pt-BR" dirty="0" err="1"/>
              <a:t>PWAs</a:t>
            </a:r>
            <a:r>
              <a:rPr lang="pt-BR" dirty="0"/>
              <a:t> trazem de novo?</a:t>
            </a:r>
          </a:p>
          <a:p>
            <a:r>
              <a:rPr lang="pt-BR" dirty="0"/>
              <a:t>Quais são os cases de sucesso dos </a:t>
            </a:r>
            <a:r>
              <a:rPr lang="pt-BR" dirty="0" err="1"/>
              <a:t>PWAs</a:t>
            </a:r>
            <a:r>
              <a:rPr lang="pt-BR" dirty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60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Qual é a frequência que você acessa todos seus apps?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essencial como o design responsivo</a:t>
            </a: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Confiável</a:t>
            </a:r>
          </a:p>
          <a:p>
            <a:r>
              <a:rPr lang="pt-BR" dirty="0"/>
              <a:t>Rápido</a:t>
            </a:r>
          </a:p>
          <a:p>
            <a:r>
              <a:rPr lang="pt-BR" dirty="0"/>
              <a:t>Atraente</a:t>
            </a:r>
          </a:p>
        </p:txBody>
      </p:sp>
    </p:spTree>
    <p:extLst>
      <p:ext uri="{BB962C8B-B14F-4D97-AF65-F5344CB8AC3E}">
        <p14:creationId xmlns:p14="http://schemas.microsoft.com/office/powerpoint/2010/main" val="32333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Comparativo entre as tecnologias atuais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205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Apresentação do PowerPoint</vt:lpstr>
      <vt:lpstr>Quem sou eu?</vt:lpstr>
      <vt:lpstr>Introdução</vt:lpstr>
      <vt:lpstr>Perguntas</vt:lpstr>
      <vt:lpstr>Qual é a frequência que você acessa todos seus apps?</vt:lpstr>
      <vt:lpstr>Sobre PWA</vt:lpstr>
      <vt:lpstr>Pilares</vt:lpstr>
      <vt:lpstr>Comparativo entre as tecnologias atuais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 NASCIMENTO</cp:lastModifiedBy>
  <cp:revision>36</cp:revision>
  <dcterms:created xsi:type="dcterms:W3CDTF">2018-04-13T22:30:36Z</dcterms:created>
  <dcterms:modified xsi:type="dcterms:W3CDTF">2018-04-13T23:14:49Z</dcterms:modified>
</cp:coreProperties>
</file>