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6"/>
  </p:notesMasterIdLst>
  <p:sldIdLst>
    <p:sldId id="256" r:id="rId2"/>
    <p:sldId id="257" r:id="rId3"/>
    <p:sldId id="272" r:id="rId4"/>
    <p:sldId id="281" r:id="rId5"/>
    <p:sldId id="258" r:id="rId6"/>
    <p:sldId id="273" r:id="rId7"/>
    <p:sldId id="276" r:id="rId8"/>
    <p:sldId id="277" r:id="rId9"/>
    <p:sldId id="280" r:id="rId10"/>
    <p:sldId id="275" r:id="rId11"/>
    <p:sldId id="274" r:id="rId12"/>
    <p:sldId id="279" r:id="rId13"/>
    <p:sldId id="284" r:id="rId14"/>
    <p:sldId id="285" r:id="rId15"/>
    <p:sldId id="286" r:id="rId16"/>
    <p:sldId id="282" r:id="rId17"/>
    <p:sldId id="263" r:id="rId18"/>
    <p:sldId id="278" r:id="rId19"/>
    <p:sldId id="288" r:id="rId20"/>
    <p:sldId id="265" r:id="rId21"/>
    <p:sldId id="259" r:id="rId22"/>
    <p:sldId id="260" r:id="rId23"/>
    <p:sldId id="26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01C0-F1CB-45EF-BE4E-0E8034D189E3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B444-EEE7-4AE3-9AEA-3F0D047BDC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9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0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8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7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8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?hl=pt-b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wa.rocks/" TargetMode="External"/><Relationship Id="rId2" Type="http://schemas.openxmlformats.org/officeDocument/2006/relationships/hyperlink" Target="https://blog.minnisell.com/mas-afinal-de-contas-o-que-%C3%A9-um-progressive-web-app-8cd727a8fe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ode.net/2016/6/8/11883518/app-boom-over-snapchat-uber" TargetMode="External"/><Relationship Id="rId5" Type="http://schemas.openxmlformats.org/officeDocument/2006/relationships/hyperlink" Target="https://blog.ionicframework.com/what-is-a-progressive-web-app/" TargetMode="External"/><Relationship Id="rId4" Type="http://schemas.openxmlformats.org/officeDocument/2006/relationships/hyperlink" Target="https://vizir.com.br/2017/08/o-que-e-pwa-progressive-web-app-porque-isso-pode-aumentar-seus-resultados-mobi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AC6C8B-B939-4E11-9ED2-7567FD78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96" y="1681707"/>
            <a:ext cx="6628407" cy="2498909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8C68CA03-C6C7-4CE2-9D28-FA081041C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Conhecendo um pouco sobre o futuro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6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CF138-001C-42C1-9C56-4D28A9C0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484632"/>
            <a:ext cx="11521440" cy="1006543"/>
          </a:xfrm>
        </p:spPr>
        <p:txBody>
          <a:bodyPr/>
          <a:lstStyle/>
          <a:p>
            <a:r>
              <a:rPr lang="pt-BR" dirty="0"/>
              <a:t>Como encontro apps atualmente?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C8B0E-7B18-4790-BC25-C14CEF14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1175"/>
            <a:ext cx="10058400" cy="193782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Hoje em dia é fácil localizar um app dentro de uma loja, vamos exemplificar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Google Play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Você pesquisa por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verifica os requisitos como versão do Android, espaço de armazenamento, permissões e etc...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Clica em instalar, sendo assim, é verificado se você está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logado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começa a ser feito o download do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apk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em alguns minutos começa a ser instalado, confirma algumas permissões e só assim você poderá utilizar o app.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36558-07B5-44A8-991C-5DD12699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04615"/>
            <a:ext cx="8061959" cy="27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484632"/>
            <a:ext cx="11760591" cy="1609344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Quais são os problemas mais comuns?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7785"/>
            <a:ext cx="10058400" cy="524021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serem aplicativos, são como programas de computador, podemos fazer a analogia como ter o pacote Office instalado no computador. E isso consome muito espaço físico, por exemplo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consome só de estar instalado 35.74 MB, um outro exemplo é o Facebook, ele consome 35.74 MB.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Quando as lojas disponibilizam novas versões, as atualizações não são instantâneas e as vezes até encerram do nada enquanto estamos utilizando para atualizar.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é o mesmo App para cada plataforma, as vezes uma possui atualizações mais rápidas do que as outras.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Aplicativos gratuitos podem possuir muitas propagandas.</a:t>
            </a:r>
          </a:p>
        </p:txBody>
      </p:sp>
    </p:spTree>
    <p:extLst>
      <p:ext uri="{BB962C8B-B14F-4D97-AF65-F5344CB8AC3E}">
        <p14:creationId xmlns:p14="http://schemas.microsoft.com/office/powerpoint/2010/main" val="10975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84632"/>
            <a:ext cx="10326390" cy="1609344"/>
          </a:xfrm>
        </p:spPr>
        <p:txBody>
          <a:bodyPr/>
          <a:lstStyle/>
          <a:p>
            <a:r>
              <a:rPr lang="pt-BR" dirty="0"/>
              <a:t>Os benefícios dos apps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7951"/>
            <a:ext cx="10058400" cy="4104249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aplicativos nativos possuem inúmeras qualidades, além de performance, boa aparência, usabilidade.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Possuem uma acessibilidade enorme, hoje em dia é praticamente cultural, você facilmente encontra um app, alguns já fazem parte até do dialeto das pessoas, ganhando até versões adaptadas carinhosas como `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zapzap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`.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possível acessar todos os recursos do seu dispositivo móvel, garantindo uma gama de possibilidades muito maior.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A665F-70FA-4C79-A7EC-047D0A15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217"/>
          </a:xfrm>
        </p:spPr>
        <p:txBody>
          <a:bodyPr/>
          <a:lstStyle/>
          <a:p>
            <a:r>
              <a:rPr lang="pt-BR" dirty="0"/>
              <a:t>Na visão do desenvolvedor</a:t>
            </a:r>
          </a:p>
        </p:txBody>
      </p:sp>
      <p:pic>
        <p:nvPicPr>
          <p:cNvPr id="7" name="Espaço Reservado para Conteúdo 6" descr="Uma imagem contendo pessoa, mantendo, interior&#10;&#10;Descrição gerada com muito alta confiança">
            <a:extLst>
              <a:ext uri="{FF2B5EF4-FFF2-40B4-BE49-F238E27FC236}">
                <a16:creationId xmlns:a16="http://schemas.microsoft.com/office/drawing/2014/main" id="{FA4F0558-8218-4E9B-A60E-6501E31D1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13" y="1477108"/>
            <a:ext cx="8947973" cy="5039122"/>
          </a:xfrm>
        </p:spPr>
      </p:pic>
    </p:spTree>
    <p:extLst>
      <p:ext uri="{BB962C8B-B14F-4D97-AF65-F5344CB8AC3E}">
        <p14:creationId xmlns:p14="http://schemas.microsoft.com/office/powerpoint/2010/main" val="278319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484632"/>
            <a:ext cx="11760591" cy="113315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Quais são os problemas mais comuns?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7785"/>
            <a:ext cx="10058400" cy="5064369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Normalmente o desenvolvedor é cobrado para desenvolver o app nas plataformas mais utilizadas, logo, no mínimo, terá que desenvolver para ‘Android’ e ‘iOS’.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desenvolvimento não é tão simples, por exemplo, os códigos são muito verbosos, processos de build demorados (nativos).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Necessita de uma equipe mais experimente e mais volumosa (nativos).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necessário possuir máquinas mais potentes para conseguir executar programas (ide) de desenvolvimento. (nativos) 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Aplicativos híbridos podem não garantir a performance equivalente a nativa.</a:t>
            </a:r>
          </a:p>
        </p:txBody>
      </p:sp>
    </p:spTree>
    <p:extLst>
      <p:ext uri="{BB962C8B-B14F-4D97-AF65-F5344CB8AC3E}">
        <p14:creationId xmlns:p14="http://schemas.microsoft.com/office/powerpoint/2010/main" val="86008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84632"/>
            <a:ext cx="10326390" cy="1609344"/>
          </a:xfrm>
        </p:spPr>
        <p:txBody>
          <a:bodyPr/>
          <a:lstStyle/>
          <a:p>
            <a:r>
              <a:rPr lang="pt-BR" dirty="0"/>
              <a:t>Os benefícios dos apps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7951"/>
            <a:ext cx="10058400" cy="4104249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Existe muita documentação oficial, dúvidas resolvidas no ‘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’, tecnologias já possuem maturidade suficiente para uso em produção.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As linguagens estão se sofisticando, Java está sendo substituído por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Kotlin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 está sendo substituído por Swift.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Todo dia surgem novas ideias que podem se tornar grandes produtos.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Existem outras formas de desenvolver além das formas nativas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8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9FFD-759A-41CB-B17C-5A63C3F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outros tipos de app?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4330C-0A60-4F98-9A3D-0958687C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Sim! Existem por exemplo tecnologias que interpretam uma linguagem X, convertendo para código nativo, podemos citar como exemplo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Native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Flutter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Nativescript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... Etc.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Também existe o que é chamado Apache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Phonegap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), permite que desenvolvedores utilizem HTML 5 +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para transformar em aplicativos.</a:t>
            </a:r>
          </a:p>
        </p:txBody>
      </p:sp>
    </p:spTree>
    <p:extLst>
      <p:ext uri="{BB962C8B-B14F-4D97-AF65-F5344CB8AC3E}">
        <p14:creationId xmlns:p14="http://schemas.microsoft.com/office/powerpoint/2010/main" val="117802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Sobre PWA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Você já deve ter ouvido que 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P.W.A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. será o futuro! Pois bem, mas você já refletiu como isso poderá refletir em nossas vidas?</a:t>
            </a:r>
          </a:p>
          <a:p>
            <a:endParaRPr lang="pt-BR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Web Apps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utiliza o que é de mais moderno na web para entregar uma experiência próxima de aplicativos.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Podemos dizer que sua base é HTML  5 +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7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homem, pessoa, jogador&#10;&#10;Descrição gerada com muito alta confiança">
            <a:extLst>
              <a:ext uri="{FF2B5EF4-FFF2-40B4-BE49-F238E27FC236}">
                <a16:creationId xmlns:a16="http://schemas.microsoft.com/office/drawing/2014/main" id="{7744B3C3-3A7E-4761-BB02-6124CD2B6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6"/>
          <a:stretch/>
        </p:blipFill>
        <p:spPr>
          <a:xfrm>
            <a:off x="782588" y="2018899"/>
            <a:ext cx="5054333" cy="28202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7" y="484632"/>
            <a:ext cx="11774658" cy="1609344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Não é a mesma coisa que o </a:t>
            </a:r>
            <a:r>
              <a:rPr lang="pt-BR" sz="4000" dirty="0" err="1"/>
              <a:t>Cordova</a:t>
            </a:r>
            <a:r>
              <a:rPr lang="pt-BR" sz="4000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Ué, se isso é HTML +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não dá na mesma?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Ehhhhhh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....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jeito nenhum, 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trabalha utilizando um container de HTML.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Agora o PWA é totalmente isento, ele acessa diretamente as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13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/>
              <a:t>O que é um P.W.A?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Progressivo: para qualquer usuário, independente do browser.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Responsivo: feito para qualquer dispositivo: desktop, tablet e mobile.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Conexão: funciona mesmo se o usuário estiver offline.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Aparência: o usuário se sente em um aplicativo nativo.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Atualização: Não é necessário baixar atualizações do aplicativo, ele sempre se mantem atualizado.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Seguro: Somente com https.</a:t>
            </a:r>
          </a:p>
          <a:p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Engajável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: Através de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push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, o usuário pode ser constantemente engajado.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Instalável: é possível adicionar um ícone na tela principal do *smartphone *com apenas um clique.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homem, céu, pessoa, ao ar livre&#10;&#10;Descrição gerada com muito alta confiança">
            <a:extLst>
              <a:ext uri="{FF2B5EF4-FFF2-40B4-BE49-F238E27FC236}">
                <a16:creationId xmlns:a16="http://schemas.microsoft.com/office/drawing/2014/main" id="{3DB46469-C770-4114-9508-667271B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9" y="895725"/>
            <a:ext cx="4053240" cy="50665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AA9E2-CDA6-4D62-9A63-C57C15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400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F8354-334A-42FA-A2BA-B762EF62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Antonio Carlos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22 Anos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os 13 anos programando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Desenvolvedor em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Luizalabs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Adora cappuccino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Jogador profissional de Counter-Strike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Redes Sociais</a:t>
            </a:r>
          </a:p>
          <a:p>
            <a:pPr marL="0" indent="0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17B17A-897D-446A-9F2E-0176416F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65" y="5641916"/>
            <a:ext cx="1554981" cy="816365"/>
          </a:xfrm>
          <a:prstGeom prst="rect">
            <a:avLst/>
          </a:prstGeom>
        </p:spPr>
      </p:pic>
      <p:pic>
        <p:nvPicPr>
          <p:cNvPr id="9" name="Imagem 8" descr="Uma imagem contendo machado&#10;&#10;Descrição gerada com muito alta confiança">
            <a:extLst>
              <a:ext uri="{FF2B5EF4-FFF2-40B4-BE49-F238E27FC236}">
                <a16:creationId xmlns:a16="http://schemas.microsoft.com/office/drawing/2014/main" id="{AEBF123A-3CA1-4EBB-B1D6-D28944B94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09" y="5711201"/>
            <a:ext cx="893654" cy="7198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931D72-A441-492D-AAEE-29923E30CF15}"/>
              </a:ext>
            </a:extLst>
          </p:cNvPr>
          <p:cNvSpPr txBox="1"/>
          <p:nvPr/>
        </p:nvSpPr>
        <p:spPr>
          <a:xfrm>
            <a:off x="6760864" y="5853576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0D3B1-75B2-4D1B-BC28-08197AFFA61C}"/>
              </a:ext>
            </a:extLst>
          </p:cNvPr>
          <p:cNvSpPr txBox="1"/>
          <p:nvPr/>
        </p:nvSpPr>
        <p:spPr>
          <a:xfrm>
            <a:off x="9780316" y="582822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junin_md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3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26984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Comparativo entre as tecnologias atuais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2ABC24-68C5-4548-8D15-06298C7DF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75924"/>
              </p:ext>
            </p:extLst>
          </p:nvPr>
        </p:nvGraphicFramePr>
        <p:xfrm>
          <a:off x="663266" y="2120900"/>
          <a:ext cx="110269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97">
                  <a:extLst>
                    <a:ext uri="{9D8B030D-6E8A-4147-A177-3AD203B41FA5}">
                      <a16:colId xmlns:a16="http://schemas.microsoft.com/office/drawing/2014/main" val="1770728572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478940193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2312249660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190194902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4233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Tecnologia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6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Cordova</a:t>
                      </a:r>
                      <a:endParaRPr lang="pt-BR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9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pt-BR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7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lang="pt-BR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Futtler</a:t>
                      </a:r>
                      <a:endParaRPr lang="pt-BR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6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React</a:t>
                      </a:r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Native</a:t>
                      </a:r>
                      <a:endParaRPr lang="pt-BR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Object</a:t>
                      </a:r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3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2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Native</a:t>
                      </a:r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7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P.W.A.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6641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C3BF896-C49F-4A87-8D81-C490996174AC}"/>
              </a:ext>
            </a:extLst>
          </p:cNvPr>
          <p:cNvSpPr txBox="1"/>
          <p:nvPr/>
        </p:nvSpPr>
        <p:spPr>
          <a:xfrm>
            <a:off x="9973993" y="62343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0 a 10</a:t>
            </a:r>
          </a:p>
        </p:txBody>
      </p:sp>
    </p:spTree>
    <p:extLst>
      <p:ext uri="{BB962C8B-B14F-4D97-AF65-F5344CB8AC3E}">
        <p14:creationId xmlns:p14="http://schemas.microsoft.com/office/powerpoint/2010/main" val="120259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23777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 acessível?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50784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https://firebase.google.com/?hl=pt-br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ajuda você a criar apps melhores e desenvolver sua empresa.</a:t>
            </a:r>
          </a:p>
        </p:txBody>
      </p:sp>
    </p:spTree>
    <p:extLst>
      <p:ext uri="{BB962C8B-B14F-4D97-AF65-F5344CB8AC3E}">
        <p14:creationId xmlns:p14="http://schemas.microsoft.com/office/powerpoint/2010/main" val="99583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https://blog.minnisell.com/mas-afinal-de-contas-o-que-%C3%A9-um-progressive-web-app-8cd727a8fe46</a:t>
            </a:r>
            <a:endParaRPr lang="pt-BR" dirty="0"/>
          </a:p>
          <a:p>
            <a:r>
              <a:rPr lang="pt-BR" dirty="0">
                <a:hlinkClick r:id="rId3"/>
              </a:rPr>
              <a:t>https://pwa.rocks/</a:t>
            </a:r>
            <a:endParaRPr lang="pt-BR" dirty="0"/>
          </a:p>
          <a:p>
            <a:r>
              <a:rPr lang="pt-BR" dirty="0">
                <a:hlinkClick r:id="rId4"/>
              </a:rPr>
              <a:t>https://vizir.com.br/2017/08/o-que-e-pwa-progressive-web-app-porque-isso-pode-aumentar-seus-resultados-mobile/</a:t>
            </a:r>
            <a:endParaRPr lang="pt-BR" dirty="0"/>
          </a:p>
          <a:p>
            <a:r>
              <a:rPr lang="pt-BR" dirty="0">
                <a:hlinkClick r:id="rId5"/>
              </a:rPr>
              <a:t>https://blog.ionicframework.com/what-is-a-progressive-web-app/</a:t>
            </a:r>
            <a:endParaRPr lang="pt-BR" dirty="0"/>
          </a:p>
          <a:p>
            <a:r>
              <a:rPr lang="pt-BR" dirty="0">
                <a:hlinkClick r:id="rId6"/>
              </a:rPr>
              <a:t>https://www.recode.net/2016/6/8/11883518/app-boom-over-snapchat-uber</a:t>
            </a:r>
            <a:endParaRPr lang="pt-BR" dirty="0"/>
          </a:p>
          <a:p>
            <a:r>
              <a:rPr lang="pt-BR" dirty="0"/>
              <a:t>https://tableless.com.br/introducao-aos-progressive-web-apps/</a:t>
            </a:r>
          </a:p>
        </p:txBody>
      </p:sp>
    </p:spTree>
    <p:extLst>
      <p:ext uri="{BB962C8B-B14F-4D97-AF65-F5344CB8AC3E}">
        <p14:creationId xmlns:p14="http://schemas.microsoft.com/office/powerpoint/2010/main" val="2093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Questions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frequência que você acessa todos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quanto de espaço você consome com 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Quanto tempo demora para baixar e instalar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que você considera ser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diferença entre um app e um site?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Como você imagina daqui alguns anos os apps atuais?</a:t>
            </a:r>
          </a:p>
        </p:txBody>
      </p:sp>
    </p:spTree>
    <p:extLst>
      <p:ext uri="{BB962C8B-B14F-4D97-AF65-F5344CB8AC3E}">
        <p14:creationId xmlns:p14="http://schemas.microsoft.com/office/powerpoint/2010/main" val="37019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homem&#10;&#10;Descrição gerada com muito alta confiança">
            <a:extLst>
              <a:ext uri="{FF2B5EF4-FFF2-40B4-BE49-F238E27FC236}">
                <a16:creationId xmlns:a16="http://schemas.microsoft.com/office/drawing/2014/main" id="{6BF74239-2361-4BFD-8FF8-A2479E6F6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98" y="200616"/>
            <a:ext cx="9807382" cy="6456767"/>
          </a:xfrm>
        </p:spPr>
      </p:pic>
    </p:spTree>
    <p:extLst>
      <p:ext uri="{BB962C8B-B14F-4D97-AF65-F5344CB8AC3E}">
        <p14:creationId xmlns:p14="http://schemas.microsoft.com/office/powerpoint/2010/main" val="78491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Desde o surgimento dos dispositivos móveis modernos, ocorreram muitos debates e histórias sobre o desenvolvimento de aplicativos para as diversas plataformas.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Nunca foi fácil a vida dos desenvolvedores, por serem plataformas distintas, tanto como antigamente, tanto como hoje, existem muitas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10369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homem, telefone celular, telefone&#10;&#10;Descrição gerada com muito alta confiança">
            <a:extLst>
              <a:ext uri="{FF2B5EF4-FFF2-40B4-BE49-F238E27FC236}">
                <a16:creationId xmlns:a16="http://schemas.microsoft.com/office/drawing/2014/main" id="{01B7C16E-FA8F-417E-A6B4-B4D7D6B5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44789"/>
          <a:stretch/>
        </p:blipFill>
        <p:spPr>
          <a:xfrm>
            <a:off x="7990450" y="1780235"/>
            <a:ext cx="3235568" cy="47752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</a:t>
            </a:r>
            <a:r>
              <a:rPr lang="pt-BR" dirty="0"/>
              <a:t>visão</a:t>
            </a:r>
            <a:r>
              <a:rPr lang="en-US" dirty="0"/>
              <a:t> original de Steve Jobs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745DB-54D3-4655-AE8F-380D87381005}"/>
              </a:ext>
            </a:extLst>
          </p:cNvPr>
          <p:cNvSpPr txBox="1"/>
          <p:nvPr/>
        </p:nvSpPr>
        <p:spPr>
          <a:xfrm>
            <a:off x="478303" y="1941342"/>
            <a:ext cx="7258928" cy="443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Em 2007, no evento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Macworld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Conference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&amp; Expo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Steve demonstrou que a sua visão para aplicativos no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fossem na verdade aplicações web!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Através do navegador Safari, os desenvolvedores iriam possuir acesso a diversas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nativas possibilitando por exemplo chamadas telefônicas.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Porém a ideia foi abandonada, logo liberaram 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SDKS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nativas para desenvolver com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foi uma grande explosão a Apple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Fonte: https://youtu.be/8Vq993Td6ys</a:t>
            </a:r>
          </a:p>
        </p:txBody>
      </p:sp>
    </p:spTree>
    <p:extLst>
      <p:ext uri="{BB962C8B-B14F-4D97-AF65-F5344CB8AC3E}">
        <p14:creationId xmlns:p14="http://schemas.microsoft.com/office/powerpoint/2010/main" val="15051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69C13A-1B20-4878-92D0-02D541E3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99" y="2193036"/>
            <a:ext cx="3121190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Android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2121408"/>
            <a:ext cx="6862949" cy="40507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a versão 1.5 o Android disponibilizou sua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 comunidade de desenvolvimento, possibilitando a criação de aplicativos nativos.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Toda a lógica de tais aplicativos poderiam ser desenvolvidos através da linguagem de programação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 uma linguagem muito popular na época e até hoje, trouxe o interesse de muitos desenvolvedores, fazendo o Android possuir a maior gama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12579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éu, pessoa, mão, mantendo&#10;&#10;Descrição gerada com muito alta confiança">
            <a:extLst>
              <a:ext uri="{FF2B5EF4-FFF2-40B4-BE49-F238E27FC236}">
                <a16:creationId xmlns:a16="http://schemas.microsoft.com/office/drawing/2014/main" id="{FB725700-7D66-44E2-8ABF-452CDBFBD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21930"/>
          <a:stretch/>
        </p:blipFill>
        <p:spPr>
          <a:xfrm>
            <a:off x="1049092" y="2193036"/>
            <a:ext cx="3261954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Windows Phone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1758462"/>
            <a:ext cx="6482419" cy="44137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Microsoft não queria deixar de ter seu próprio sistema operacional mobile e foi lançado em 2010, (talvez um pouco tarde) o Windows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 seu diferencial de possuir a interface metro, integração nativa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Cortana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Windows Desktop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foi o bastante.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Seu suporte foi encerrado em 2017 e foi substituído pelo Windows 10 mobile, mas que infelizmente não teve apoio dos desenvolvedores, não possuindo tantos aplicativos quanto seus rivais.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1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A665F-70FA-4C79-A7EC-047D0A15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217"/>
          </a:xfrm>
        </p:spPr>
        <p:txBody>
          <a:bodyPr/>
          <a:lstStyle/>
          <a:p>
            <a:r>
              <a:rPr lang="pt-BR" dirty="0"/>
              <a:t>Na visão do usuário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207786-592B-4CFD-A3AE-A94251848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17849"/>
            <a:ext cx="8623495" cy="4896698"/>
          </a:xfrm>
        </p:spPr>
      </p:pic>
    </p:spTree>
    <p:extLst>
      <p:ext uri="{BB962C8B-B14F-4D97-AF65-F5344CB8AC3E}">
        <p14:creationId xmlns:p14="http://schemas.microsoft.com/office/powerpoint/2010/main" val="2155268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ipo de Madei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546</TotalTime>
  <Words>1311</Words>
  <Application>Microsoft Office PowerPoint</Application>
  <PresentationFormat>Widescreen</PresentationFormat>
  <Paragraphs>179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Segoe UI</vt:lpstr>
      <vt:lpstr>Wingdings</vt:lpstr>
      <vt:lpstr>Tipo de Madeira</vt:lpstr>
      <vt:lpstr>Apresentação do PowerPoint</vt:lpstr>
      <vt:lpstr>Quem sou eu?</vt:lpstr>
      <vt:lpstr>Questions!</vt:lpstr>
      <vt:lpstr>Apresentação do PowerPoint</vt:lpstr>
      <vt:lpstr>Um pouco de história</vt:lpstr>
      <vt:lpstr>A visão original de Steve Jobs</vt:lpstr>
      <vt:lpstr>Android</vt:lpstr>
      <vt:lpstr>Windows Phone</vt:lpstr>
      <vt:lpstr>Na visão do usuário</vt:lpstr>
      <vt:lpstr>Como encontro apps atualmente?</vt:lpstr>
      <vt:lpstr>Quais são os problemas mais comuns?</vt:lpstr>
      <vt:lpstr>Os benefícios dos apps</vt:lpstr>
      <vt:lpstr>Na visão do desenvolvedor</vt:lpstr>
      <vt:lpstr>Quais são os problemas mais comuns?</vt:lpstr>
      <vt:lpstr>Os benefícios dos apps</vt:lpstr>
      <vt:lpstr>Existem outros tipos de app?</vt:lpstr>
      <vt:lpstr>Sobre PWA</vt:lpstr>
      <vt:lpstr>Não é a mesma coisa que o Cordova?</vt:lpstr>
      <vt:lpstr>O que é um P.W.A?</vt:lpstr>
      <vt:lpstr>Comparativo entre as tecnologias atuais</vt:lpstr>
      <vt:lpstr>Quem usa?</vt:lpstr>
      <vt:lpstr>Está acessível?</vt:lpstr>
      <vt:lpstr>Firebase</vt:lpstr>
      <vt:lpstr>Mais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NASCIMENTO</dc:creator>
  <cp:lastModifiedBy>ANTONIO NASCIMENTO</cp:lastModifiedBy>
  <cp:revision>304</cp:revision>
  <dcterms:created xsi:type="dcterms:W3CDTF">2018-04-13T22:30:36Z</dcterms:created>
  <dcterms:modified xsi:type="dcterms:W3CDTF">2018-04-20T01:05:25Z</dcterms:modified>
</cp:coreProperties>
</file>