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04BE49-D42F-4F46-B6D8-2F31712168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7C06C8-18BE-4336-B9E0-3E15ACC93B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0642A0-80D3-4F37-8249-A07E6F3828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665DF6-7A0E-45EF-AAC5-83781EE4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40" y="321731"/>
            <a:ext cx="3477458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A760135-24A9-40C9-B45F-2EB5B6420E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E52BCFE-E1A4-485F-A56B-89F07833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pt-BR" sz="3700"/>
              <a:t>Rust Lang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AE9B0-1E97-43F9-93FB-2E9D7360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pt-BR" sz="1600"/>
              <a:t>Desenvolvendo um foguete</a:t>
            </a:r>
          </a:p>
        </p:txBody>
      </p:sp>
    </p:spTree>
    <p:extLst>
      <p:ext uri="{BB962C8B-B14F-4D97-AF65-F5344CB8AC3E}">
        <p14:creationId xmlns:p14="http://schemas.microsoft.com/office/powerpoint/2010/main" val="26334299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Personalizada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Rust 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CARLOS DO NASCIMENTO JUNIOR</dc:creator>
  <cp:lastModifiedBy>ANTONIO CARLOS DO NASCIMENTO JUNIOR</cp:lastModifiedBy>
  <cp:revision>3</cp:revision>
  <dcterms:created xsi:type="dcterms:W3CDTF">2018-03-07T18:12:35Z</dcterms:created>
  <dcterms:modified xsi:type="dcterms:W3CDTF">2018-03-07T19:28:18Z</dcterms:modified>
</cp:coreProperties>
</file>