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jpeg" ContentType="image/jpeg"/>
  <Override PartName="/ppt/media/image1.png" ContentType="image/png"/>
  <Override PartName="/ppt/media/image5.png" ContentType="image/png"/>
  <Override PartName="/ppt/media/image6.png" ContentType="image/png"/>
  <Override PartName="/ppt/media/image2.png" ContentType="image/png"/>
  <Override PartName="/ppt/media/image7.jpeg" ContentType="image/jpe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1040" y="1768320"/>
            <a:ext cx="549684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1040" y="1768320"/>
            <a:ext cx="549684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reactjs.org/blog/2013/06/05/why-react.html" TargetMode="External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 é como um angular?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Definitivamente não, Angular possui um grande ecossistema, por ser um completo Framework.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React é apenas uma biblioteca para renderizar componentes.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Comunidade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768680"/>
            <a:ext cx="4032000" cy="499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 está sendo adotado em diversos lugares no mundo inteiro, principalmente na Europa.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5040000" y="1746000"/>
            <a:ext cx="4761000" cy="401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Diferenciais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Facebook está por trás do desenvolvimento.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https://reactjs.org/blog/2013/06/05/why-react.html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Ganhou muito apoio da comunidade.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301320"/>
            <a:ext cx="43920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Pense como componentes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04000" y="1769040"/>
            <a:ext cx="4752000" cy="50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 dos principios Solid é o príncipio da responsabilidade única.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 componente deverá ter apenas uma funcionalidade específica, evitando a baguncinha.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https://reactjs.org/docs/thinking-in-react.html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5937120" y="216000"/>
            <a:ext cx="3926880" cy="693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Teste seus apps pelo navegador, com direito a camera, push notification ..etc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https://expo.io/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87280" y="1800000"/>
            <a:ext cx="9576720" cy="3804840"/>
          </a:xfrm>
          <a:prstGeom prst="rect">
            <a:avLst/>
          </a:prstGeom>
          <a:ln>
            <a:noFill/>
          </a:ln>
        </p:spPr>
      </p:pic>
      <p:sp>
        <p:nvSpPr>
          <p:cNvPr id="46" name="TextShape 1"/>
          <p:cNvSpPr txBox="1"/>
          <p:nvPr/>
        </p:nvSpPr>
        <p:spPr>
          <a:xfrm>
            <a:off x="1152000" y="288000"/>
            <a:ext cx="820800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Comparando tendencia Google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152000" y="504000"/>
            <a:ext cx="820800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Ciclo de Vida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-12240" y="1728000"/>
            <a:ext cx="10236240" cy="472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1152000" y="504000"/>
            <a:ext cx="820800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Ciclo de Vida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60" y="1362960"/>
            <a:ext cx="10080360" cy="547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Envolve outras tecnologias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430200" y="3384000"/>
            <a:ext cx="2809800" cy="320688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4968000" y="2208600"/>
            <a:ext cx="4722840" cy="189540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4176000" y="4574160"/>
            <a:ext cx="5539680" cy="276984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4"/>
          <a:stretch/>
        </p:blipFill>
        <p:spPr>
          <a:xfrm>
            <a:off x="144000" y="1584000"/>
            <a:ext cx="4500000" cy="151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Emprego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 Native está sendo adotado em muitos lugares no mundo inteiro, principalmente na Europa.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2018-05-29T12:46:45Z</dcterms:created>
  <dc:creator/>
  <dc:description/>
  <dc:language>pt-BR</dc:language>
  <cp:lastModifiedBy/>
  <dcterms:modified xsi:type="dcterms:W3CDTF">2018-05-30T17:41:45Z</dcterms:modified>
  <cp:revision>12</cp:revision>
  <dc:subject/>
  <dc:title/>
</cp:coreProperties>
</file>