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72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72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reactjs.org/blog/2013/06/05/why-react.html" TargetMode="Externa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é como um angular?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Definitivamente não, Angular possui um grande ecossistema, por ser um completo Framework.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é apenas uma biblioteca para renderizar componentes.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Diferenciais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Facebook está por trás do desenvolvimento.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https://reactjs.org/blog/2013/06/05/why-react.html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Ganhou muito apoio da comunidade.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Pense como componentes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dos principios Solid é o príncipio da responsabilidade única.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componente deverá ter apenas uma funcionalidade específica.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https://reactjs.org/docs/thinking-in-react.html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Teste seus apps pelo navegador, com direito a camera, push notification ..etc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https://expo.io/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Montando ambiente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mundo ideal é desenvolver para ambas as plataformas, porém vamos centralizar no Android.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Tenha instalado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2018-05-29T12:46:45Z</dcterms:created>
  <dc:creator/>
  <dc:description/>
  <dc:language>pt-BR</dc:language>
  <cp:lastModifiedBy/>
  <dcterms:modified xsi:type="dcterms:W3CDTF">2018-05-29T14:22:40Z</dcterms:modified>
  <cp:revision>3</cp:revision>
  <dc:subject/>
  <dc:title/>
</cp:coreProperties>
</file>