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521EE-67C7-4778-AB64-0469241E9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9F5D53-334B-41DA-9F4A-C2FFB040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62367-CA60-4691-AB53-1802F7D0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E9B7C-CA6B-47C4-8539-C6E4E64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35ED9-37BB-420D-B809-73C2BA20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99718-EA91-44B2-87ED-1BE6089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23F4F-6B00-4859-BAB3-CA82859A0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A1D5DE-7CC5-488B-B1CF-3B52A87D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A3CC0-BB1B-434D-B619-B1B1BE1D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692DBF-0BF6-42FB-B80B-802DD0B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6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F13460-C0A3-463F-8310-BE4769C6B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DA0022-DA0E-4A9B-85CC-9692639C2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1A4A0-D003-416D-A11A-9D6F15D1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3C7BE-310A-4C8F-9E4F-F11B0799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A93DDE-81EE-4614-871B-CCA34139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5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3BB2E-650C-41E4-B2D6-31E81C87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3F7A4-6960-47C7-821B-59FE6187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BFAF5-B813-49C0-AAC5-18B9056A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2A8FE-4A10-4B69-AC8B-65A3BE95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38898-79C3-49DE-B6AF-F06DD04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25288-45E3-4391-B479-93350FDA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5723B8-9974-4019-9167-C2C4252E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E5537-9C82-4076-86EB-AB3C7ABA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95138-AF3B-4B52-B8B0-7BEB9513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A463B-D8CA-4B16-BA92-6CC91650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E908D-7CD1-4722-B507-9F38F527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29FEF-3279-4355-A8F6-1FC3A25D6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351A7B-8F05-44C8-817F-80CE97AE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EE34B5-BDEB-486B-8901-AD41054C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272C81-A6E8-43FC-9ADA-5A81D820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8685D-7A8D-44F1-BF47-BC72413C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15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C352D-0F41-4942-8C31-77F8CE59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11E908-42C8-49F2-B7E0-0E5846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5B69AA-420D-4C66-B1EF-D2C651AD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04B43C-784F-4CD2-B087-1BEF12A45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42C868-A9AE-4F76-B497-4575BC921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B94D01-3DAC-4ED6-B60C-6A30C3C9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256EE0-39B3-49F3-889A-1C9DE293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BB321F-4E6A-4FFC-B199-175AA22D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01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7018C-749A-4673-9AE7-DD6BCAB0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216A23-8869-4EB2-9B1D-64D1150F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39810B-1578-4AF6-B7F1-CD37466A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6DCFAD-64FF-4686-BED0-DC57768D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5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4AD750-26D3-4BEE-883A-BA28DBE9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9AA9CD-FFDB-4C0C-8984-6579C88B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950BD-66B6-4267-A90A-1AF03972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1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7C013-83A0-43E2-877E-5F7A218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7D35A-75F9-4EAB-869A-423F57E8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3B0BD7-8F0F-49B8-9861-2F1532D4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1DCF1-293F-47D9-94EF-894AEAAD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0E13-A4C4-4EBA-BFA2-A03781E1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FBF08E-7EE8-449E-9559-44C591E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6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C3A9-14E8-49C7-96F7-B006C222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3045EE-B1A6-4050-A61B-4FA41E793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7A13E-F5A9-4483-93D6-8C70364D6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5DA7A-BCB0-4B68-B468-1E90C895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2BE806-7386-4EA3-AC37-6AF332EB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1C48BA-4566-4DDA-8E55-1C13E6ED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5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06D4489-2BC9-4312-B05E-74B3CBA451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8026" y="147098"/>
            <a:ext cx="1682067" cy="106774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50CDFF-476F-4913-8D74-21F14A12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73781-56AC-49BE-82BB-EF9CC9D3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7A78C-7F63-4469-AA1F-518ED618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A384-0B3A-4737-A951-5A2D7C01F04E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A9022-778D-49E0-BD69-06DD4E6A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62194-70C1-4F67-95CE-85B938240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15DD-632D-46BA-A793-54BA46D58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B5D21-5418-4027-A4D4-1FEEC958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713" y="868707"/>
            <a:ext cx="10515600" cy="1304649"/>
          </a:xfrm>
        </p:spPr>
        <p:txBody>
          <a:bodyPr>
            <a:normAutofit fontScale="90000"/>
          </a:bodyPr>
          <a:lstStyle/>
          <a:p>
            <a: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Triangulo Loja de Informática</a:t>
            </a:r>
            <a:b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CNPJ:455.999.777/2222-50</a:t>
            </a:r>
            <a:b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 Santa Leticia, Rua Prado 59</a:t>
            </a:r>
            <a:b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 Horizonte – MG</a:t>
            </a:r>
            <a:br>
              <a:rPr lang="pt-BR" dirty="0">
                <a:solidFill>
                  <a:srgbClr val="00B050"/>
                </a:solidFill>
              </a:rPr>
            </a:br>
            <a:r>
              <a:rPr lang="pt-B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 (31)993478923</a:t>
            </a:r>
            <a:br>
              <a:rPr lang="pt-BR" dirty="0">
                <a:solidFill>
                  <a:srgbClr val="00B050"/>
                </a:solidFill>
              </a:rPr>
            </a:b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7D1C9-0E69-4EE1-9142-3806E21E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2173356"/>
            <a:ext cx="1051560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Técnico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Empresa Info Triangulo vem observando que a demanda de chamados para a manutenção em suas máquinas, apresentava uma certa desorganização, e para demonstrar a necessidade de melhoramento neste setor foi realizado uma pesquisa.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83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71607-346B-46F2-AA45-17998DFA7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107564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dirty="0"/>
              <a:t>Gráficos feitos mediante a pesquisas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C93984-D6BC-4816-A6B4-6814390B8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7" y="3602038"/>
            <a:ext cx="4601217" cy="27626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C82A57-1DF3-4120-AF3D-303856CAC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77" y="3602038"/>
            <a:ext cx="459169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23DCCCC-0A90-4916-B8A2-001D9091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59" y="765104"/>
            <a:ext cx="6742760" cy="174970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8AFEC7D-9A60-4DEE-99E0-B709678C208E}"/>
              </a:ext>
            </a:extLst>
          </p:cNvPr>
          <p:cNvSpPr txBox="1"/>
          <p:nvPr/>
        </p:nvSpPr>
        <p:spPr>
          <a:xfrm>
            <a:off x="874644" y="2994992"/>
            <a:ext cx="9793356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Diante dos dados mostrados acima, viemos   apresentar aos nossos colaboradores o 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“Formulário de Pedido de Compra”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o bom funcionamento dos departamentos RH, TI e Financeiro. O objetivo do mesmo é a padronização dos pedidos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empresa. Sendo assim foi criado um formulário, com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campos preenchíveis utilizados para coleta de dados, 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protegido, onde os usuários não poderão alterar a sua estrutura. 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irão funcionar como uma ponte entre o funcionário e os departamentos da empresa, tendo como objetivo otimização do funcionamento interno. O preenchimento dos campos é bem simples e apenas as tarjas cor </a:t>
            </a:r>
            <a:r>
              <a:rPr lang="pt-BR" dirty="0">
                <a:solidFill>
                  <a:srgbClr val="00000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cinza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são editáveis. 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1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7D555D-DA85-4C27-9E9A-88767687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77" y="1245705"/>
            <a:ext cx="6452563" cy="46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8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Info Triangulo Loja de Informática CNPJ:455.999.777/2222-50 Bairro Santa Leticia, Rua Prado 59 Belo Horizonte – MG Telefone (31)993478923 </vt:lpstr>
      <vt:lpstr>Gráficos feitos mediante a pesquisas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 dias de oliveira</dc:creator>
  <cp:lastModifiedBy>junio dias de oliveira</cp:lastModifiedBy>
  <cp:revision>4</cp:revision>
  <dcterms:created xsi:type="dcterms:W3CDTF">2020-09-26T17:24:16Z</dcterms:created>
  <dcterms:modified xsi:type="dcterms:W3CDTF">2020-09-26T17:56:05Z</dcterms:modified>
</cp:coreProperties>
</file>