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22eb5ce3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22eb5ce3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22eb5ce3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22eb5ce3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22eb5ce3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22eb5ce3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22eb5ce3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22eb5ce3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22eb5ce3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22eb5ce3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22eb5ce3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22eb5ce3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22eb5ce3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22eb5ce3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22eb5ce3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22eb5ce3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WAREHOUSE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ELEIÇÃO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91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Granularidade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2039750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linha da tabela fato_voto, tem como objetivo, registrar um voto em uma determinado ano em um determinado turno, para um candidato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11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28500" y="1782350"/>
            <a:ext cx="8520600" cy="2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Como estamos fazendo um data warehouse de eleição onde a carga é feita uma vez somente a cada eleição, então não estamos guardando o histórico de dimensões.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38625" y="2329950"/>
            <a:ext cx="21423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Ambiente OLTP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75" y="0"/>
            <a:ext cx="69812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89875" y="2316150"/>
            <a:ext cx="1962000" cy="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Ambiente OLAP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925" y="0"/>
            <a:ext cx="6995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45350" y="2302350"/>
            <a:ext cx="19203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Área de stagging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50" y="0"/>
            <a:ext cx="6925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possíveis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03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-</a:t>
            </a: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NÚMERO DE VOTOS POR CARGO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-NÚMERO DE VOTOS POR PARTIDO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-NÚMERO DE VOTOS POR SEÇÃO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-NÚMERO DE VOTOS POR TIPO DO VOTO(BRANCOS)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-NÚMERO DE VOTOS POR TIPO DO VOTO(NULOS)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-NUMERO DE VOTOS POR TIPO DO VOTO(VALIDOS)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-QUANTIDADE DE VOTOS POR CANDIDATOS, CIDADE E ESTADO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-NÚMERO DE VOTOS POR CANDIDATO EM UM ESTADO EM UMA DETERMINDA SEÇÃO 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-NÚMERO DE VOTOS POR PARTIDO EM UMA LOCALIDADE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-NÚMERO DE VOTOS POR CANDIDATO DE UM PARTIDO</a:t>
            </a:r>
            <a:endParaRPr sz="1200">
              <a:solidFill>
                <a:schemeClr val="dk1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DIM_TEMPO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 caso, a dimensão tempo em todo datawarehouse tem que atender os requisitos do processo. É o caso de eleição, vai ter ano da eleição e o turno, pois é necessário para atender as consultas. No caso, se fizesse uma dim_tempo com todos os dias do ano, não atenderia os relatórios e as consultas.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887" y="2903875"/>
            <a:ext cx="6028225" cy="13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violação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Ao executar o procedimento para preencher o fato_voto é feita algumas verificações para checar se algum dado que veio do ambiente OLTP, onde o mesmo não foi para o ambiente OLAP no momento da carga.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813" y="2417013"/>
            <a:ext cx="28289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Apresentação na tela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Simple Dark</vt:lpstr>
      <vt:lpstr>DATA WAREHOUSE  ELEIÇÃO</vt:lpstr>
      <vt:lpstr>Granularidade</vt:lpstr>
      <vt:lpstr>Histórico</vt:lpstr>
      <vt:lpstr>Apresentação do PowerPoint</vt:lpstr>
      <vt:lpstr>Apresentação do PowerPoint</vt:lpstr>
      <vt:lpstr>Apresentação do PowerPoint</vt:lpstr>
      <vt:lpstr>Relatórios possíveis</vt:lpstr>
      <vt:lpstr>DIM_TEMPO</vt:lpstr>
      <vt:lpstr>Tabela de violação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 ELEIÇÃO</dc:title>
  <cp:lastModifiedBy>reinan</cp:lastModifiedBy>
  <cp:revision>1</cp:revision>
  <dcterms:modified xsi:type="dcterms:W3CDTF">2022-11-24T01:20:44Z</dcterms:modified>
</cp:coreProperties>
</file>