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A4E88-228A-BA7A-D33F-EF10B58384FA}" v="731" dt="2019-09-21T20:08:09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EDUARDO SILVA OLIVEIRA" userId="S::luan.eso@puccampinas.edu.br::ae89c6a1-fd74-4510-8e9d-6f787056b075" providerId="AD" clId="Web-{12EA4E88-228A-BA7A-D33F-EF10B58384FA}"/>
    <pc:docChg chg="modSld">
      <pc:chgData name="LUAN EDUARDO SILVA OLIVEIRA" userId="S::luan.eso@puccampinas.edu.br::ae89c6a1-fd74-4510-8e9d-6f787056b075" providerId="AD" clId="Web-{12EA4E88-228A-BA7A-D33F-EF10B58384FA}" dt="2019-09-21T20:08:09.881" v="725" actId="20577"/>
      <pc:docMkLst>
        <pc:docMk/>
      </pc:docMkLst>
      <pc:sldChg chg="modSp">
        <pc:chgData name="LUAN EDUARDO SILVA OLIVEIRA" userId="S::luan.eso@puccampinas.edu.br::ae89c6a1-fd74-4510-8e9d-6f787056b075" providerId="AD" clId="Web-{12EA4E88-228A-BA7A-D33F-EF10B58384FA}" dt="2019-09-21T19:34:28.008" v="54" actId="20577"/>
        <pc:sldMkLst>
          <pc:docMk/>
          <pc:sldMk cId="1470279465" sldId="256"/>
        </pc:sldMkLst>
        <pc:spChg chg="mod">
          <ac:chgData name="LUAN EDUARDO SILVA OLIVEIRA" userId="S::luan.eso@puccampinas.edu.br::ae89c6a1-fd74-4510-8e9d-6f787056b075" providerId="AD" clId="Web-{12EA4E88-228A-BA7A-D33F-EF10B58384FA}" dt="2019-09-21T19:33:33.882" v="18" actId="20577"/>
          <ac:spMkLst>
            <pc:docMk/>
            <pc:sldMk cId="1470279465" sldId="256"/>
            <ac:spMk id="2" creationId="{00000000-0000-0000-0000-000000000000}"/>
          </ac:spMkLst>
        </pc:spChg>
        <pc:spChg chg="mod">
          <ac:chgData name="LUAN EDUARDO SILVA OLIVEIRA" userId="S::luan.eso@puccampinas.edu.br::ae89c6a1-fd74-4510-8e9d-6f787056b075" providerId="AD" clId="Web-{12EA4E88-228A-BA7A-D33F-EF10B58384FA}" dt="2019-09-21T19:34:28.008" v="54" actId="20577"/>
          <ac:spMkLst>
            <pc:docMk/>
            <pc:sldMk cId="1470279465" sldId="256"/>
            <ac:spMk id="3" creationId="{00000000-0000-0000-0000-000000000000}"/>
          </ac:spMkLst>
        </pc:spChg>
      </pc:sldChg>
      <pc:sldChg chg="modSp">
        <pc:chgData name="LUAN EDUARDO SILVA OLIVEIRA" userId="S::luan.eso@puccampinas.edu.br::ae89c6a1-fd74-4510-8e9d-6f787056b075" providerId="AD" clId="Web-{12EA4E88-228A-BA7A-D33F-EF10B58384FA}" dt="2019-09-21T19:55:05.516" v="316" actId="20577"/>
        <pc:sldMkLst>
          <pc:docMk/>
          <pc:sldMk cId="843415886" sldId="257"/>
        </pc:sldMkLst>
        <pc:spChg chg="mod">
          <ac:chgData name="LUAN EDUARDO SILVA OLIVEIRA" userId="S::luan.eso@puccampinas.edu.br::ae89c6a1-fd74-4510-8e9d-6f787056b075" providerId="AD" clId="Web-{12EA4E88-228A-BA7A-D33F-EF10B58384FA}" dt="2019-09-21T19:41:24.182" v="140" actId="20577"/>
          <ac:spMkLst>
            <pc:docMk/>
            <pc:sldMk cId="843415886" sldId="257"/>
            <ac:spMk id="5" creationId="{00000000-0000-0000-0000-000000000000}"/>
          </ac:spMkLst>
        </pc:spChg>
        <pc:spChg chg="mod">
          <ac:chgData name="LUAN EDUARDO SILVA OLIVEIRA" userId="S::luan.eso@puccampinas.edu.br::ae89c6a1-fd74-4510-8e9d-6f787056b075" providerId="AD" clId="Web-{12EA4E88-228A-BA7A-D33F-EF10B58384FA}" dt="2019-09-21T19:50:59.452" v="258" actId="20577"/>
          <ac:spMkLst>
            <pc:docMk/>
            <pc:sldMk cId="843415886" sldId="257"/>
            <ac:spMk id="6" creationId="{00000000-0000-0000-0000-000000000000}"/>
          </ac:spMkLst>
        </pc:spChg>
        <pc:spChg chg="mod">
          <ac:chgData name="LUAN EDUARDO SILVA OLIVEIRA" userId="S::luan.eso@puccampinas.edu.br::ae89c6a1-fd74-4510-8e9d-6f787056b075" providerId="AD" clId="Web-{12EA4E88-228A-BA7A-D33F-EF10B58384FA}" dt="2019-09-21T19:55:05.516" v="316" actId="20577"/>
          <ac:spMkLst>
            <pc:docMk/>
            <pc:sldMk cId="843415886" sldId="257"/>
            <ac:spMk id="7" creationId="{00000000-0000-0000-0000-000000000000}"/>
          </ac:spMkLst>
        </pc:spChg>
      </pc:sldChg>
      <pc:sldChg chg="modSp">
        <pc:chgData name="LUAN EDUARDO SILVA OLIVEIRA" userId="S::luan.eso@puccampinas.edu.br::ae89c6a1-fd74-4510-8e9d-6f787056b075" providerId="AD" clId="Web-{12EA4E88-228A-BA7A-D33F-EF10B58384FA}" dt="2019-09-21T20:08:09.881" v="724" actId="20577"/>
        <pc:sldMkLst>
          <pc:docMk/>
          <pc:sldMk cId="2860324720" sldId="258"/>
        </pc:sldMkLst>
        <pc:spChg chg="mod">
          <ac:chgData name="LUAN EDUARDO SILVA OLIVEIRA" userId="S::luan.eso@puccampinas.edu.br::ae89c6a1-fd74-4510-8e9d-6f787056b075" providerId="AD" clId="Web-{12EA4E88-228A-BA7A-D33F-EF10B58384FA}" dt="2019-09-21T20:08:09.881" v="724" actId="20577"/>
          <ac:spMkLst>
            <pc:docMk/>
            <pc:sldMk cId="2860324720" sldId="258"/>
            <ac:spMk id="8" creationId="{00000000-0000-0000-0000-000000000000}"/>
          </ac:spMkLst>
        </pc:spChg>
        <pc:spChg chg="mod">
          <ac:chgData name="LUAN EDUARDO SILVA OLIVEIRA" userId="S::luan.eso@puccampinas.edu.br::ae89c6a1-fd74-4510-8e9d-6f787056b075" providerId="AD" clId="Web-{12EA4E88-228A-BA7A-D33F-EF10B58384FA}" dt="2019-09-21T20:00:12.955" v="451" actId="20577"/>
          <ac:spMkLst>
            <pc:docMk/>
            <pc:sldMk cId="2860324720" sldId="258"/>
            <ac:spMk id="9" creationId="{00000000-0000-0000-0000-000000000000}"/>
          </ac:spMkLst>
        </pc:spChg>
        <pc:spChg chg="mod">
          <ac:chgData name="LUAN EDUARDO SILVA OLIVEIRA" userId="S::luan.eso@puccampinas.edu.br::ae89c6a1-fd74-4510-8e9d-6f787056b075" providerId="AD" clId="Web-{12EA4E88-228A-BA7A-D33F-EF10B58384FA}" dt="2019-09-21T20:01:22.940" v="544" actId="20577"/>
          <ac:spMkLst>
            <pc:docMk/>
            <pc:sldMk cId="2860324720" sldId="258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68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01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74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13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91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46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80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44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1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Hoshigake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Pertencente ao clã </a:t>
            </a:r>
            <a:r>
              <a:rPr lang="pt-BR" dirty="0" err="1">
                <a:cs typeface="Calibri"/>
              </a:rPr>
              <a:t>Ezras</a:t>
            </a:r>
          </a:p>
        </p:txBody>
      </p:sp>
    </p:spTree>
    <p:extLst>
      <p:ext uri="{BB962C8B-B14F-4D97-AF65-F5344CB8AC3E}">
        <p14:creationId xmlns:p14="http://schemas.microsoft.com/office/powerpoint/2010/main" val="147027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45721" y="500333"/>
            <a:ext cx="3778370" cy="56323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Desenho do personagem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259237" y="500333"/>
            <a:ext cx="6567577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CARACTERÍSTICAS PSICOLÓGICAS: como é o comportamento dele?</a:t>
            </a: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Líder, destemido, persuasivo e irônico.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259237" y="2434142"/>
            <a:ext cx="6567577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CARACTERÍSTICAS FÍSICAS: qual é o biótipo desse personagem?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Magro, alto, lilás.</a:t>
            </a: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(Lebre)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259237" y="4359325"/>
            <a:ext cx="656757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CARACTERÍSTICAS GESTUAIS: que gestos ele tem que são marcantes? Ou que espelhem suas características psicológicas?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Gosta bastante de cenoura e é bem rápido para fazer suas coisas.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1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45721" y="500333"/>
            <a:ext cx="3778370" cy="56323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Vestimenta e </a:t>
            </a:r>
          </a:p>
          <a:p>
            <a:r>
              <a:rPr lang="pt-BR" dirty="0">
                <a:solidFill>
                  <a:schemeClr val="bg1"/>
                </a:solidFill>
              </a:rPr>
              <a:t>Adereços do personagem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259237" y="500333"/>
            <a:ext cx="6567577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CARACTERÍSTICAS VISUAIS DESSES OBJETOS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Relógio: bracelete amarelo com relógio no meio, Roupa de esportiva azul e preta.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259237" y="2434142"/>
            <a:ext cx="656757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ATRIBUTOS: valores atribuídos atrelados ao personagem e sua evolução ou outro fator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Relógio que atira plasma, paralisa o tempo e volta no tempo.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259237" y="4359325"/>
            <a:ext cx="656757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ANIMAÇÕES PREVISTAS ESSES ELEMENTOS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Animação do relógio atirando e voltando o tempo;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24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Hoshigake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PUCC</dc:creator>
  <cp:lastModifiedBy>PUCC</cp:lastModifiedBy>
  <cp:revision>162</cp:revision>
  <dcterms:created xsi:type="dcterms:W3CDTF">2019-09-21T00:00:18Z</dcterms:created>
  <dcterms:modified xsi:type="dcterms:W3CDTF">2019-09-21T20:08:10Z</dcterms:modified>
</cp:coreProperties>
</file>