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75D58-5C82-2186-53B2-3D239D865D53}" v="591" dt="2019-09-21T18:23:06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EDUARDO SILVA OLIVEIRA" userId="S::luan.eso@puccampinas.edu.br::ae89c6a1-fd74-4510-8e9d-6f787056b075" providerId="AD" clId="Web-{3AC75D58-5C82-2186-53B2-3D239D865D53}"/>
    <pc:docChg chg="modSld">
      <pc:chgData name="LUAN EDUARDO SILVA OLIVEIRA" userId="S::luan.eso@puccampinas.edu.br::ae89c6a1-fd74-4510-8e9d-6f787056b075" providerId="AD" clId="Web-{3AC75D58-5C82-2186-53B2-3D239D865D53}" dt="2019-09-21T18:23:06.850" v="587" actId="20577"/>
      <pc:docMkLst>
        <pc:docMk/>
      </pc:docMkLst>
      <pc:sldChg chg="modSp">
        <pc:chgData name="LUAN EDUARDO SILVA OLIVEIRA" userId="S::luan.eso@puccampinas.edu.br::ae89c6a1-fd74-4510-8e9d-6f787056b075" providerId="AD" clId="Web-{3AC75D58-5C82-2186-53B2-3D239D865D53}" dt="2019-09-21T17:54:19.829" v="79" actId="20577"/>
        <pc:sldMkLst>
          <pc:docMk/>
          <pc:sldMk cId="1470279465" sldId="256"/>
        </pc:sldMkLst>
        <pc:spChg chg="mod">
          <ac:chgData name="LUAN EDUARDO SILVA OLIVEIRA" userId="S::luan.eso@puccampinas.edu.br::ae89c6a1-fd74-4510-8e9d-6f787056b075" providerId="AD" clId="Web-{3AC75D58-5C82-2186-53B2-3D239D865D53}" dt="2019-09-21T17:54:14.782" v="76" actId="20577"/>
          <ac:spMkLst>
            <pc:docMk/>
            <pc:sldMk cId="1470279465" sldId="256"/>
            <ac:spMk id="2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3AC75D58-5C82-2186-53B2-3D239D865D53}" dt="2019-09-21T17:54:19.829" v="79" actId="20577"/>
          <ac:spMkLst>
            <pc:docMk/>
            <pc:sldMk cId="1470279465" sldId="256"/>
            <ac:spMk id="3" creationId="{00000000-0000-0000-0000-000000000000}"/>
          </ac:spMkLst>
        </pc:spChg>
      </pc:sldChg>
      <pc:sldChg chg="modSp">
        <pc:chgData name="LUAN EDUARDO SILVA OLIVEIRA" userId="S::luan.eso@puccampinas.edu.br::ae89c6a1-fd74-4510-8e9d-6f787056b075" providerId="AD" clId="Web-{3AC75D58-5C82-2186-53B2-3D239D865D53}" dt="2019-09-21T18:06:31.333" v="340" actId="20577"/>
        <pc:sldMkLst>
          <pc:docMk/>
          <pc:sldMk cId="843415886" sldId="257"/>
        </pc:sldMkLst>
        <pc:spChg chg="mod">
          <ac:chgData name="LUAN EDUARDO SILVA OLIVEIRA" userId="S::luan.eso@puccampinas.edu.br::ae89c6a1-fd74-4510-8e9d-6f787056b075" providerId="AD" clId="Web-{3AC75D58-5C82-2186-53B2-3D239D865D53}" dt="2019-09-21T17:58:41.389" v="190" actId="1076"/>
          <ac:spMkLst>
            <pc:docMk/>
            <pc:sldMk cId="843415886" sldId="257"/>
            <ac:spMk id="5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3AC75D58-5C82-2186-53B2-3D239D865D53}" dt="2019-09-21T18:04:06.967" v="302" actId="20577"/>
          <ac:spMkLst>
            <pc:docMk/>
            <pc:sldMk cId="843415886" sldId="257"/>
            <ac:spMk id="6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3AC75D58-5C82-2186-53B2-3D239D865D53}" dt="2019-09-21T18:06:31.333" v="340" actId="20577"/>
          <ac:spMkLst>
            <pc:docMk/>
            <pc:sldMk cId="843415886" sldId="257"/>
            <ac:spMk id="7" creationId="{00000000-0000-0000-0000-000000000000}"/>
          </ac:spMkLst>
        </pc:spChg>
      </pc:sldChg>
      <pc:sldChg chg="modSp">
        <pc:chgData name="LUAN EDUARDO SILVA OLIVEIRA" userId="S::luan.eso@puccampinas.edu.br::ae89c6a1-fd74-4510-8e9d-6f787056b075" providerId="AD" clId="Web-{3AC75D58-5C82-2186-53B2-3D239D865D53}" dt="2019-09-21T18:23:06.850" v="586" actId="20577"/>
        <pc:sldMkLst>
          <pc:docMk/>
          <pc:sldMk cId="2860324720" sldId="258"/>
        </pc:sldMkLst>
        <pc:spChg chg="mod">
          <ac:chgData name="LUAN EDUARDO SILVA OLIVEIRA" userId="S::luan.eso@puccampinas.edu.br::ae89c6a1-fd74-4510-8e9d-6f787056b075" providerId="AD" clId="Web-{3AC75D58-5C82-2186-53B2-3D239D865D53}" dt="2019-09-21T18:11:28.394" v="470" actId="20577"/>
          <ac:spMkLst>
            <pc:docMk/>
            <pc:sldMk cId="2860324720" sldId="258"/>
            <ac:spMk id="8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3AC75D58-5C82-2186-53B2-3D239D865D53}" dt="2019-09-21T18:22:05.331" v="530" actId="20577"/>
          <ac:spMkLst>
            <pc:docMk/>
            <pc:sldMk cId="2860324720" sldId="258"/>
            <ac:spMk id="9" creationId="{00000000-0000-0000-0000-000000000000}"/>
          </ac:spMkLst>
        </pc:spChg>
        <pc:spChg chg="mod">
          <ac:chgData name="LUAN EDUARDO SILVA OLIVEIRA" userId="S::luan.eso@puccampinas.edu.br::ae89c6a1-fd74-4510-8e9d-6f787056b075" providerId="AD" clId="Web-{3AC75D58-5C82-2186-53B2-3D239D865D53}" dt="2019-09-21T18:23:06.850" v="586" actId="20577"/>
          <ac:spMkLst>
            <pc:docMk/>
            <pc:sldMk cId="2860324720" sldId="258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68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01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7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1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1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6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4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033C-41E4-47C0-9534-111A164B3C8F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D954-40E1-4300-AF5C-F51CFB14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Taeda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Pertencente ao clã X-Rigan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27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45721" y="500333"/>
            <a:ext cx="3778370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Desenho do personagem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259237" y="466715"/>
            <a:ext cx="6567577" cy="233910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CARACTERÍSTICAS PSICOLÓGICAS: como é o comportamento dele?</a:t>
            </a:r>
          </a:p>
          <a:p>
            <a:endParaRPr lang="pt-BR" dirty="0">
              <a:solidFill>
                <a:schemeClr val="bg1"/>
              </a:solidFill>
              <a:cs typeface="Calibri"/>
            </a:endParaRPr>
          </a:p>
          <a:p>
            <a:r>
              <a:rPr lang="pt-BR" sz="2000" dirty="0">
                <a:solidFill>
                  <a:schemeClr val="bg1"/>
                </a:solidFill>
                <a:cs typeface="Calibri"/>
              </a:rPr>
              <a:t>Calmo, paciente, estrategista e habilidoso na arte marciais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59237" y="2434142"/>
            <a:ext cx="656757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CARACTERÍSTICAS FÍSICAS: qual é o biótipo desse personagem?</a:t>
            </a: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Magro, baixo, barbudo, rabo de cavalo, velho.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259237" y="4359325"/>
            <a:ext cx="6567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CARACTERÍSTICAS GESTUAIS: que gestos ele tem que são marcantes? Ou que espelhem suas características psicológicas?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Flutuar, medita e espiritualista.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1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45721" y="500333"/>
            <a:ext cx="3778370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Vestimenta e </a:t>
            </a:r>
          </a:p>
          <a:p>
            <a:r>
              <a:rPr lang="pt-BR" dirty="0">
                <a:solidFill>
                  <a:schemeClr val="bg1"/>
                </a:solidFill>
              </a:rPr>
              <a:t>Adereços do personagem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59237" y="500333"/>
            <a:ext cx="6567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CARACTERÍSTICAS VISUAIS DESSES OBJETOS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Vestimenta de monge, colar espiritualista.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59237" y="2434142"/>
            <a:ext cx="6567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ATRIBUTOS: valores atribuídos atrelados ao personagem e sua evolução ou outro fator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cs typeface="Calibri"/>
              </a:rPr>
              <a:t>Palmatoria e cajado.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259237" y="4359325"/>
            <a:ext cx="656757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ANIMAÇÕES PREVISTAS ESSES ELEMENTOS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  <a:cs typeface="Calibri"/>
              </a:rPr>
              <a:t>Animação da palmatoria, cajado e flutuando.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24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Taeda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PUCC</dc:creator>
  <cp:lastModifiedBy>PUCC</cp:lastModifiedBy>
  <cp:revision>122</cp:revision>
  <dcterms:created xsi:type="dcterms:W3CDTF">2019-09-21T00:00:18Z</dcterms:created>
  <dcterms:modified xsi:type="dcterms:W3CDTF">2019-09-21T18:23:09Z</dcterms:modified>
</cp:coreProperties>
</file>