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Oldenburg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6" Type="http://schemas.openxmlformats.org/officeDocument/2006/relationships/font" Target="fonts/Oldenburg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251600" y="1049750"/>
            <a:ext cx="8520600" cy="50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1600"/>
              <a:t>Estrutura de linguagem 2016.2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311700" y="3835050"/>
            <a:ext cx="8520600" cy="42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1600"/>
              <a:t>Por </a:t>
            </a:r>
            <a:r>
              <a:rPr lang="pt-BR" sz="1600"/>
              <a:t>Maurício</a:t>
            </a:r>
            <a:r>
              <a:rPr lang="pt-BR" sz="1600"/>
              <a:t> Vicente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165650" y="1912650"/>
            <a:ext cx="68127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6000">
                <a:solidFill>
                  <a:schemeClr val="lt1"/>
                </a:solidFill>
                <a:latin typeface="Oldenburg"/>
                <a:ea typeface="Oldenburg"/>
                <a:cs typeface="Oldenburg"/>
                <a:sym typeface="Oldenburg"/>
              </a:rPr>
              <a:t>Cobol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7900" y="3518249"/>
            <a:ext cx="2424400" cy="14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pt-BR"/>
              <a:t>Origem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19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t-BR" sz="1400">
                <a:solidFill>
                  <a:schemeClr val="dk1"/>
                </a:solidFill>
              </a:rPr>
              <a:t>COBOL foi desenvolvido para fornecer uma linguagem padrão em diferentes tipos de hardware, especificamente para a programação de negócios.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t-BR" sz="1400">
                <a:solidFill>
                  <a:schemeClr val="dk1"/>
                </a:solidFill>
              </a:rPr>
              <a:t>Não haviam outras linguagens naquela época que funcionava desta forma para fins comerciais.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t-BR" sz="1400">
                <a:solidFill>
                  <a:schemeClr val="dk1"/>
                </a:solidFill>
              </a:rPr>
              <a:t>Foi inspirada em grande parte pela linguagem </a:t>
            </a:r>
            <a:r>
              <a:rPr b="1" lang="pt-BR" sz="1400">
                <a:solidFill>
                  <a:schemeClr val="dk1"/>
                </a:solidFill>
              </a:rPr>
              <a:t>FLOW-MATIC </a:t>
            </a:r>
            <a:r>
              <a:rPr lang="pt-BR" sz="1400">
                <a:solidFill>
                  <a:schemeClr val="dk1"/>
                </a:solidFill>
              </a:rPr>
              <a:t>pela linguagem </a:t>
            </a:r>
            <a:r>
              <a:rPr b="1" lang="pt-BR" sz="1400">
                <a:solidFill>
                  <a:schemeClr val="dk1"/>
                </a:solidFill>
              </a:rPr>
              <a:t>COMTRAN</a:t>
            </a:r>
            <a:r>
              <a:rPr lang="pt-BR" sz="1400">
                <a:solidFill>
                  <a:schemeClr val="dk1"/>
                </a:solidFill>
              </a:rPr>
              <a:t>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t-BR" sz="1400">
                <a:solidFill>
                  <a:schemeClr val="dk1"/>
                </a:solidFill>
              </a:rPr>
              <a:t>O </a:t>
            </a:r>
            <a:r>
              <a:rPr b="1" lang="pt-BR" sz="1400">
                <a:solidFill>
                  <a:schemeClr val="dk1"/>
                </a:solidFill>
              </a:rPr>
              <a:t>COBOL </a:t>
            </a:r>
            <a:r>
              <a:rPr lang="pt-BR" sz="1400">
                <a:solidFill>
                  <a:schemeClr val="dk1"/>
                </a:solidFill>
              </a:rPr>
              <a:t>foi desenvolvido num período de seis meses e, mais de 40 anos depois, ainda é muito utilizada.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/>
              <a:t>Classificação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95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tipagem Forte e estática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</a:pPr>
            <a:r>
              <a:rPr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programador utiliza recurso de tipagem estática. Ao contrário do que acontece no </a:t>
            </a:r>
            <a:r>
              <a:rPr b="1"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r>
              <a:rPr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pode-se declarar uma variável inteira da seguinte forma.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287" y="2324100"/>
            <a:ext cx="301942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343050" y="3031325"/>
            <a:ext cx="8457900" cy="1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pt-BR">
                <a:solidFill>
                  <a:schemeClr val="dk1"/>
                </a:solidFill>
              </a:rPr>
              <a:t>Expressividade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pt-BR">
                <a:solidFill>
                  <a:schemeClr val="dk1"/>
                </a:solidFill>
              </a:rPr>
              <a:t>Em relação ao </a:t>
            </a:r>
            <a:r>
              <a:rPr b="1" lang="pt-BR">
                <a:solidFill>
                  <a:schemeClr val="dk1"/>
                </a:solidFill>
              </a:rPr>
              <a:t>PHP</a:t>
            </a:r>
            <a:r>
              <a:rPr lang="pt-BR">
                <a:solidFill>
                  <a:schemeClr val="dk1"/>
                </a:solidFill>
              </a:rPr>
              <a:t>,a linguagem cobol oferece uma série de dificuldade para programadores. Na leitura e na escrita não é expressivo pois a forma de escrever é rígida e não é intuitiva.A seguir o código comparando as duas linguagens.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Comparação Cobol e Php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3885050"/>
            <a:ext cx="4967700" cy="71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o indexador de um tabela em cobol , o indexador não pode ser inicializada por 0.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475" y="1017800"/>
            <a:ext cx="236220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87"/>
            <a:ext cx="42862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7425" y="1983025"/>
            <a:ext cx="9048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Conclusão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9875"/>
            <a:ext cx="8520600" cy="249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Tradicionalmente a COBOL é uma linguagem simples, com alcance limitado da função (sem ponteiros, sem tipos definidos pelo usuário e sem funções definidas pelo usuário) estimulando um estilo de codificação simples. Isso fez com que seja bem adequada ao seu domínio principal de computação de negócios, onde a complexidade do programa encontra-se em regras de negócio que precisam ser codificados em vez de sofisticados algoritmos e estruturas de dados.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Porém a leitura da linguagem é complexa, não é possível saber o que o programa está fazendo sem ter uma grande prática com a linguagem e conhecimento da documentação.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Somente um bom conhecimento da documentação não basta, ainda sim é difícil escrever o código pois são muito detalhes a lembrar.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Bibliografia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Cobol Wikipédia - https://pt.wikipedia.org/wiki/COBOL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Cobol Ainda esta viva DevMedia - http://www.devmedia.com.br/cobol-uma-linguagem-que-ainda-esta-viva/24585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Cobol Point - https://www.tutorialspoint.com/pg/cobol/cobol_data_types.htm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Linguagem Cobol 1959 - https://sites.google.com/site/linguagemcobol1959/home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1894800"/>
            <a:ext cx="8520600" cy="135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6000"/>
              <a:t>Fim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