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1C4D"/>
    <a:srgbClr val="C6EDF6"/>
    <a:srgbClr val="9AE0F0"/>
    <a:srgbClr val="30B4C6"/>
    <a:srgbClr val="6AD0E8"/>
    <a:srgbClr val="1D9BB9"/>
    <a:srgbClr val="4AC6E3"/>
    <a:srgbClr val="FF9E53"/>
    <a:srgbClr val="F3B129"/>
    <a:srgbClr val="48C4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1426" y="10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7B932-E7BA-42A0-839E-97E35B014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CBC93-809F-470C-BBEA-E853E67B7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73412-1C27-4FDB-9555-82C16957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BB62-F74B-473C-B61F-D76B46FF8C49}" type="datetimeFigureOut">
              <a:rPr lang="id-ID" smtClean="0"/>
              <a:t>25/04/2020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0F1DB-C733-4423-8DDA-C2DA712E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06FC3-3026-4A75-8435-DE25E439A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274A-FF42-4F19-BD04-96D2007C5FB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8936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26975-ED09-4B81-84A8-048155142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222E4-8C05-4E1D-86E8-8DD2BA6AF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D6398-2EC9-43B7-9809-381C1B884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BB62-F74B-473C-B61F-D76B46FF8C49}" type="datetimeFigureOut">
              <a:rPr lang="id-ID" smtClean="0"/>
              <a:t>25/04/2020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08692-5532-4D22-B43B-39FFEABE1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7BF8E-536E-4A9E-BC56-67973C609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274A-FF42-4F19-BD04-96D2007C5FB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2553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60ED60-05B1-4642-A30D-C076E33B4A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17EA8-747E-43C8-A08D-EA89B52BC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D93AB-DE0E-4EC2-8343-EBB912E3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BB62-F74B-473C-B61F-D76B46FF8C49}" type="datetimeFigureOut">
              <a:rPr lang="id-ID" smtClean="0"/>
              <a:t>25/04/2020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EFACA-CA0A-4F53-9702-7ED2227B1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88710-CFF4-41CC-B582-E1081CE3E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274A-FF42-4F19-BD04-96D2007C5FB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154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3AC2-120F-46A0-8DA0-C72CB010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BAED1-6263-47D1-8634-E20BD0C5F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53F6A-D123-49E5-896C-8859A3E9B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BB62-F74B-473C-B61F-D76B46FF8C49}" type="datetimeFigureOut">
              <a:rPr lang="id-ID" smtClean="0"/>
              <a:t>25/04/2020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B3DD9-FF70-49E6-A454-DF68BDB66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B4F17-EE14-4232-A9EF-5EE771D6A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274A-FF42-4F19-BD04-96D2007C5FB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16843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C944C-DDD7-4596-B84D-5C6641176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C91F-DAE5-4D6D-8372-DB5C6B809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C3C86-DC69-4D64-BC18-F5F3E9A0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BB62-F74B-473C-B61F-D76B46FF8C49}" type="datetimeFigureOut">
              <a:rPr lang="id-ID" smtClean="0"/>
              <a:t>25/04/2020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7CD41-46BA-44A8-BDB4-F45BE6CD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5FF11-E675-4979-BB01-91F5C089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274A-FF42-4F19-BD04-96D2007C5FB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971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00168-042D-4A82-A153-A28E86E14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A9EF2-907C-4A08-8B53-35A7F437C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27AF4-57E2-4DDC-846D-CBE4D2786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DB8B5-6094-408B-A1E0-9B168D361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BB62-F74B-473C-B61F-D76B46FF8C49}" type="datetimeFigureOut">
              <a:rPr lang="id-ID" smtClean="0"/>
              <a:t>25/04/2020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B22F7-F228-455B-9964-C80090257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AC62D-EBF9-4683-8810-B92CEA6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274A-FF42-4F19-BD04-96D2007C5FB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58822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DE840-08D6-4E57-91DF-E4EB49E51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BD3F2-4B85-49FF-86FA-28264D6A9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4A008-9BFD-47A7-9E02-40968CDC8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43297-66FC-42F1-A9D0-D96C8EB59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CC2F5A-899E-4FD7-BE11-89E0A0E0BE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BE178E-0ED8-4B2E-8441-160EC537E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BB62-F74B-473C-B61F-D76B46FF8C49}" type="datetimeFigureOut">
              <a:rPr lang="id-ID" smtClean="0"/>
              <a:t>25/04/2020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4E47D3-3BC1-4372-A6CC-67694BFE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F3BDA1-6415-446C-B8F9-D44D8F76E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274A-FF42-4F19-BD04-96D2007C5FB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768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26AE5-4C02-4012-8A06-74CFBF930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E7D0C8-C4E9-443D-9D40-9D864EE59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BB62-F74B-473C-B61F-D76B46FF8C49}" type="datetimeFigureOut">
              <a:rPr lang="id-ID" smtClean="0"/>
              <a:t>25/04/2020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A25450-ED82-41BC-801F-64429ED91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61E17-63C7-45A2-90F7-E78E9683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274A-FF42-4F19-BD04-96D2007C5FB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861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AB124-5DB2-4D0A-A602-F3D1F2F9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BB62-F74B-473C-B61F-D76B46FF8C49}" type="datetimeFigureOut">
              <a:rPr lang="id-ID" smtClean="0"/>
              <a:t>25/04/2020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4F131A-9BC4-4DD4-A26D-18D3D722E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5E577-65B3-4890-9DE9-E94D8657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274A-FF42-4F19-BD04-96D2007C5FB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1990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A973B-7BCD-4577-B392-75DCA1899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5D768-9E8A-4932-BD64-03E2A82F5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23D82-854B-4DA0-B6E1-6AF6982FE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18BAE-3E08-4604-B29D-58881F9B9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BB62-F74B-473C-B61F-D76B46FF8C49}" type="datetimeFigureOut">
              <a:rPr lang="id-ID" smtClean="0"/>
              <a:t>25/04/2020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0B501-0397-41D5-95DB-B2C3AED4F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7C6E7-F974-4DC1-BA28-691AFB84D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274A-FF42-4F19-BD04-96D2007C5FB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54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82E93-F171-4CEE-A450-36CCCB44D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7D7223-87F5-4B93-B9CD-474DC64DEC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0394A-80BC-49F2-8FC9-072797FF9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28E8D-1BF5-4B46-9B51-88CA4D932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BB62-F74B-473C-B61F-D76B46FF8C49}" type="datetimeFigureOut">
              <a:rPr lang="id-ID" smtClean="0"/>
              <a:t>25/04/2020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D41FC-4DCC-4A04-91F8-ED157A28C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828E7-5263-406B-8CFE-B78D484E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274A-FF42-4F19-BD04-96D2007C5FB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3949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7FB514-D73F-4602-81EB-FA320D318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C7C24-71FF-4925-9C43-504B3FE99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B3B52-47D3-4EB2-8D01-2C283102D5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1BB62-F74B-473C-B61F-D76B46FF8C49}" type="datetimeFigureOut">
              <a:rPr lang="id-ID" smtClean="0"/>
              <a:t>25/04/2020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E870-F55D-4FB1-A217-B51B881A8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C338B-2CD6-4378-88B2-DC23D0BBA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5274A-FF42-4F19-BD04-96D2007C5FB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1959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6C2D-458F-497E-A864-00262C3E57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12E9E4-988D-4C7E-900E-4D505A85EC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34D9095-3B27-4288-926D-D22C65ED14F3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4AC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9712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5027-34BF-4FB4-8CF8-4E865A4C9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DDBB2-BCC5-421F-B736-2AF30A6B2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1026" name="Picture 2" descr="Travel Beach Location Cyan Beach Pin logo design">
            <a:extLst>
              <a:ext uri="{FF2B5EF4-FFF2-40B4-BE49-F238E27FC236}">
                <a16:creationId xmlns:a16="http://schemas.microsoft.com/office/drawing/2014/main" id="{9D8F7ED5-4A32-4A21-B422-CD4737099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920" y="2778062"/>
            <a:ext cx="3095625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75BD8D-E0BC-49D9-9EC0-83B63A76F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868" y="2191813"/>
            <a:ext cx="5744839" cy="323147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1FB020-D1AD-4664-BA0D-00A8D21FD9EF}"/>
              </a:ext>
            </a:extLst>
          </p:cNvPr>
          <p:cNvSpPr/>
          <p:nvPr/>
        </p:nvSpPr>
        <p:spPr>
          <a:xfrm>
            <a:off x="772357" y="1615736"/>
            <a:ext cx="2210540" cy="727969"/>
          </a:xfrm>
          <a:prstGeom prst="roundRect">
            <a:avLst/>
          </a:prstGeom>
          <a:solidFill>
            <a:srgbClr val="071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541C18-47C0-48BD-8C71-1A351B949B19}"/>
              </a:ext>
            </a:extLst>
          </p:cNvPr>
          <p:cNvSpPr/>
          <p:nvPr/>
        </p:nvSpPr>
        <p:spPr>
          <a:xfrm>
            <a:off x="772357" y="2573553"/>
            <a:ext cx="2210540" cy="727969"/>
          </a:xfrm>
          <a:prstGeom prst="roundRect">
            <a:avLst/>
          </a:prstGeom>
          <a:solidFill>
            <a:srgbClr val="48C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2A28B3A-F45A-4193-9C23-3F998A5E4BF9}"/>
              </a:ext>
            </a:extLst>
          </p:cNvPr>
          <p:cNvSpPr/>
          <p:nvPr/>
        </p:nvSpPr>
        <p:spPr>
          <a:xfrm>
            <a:off x="772357" y="3602222"/>
            <a:ext cx="2210540" cy="727969"/>
          </a:xfrm>
          <a:prstGeom prst="roundRect">
            <a:avLst/>
          </a:prstGeom>
          <a:solidFill>
            <a:srgbClr val="4AC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798579-F394-4E38-A228-FF7E3B787000}"/>
              </a:ext>
            </a:extLst>
          </p:cNvPr>
          <p:cNvSpPr/>
          <p:nvPr/>
        </p:nvSpPr>
        <p:spPr>
          <a:xfrm>
            <a:off x="772357" y="4597261"/>
            <a:ext cx="2210540" cy="727969"/>
          </a:xfrm>
          <a:prstGeom prst="roundRect">
            <a:avLst/>
          </a:prstGeom>
          <a:solidFill>
            <a:srgbClr val="F3B1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CB80909-4A9C-46F3-BF3B-190AE3B2F256}"/>
              </a:ext>
            </a:extLst>
          </p:cNvPr>
          <p:cNvSpPr/>
          <p:nvPr/>
        </p:nvSpPr>
        <p:spPr>
          <a:xfrm>
            <a:off x="772357" y="5659560"/>
            <a:ext cx="2210540" cy="727969"/>
          </a:xfrm>
          <a:prstGeom prst="roundRect">
            <a:avLst/>
          </a:prstGeom>
          <a:solidFill>
            <a:srgbClr val="FF9E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4" name="Picture 2" descr="Travel Beach Location Cyan Beach Pin logo design">
            <a:extLst>
              <a:ext uri="{FF2B5EF4-FFF2-40B4-BE49-F238E27FC236}">
                <a16:creationId xmlns:a16="http://schemas.microsoft.com/office/drawing/2014/main" id="{F6ABC317-B87E-45D0-B374-CE91745A20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4923" y1="31154" x2="44923" y2="31154"/>
                        <a14:foregroundMark x1="51692" y1="30000" x2="44615" y2="48846"/>
                        <a14:foregroundMark x1="44615" y1="48846" x2="59385" y2="38846"/>
                        <a14:foregroundMark x1="59385" y1="38846" x2="46154" y2="28846"/>
                        <a14:foregroundMark x1="46154" y1="28846" x2="58769" y2="40385"/>
                        <a14:foregroundMark x1="58769" y1="40385" x2="42769" y2="40769"/>
                        <a14:foregroundMark x1="42769" y1="40769" x2="58462" y2="39615"/>
                        <a14:foregroundMark x1="58462" y1="39615" x2="43692" y2="48462"/>
                        <a14:foregroundMark x1="43692" y1="48462" x2="49846" y2="33462"/>
                        <a14:foregroundMark x1="50462" y1="51923" x2="55077" y2="511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909" t="14229" r="30949" b="30317"/>
          <a:stretch/>
        </p:blipFill>
        <p:spPr bwMode="auto">
          <a:xfrm>
            <a:off x="3813383" y="1404749"/>
            <a:ext cx="1180730" cy="137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229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5027-34BF-4FB4-8CF8-4E865A4C9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531" y="782758"/>
            <a:ext cx="2375029" cy="997295"/>
          </a:xfrm>
        </p:spPr>
        <p:txBody>
          <a:bodyPr>
            <a:normAutofit/>
          </a:bodyPr>
          <a:lstStyle/>
          <a:p>
            <a:r>
              <a:rPr lang="id-ID" sz="3200" dirty="0"/>
              <a:t>#071c4d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1FB020-D1AD-4664-BA0D-00A8D21FD9EF}"/>
              </a:ext>
            </a:extLst>
          </p:cNvPr>
          <p:cNvSpPr/>
          <p:nvPr/>
        </p:nvSpPr>
        <p:spPr>
          <a:xfrm>
            <a:off x="600861" y="1615736"/>
            <a:ext cx="3028371" cy="997295"/>
          </a:xfrm>
          <a:prstGeom prst="roundRect">
            <a:avLst/>
          </a:prstGeom>
          <a:solidFill>
            <a:srgbClr val="071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541C18-47C0-48BD-8C71-1A351B949B19}"/>
              </a:ext>
            </a:extLst>
          </p:cNvPr>
          <p:cNvSpPr/>
          <p:nvPr/>
        </p:nvSpPr>
        <p:spPr>
          <a:xfrm>
            <a:off x="4581814" y="1615736"/>
            <a:ext cx="3028371" cy="997295"/>
          </a:xfrm>
          <a:prstGeom prst="roundRect">
            <a:avLst/>
          </a:prstGeom>
          <a:solidFill>
            <a:srgbClr val="48C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2A28B3A-F45A-4193-9C23-3F998A5E4BF9}"/>
              </a:ext>
            </a:extLst>
          </p:cNvPr>
          <p:cNvSpPr/>
          <p:nvPr/>
        </p:nvSpPr>
        <p:spPr>
          <a:xfrm>
            <a:off x="8562767" y="1615736"/>
            <a:ext cx="3028371" cy="997295"/>
          </a:xfrm>
          <a:prstGeom prst="roundRect">
            <a:avLst/>
          </a:prstGeom>
          <a:solidFill>
            <a:srgbClr val="4AC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798579-F394-4E38-A228-FF7E3B787000}"/>
              </a:ext>
            </a:extLst>
          </p:cNvPr>
          <p:cNvSpPr/>
          <p:nvPr/>
        </p:nvSpPr>
        <p:spPr>
          <a:xfrm>
            <a:off x="2115045" y="3772311"/>
            <a:ext cx="3028371" cy="997295"/>
          </a:xfrm>
          <a:prstGeom prst="roundRect">
            <a:avLst/>
          </a:prstGeom>
          <a:solidFill>
            <a:srgbClr val="F3B1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CB80909-4A9C-46F3-BF3B-190AE3B2F256}"/>
              </a:ext>
            </a:extLst>
          </p:cNvPr>
          <p:cNvSpPr/>
          <p:nvPr/>
        </p:nvSpPr>
        <p:spPr>
          <a:xfrm>
            <a:off x="7048581" y="3772311"/>
            <a:ext cx="3028371" cy="997295"/>
          </a:xfrm>
          <a:prstGeom prst="roundRect">
            <a:avLst/>
          </a:prstGeom>
          <a:solidFill>
            <a:srgbClr val="FF9E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A04ED7-46C7-4F1E-BF6B-092B250AFE68}"/>
              </a:ext>
            </a:extLst>
          </p:cNvPr>
          <p:cNvSpPr/>
          <p:nvPr/>
        </p:nvSpPr>
        <p:spPr>
          <a:xfrm>
            <a:off x="5289528" y="931403"/>
            <a:ext cx="16129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200" dirty="0"/>
              <a:t>#48c5d3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8FA3FD-3883-435A-84C4-43BBFF418A4B}"/>
              </a:ext>
            </a:extLst>
          </p:cNvPr>
          <p:cNvSpPr/>
          <p:nvPr/>
        </p:nvSpPr>
        <p:spPr>
          <a:xfrm>
            <a:off x="9282503" y="931402"/>
            <a:ext cx="1588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200" dirty="0"/>
              <a:t>#4ac7e3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9906F-C6A2-4F37-8C4C-0507970EC7D7}"/>
              </a:ext>
            </a:extLst>
          </p:cNvPr>
          <p:cNvSpPr/>
          <p:nvPr/>
        </p:nvSpPr>
        <p:spPr>
          <a:xfrm>
            <a:off x="7679351" y="4949876"/>
            <a:ext cx="17668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3200" b="0" dirty="0">
                <a:effectLst/>
                <a:latin typeface="Consolas" panose="020B0609020204030204" pitchFamily="49" charset="0"/>
              </a:rPr>
              <a:t>#FF9E53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CD0AF8-1DBD-47B9-B6CD-874710ABAF71}"/>
              </a:ext>
            </a:extLst>
          </p:cNvPr>
          <p:cNvSpPr/>
          <p:nvPr/>
        </p:nvSpPr>
        <p:spPr>
          <a:xfrm>
            <a:off x="2846804" y="4949875"/>
            <a:ext cx="15648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200" dirty="0"/>
              <a:t>#f3b129</a:t>
            </a:r>
          </a:p>
        </p:txBody>
      </p:sp>
    </p:spTree>
    <p:extLst>
      <p:ext uri="{BB962C8B-B14F-4D97-AF65-F5344CB8AC3E}">
        <p14:creationId xmlns:p14="http://schemas.microsoft.com/office/powerpoint/2010/main" val="3227697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34D9095-3B27-4288-926D-D22C65ED14F3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C6E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" name="Picture 8" descr="A traffic light&#10;&#10;Description automatically generated">
            <a:extLst>
              <a:ext uri="{FF2B5EF4-FFF2-40B4-BE49-F238E27FC236}">
                <a16:creationId xmlns:a16="http://schemas.microsoft.com/office/drawing/2014/main" id="{51CF2A40-2761-48AE-A4E8-51D047907EC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1252423"/>
            <a:ext cx="9829800" cy="3843451"/>
          </a:xfrm>
          <a:prstGeom prst="rect">
            <a:avLst/>
          </a:prstGeom>
        </p:spPr>
      </p:pic>
      <p:pic>
        <p:nvPicPr>
          <p:cNvPr id="11" name="Picture 10" descr="A picture containing food, room&#10;&#10;Description automatically generated">
            <a:extLst>
              <a:ext uri="{FF2B5EF4-FFF2-40B4-BE49-F238E27FC236}">
                <a16:creationId xmlns:a16="http://schemas.microsoft.com/office/drawing/2014/main" id="{E42B33C6-40DF-4B52-8BDF-E417DEB4BC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00" r="80141"/>
          <a:stretch/>
        </p:blipFill>
        <p:spPr>
          <a:xfrm>
            <a:off x="4028836" y="3972613"/>
            <a:ext cx="1533525" cy="1486014"/>
          </a:xfrm>
          <a:prstGeom prst="rect">
            <a:avLst/>
          </a:prstGeom>
        </p:spPr>
      </p:pic>
      <p:pic>
        <p:nvPicPr>
          <p:cNvPr id="12" name="Picture 11" descr="A picture containing food, room&#10;&#10;Description automatically generated">
            <a:extLst>
              <a:ext uri="{FF2B5EF4-FFF2-40B4-BE49-F238E27FC236}">
                <a16:creationId xmlns:a16="http://schemas.microsoft.com/office/drawing/2014/main" id="{0E217D9E-019F-49E0-ADAE-2736FA6FBC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59" t="60518" r="64978" b="27512"/>
          <a:stretch/>
        </p:blipFill>
        <p:spPr>
          <a:xfrm>
            <a:off x="2392363" y="1762805"/>
            <a:ext cx="1190625" cy="1224643"/>
          </a:xfrm>
          <a:prstGeom prst="rect">
            <a:avLst/>
          </a:prstGeom>
        </p:spPr>
      </p:pic>
      <p:pic>
        <p:nvPicPr>
          <p:cNvPr id="13" name="Picture 12" descr="A picture containing food, room&#10;&#10;Description automatically generated">
            <a:extLst>
              <a:ext uri="{FF2B5EF4-FFF2-40B4-BE49-F238E27FC236}">
                <a16:creationId xmlns:a16="http://schemas.microsoft.com/office/drawing/2014/main" id="{55F20FA3-3003-40F6-9D9B-CEB4E686EF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8" t="37158" r="62646" b="45134"/>
          <a:stretch/>
        </p:blipFill>
        <p:spPr>
          <a:xfrm>
            <a:off x="7337222" y="1883030"/>
            <a:ext cx="1190625" cy="1014527"/>
          </a:xfrm>
          <a:prstGeom prst="rect">
            <a:avLst/>
          </a:prstGeom>
        </p:spPr>
      </p:pic>
      <p:pic>
        <p:nvPicPr>
          <p:cNvPr id="14" name="Picture 13" descr="A picture containing food, room&#10;&#10;Description automatically generated">
            <a:extLst>
              <a:ext uri="{FF2B5EF4-FFF2-40B4-BE49-F238E27FC236}">
                <a16:creationId xmlns:a16="http://schemas.microsoft.com/office/drawing/2014/main" id="{DA47D457-06E9-40BF-8C7F-0FD921B0B7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72" t="33833" r="-2996" b="42806"/>
          <a:stretch/>
        </p:blipFill>
        <p:spPr>
          <a:xfrm>
            <a:off x="7296944" y="4510982"/>
            <a:ext cx="1533525" cy="1338377"/>
          </a:xfrm>
          <a:prstGeom prst="rect">
            <a:avLst/>
          </a:prstGeom>
        </p:spPr>
      </p:pic>
      <p:pic>
        <p:nvPicPr>
          <p:cNvPr id="17" name="Picture 16" descr="A picture containing fence&#10;&#10;Description automatically generated">
            <a:extLst>
              <a:ext uri="{FF2B5EF4-FFF2-40B4-BE49-F238E27FC236}">
                <a16:creationId xmlns:a16="http://schemas.microsoft.com/office/drawing/2014/main" id="{0F982BCA-7051-43D5-949B-EAF3572601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95507">
            <a:off x="-2665198" y="-2044464"/>
            <a:ext cx="2226775" cy="2418550"/>
          </a:xfrm>
          <a:prstGeom prst="rect">
            <a:avLst/>
          </a:prstGeom>
        </p:spPr>
      </p:pic>
      <p:pic>
        <p:nvPicPr>
          <p:cNvPr id="18" name="Picture 17" descr="A picture containing food, room&#10;&#10;Description automatically generated">
            <a:extLst>
              <a:ext uri="{FF2B5EF4-FFF2-40B4-BE49-F238E27FC236}">
                <a16:creationId xmlns:a16="http://schemas.microsoft.com/office/drawing/2014/main" id="{558B470E-956D-4CBF-B3EC-164C99AAF0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6" t="17844" r="57925" b="70629"/>
          <a:stretch/>
        </p:blipFill>
        <p:spPr>
          <a:xfrm>
            <a:off x="5326742" y="1696713"/>
            <a:ext cx="1409699" cy="1437340"/>
          </a:xfrm>
          <a:prstGeom prst="rect">
            <a:avLst/>
          </a:prstGeom>
        </p:spPr>
      </p:pic>
      <p:pic>
        <p:nvPicPr>
          <p:cNvPr id="19" name="Picture 18" descr="A picture containing food, room&#10;&#10;Description automatically generated">
            <a:extLst>
              <a:ext uri="{FF2B5EF4-FFF2-40B4-BE49-F238E27FC236}">
                <a16:creationId xmlns:a16="http://schemas.microsoft.com/office/drawing/2014/main" id="{4CCCD1DB-2672-48EC-B2CC-EAE31A49F0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0" t="70717" r="51919" b="1"/>
          <a:stretch/>
        </p:blipFill>
        <p:spPr>
          <a:xfrm>
            <a:off x="5528918" y="3501003"/>
            <a:ext cx="1436484" cy="1638414"/>
          </a:xfrm>
          <a:prstGeom prst="rect">
            <a:avLst/>
          </a:prstGeom>
        </p:spPr>
      </p:pic>
      <p:pic>
        <p:nvPicPr>
          <p:cNvPr id="20" name="Picture 19" descr="A picture containing food, room&#10;&#10;Description automatically generated">
            <a:extLst>
              <a:ext uri="{FF2B5EF4-FFF2-40B4-BE49-F238E27FC236}">
                <a16:creationId xmlns:a16="http://schemas.microsoft.com/office/drawing/2014/main" id="{F6EE24BA-5741-44B6-B38A-B38546EC98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65" t="21831" r="83826" b="60465"/>
          <a:stretch/>
        </p:blipFill>
        <p:spPr>
          <a:xfrm>
            <a:off x="4074487" y="1295966"/>
            <a:ext cx="1001486" cy="990599"/>
          </a:xfrm>
          <a:prstGeom prst="rect">
            <a:avLst/>
          </a:prstGeom>
        </p:spPr>
      </p:pic>
      <p:pic>
        <p:nvPicPr>
          <p:cNvPr id="22" name="Picture 21" descr="A picture containing umbrella, rain&#10;&#10;Description automatically generated">
            <a:extLst>
              <a:ext uri="{FF2B5EF4-FFF2-40B4-BE49-F238E27FC236}">
                <a16:creationId xmlns:a16="http://schemas.microsoft.com/office/drawing/2014/main" id="{7192E760-5B10-4D0E-A1EF-96FCCFFC6A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875" y="2768379"/>
            <a:ext cx="1653756" cy="1638414"/>
          </a:xfrm>
          <a:prstGeom prst="rect">
            <a:avLst/>
          </a:prstGeom>
        </p:spPr>
      </p:pic>
      <p:pic>
        <p:nvPicPr>
          <p:cNvPr id="24" name="Picture 23" descr="A picture containing wheel, food, bridge, drawing&#10;&#10;Description automatically generated">
            <a:extLst>
              <a:ext uri="{FF2B5EF4-FFF2-40B4-BE49-F238E27FC236}">
                <a16:creationId xmlns:a16="http://schemas.microsoft.com/office/drawing/2014/main" id="{C91F3B5D-FF05-4980-B104-501BBC5DD5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74" y="3194321"/>
            <a:ext cx="1910043" cy="115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path" presetSubtype="0" accel="75000" decel="2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7.40741E-7 L 1.31315 1.31343 " pathEditMode="relative" rAng="0" ptsTypes="AA">
                                      <p:cBhvr>
                                        <p:cTn id="62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51" y="6567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6.25E-7 1.11022E-16 L -0.43763 0.42454 " pathEditMode="relative" rAng="0" ptsTypes="AA">
                                      <p:cBhvr>
                                        <p:cTn id="64" dur="1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88" y="21227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16667E-7 -1.11111E-6 L -0.04687 -0.44167 " pathEditMode="relative" rAng="0" ptsTypes="AA">
                                      <p:cBhvr>
                                        <p:cTn id="66" dur="19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4" y="-22083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2.08333E-6 3.7037E-6 L -0.37695 0.38958 " pathEditMode="relative" rAng="0" ptsTypes="AA">
                                      <p:cBhvr>
                                        <p:cTn id="68" dur="2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54" y="19468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 0 L -0.43763 0.42454 " pathEditMode="relative" ptsTypes="AA">
                                      <p:cBhvr>
                                        <p:cTn id="7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1.45833E-6 -3.33333E-6 L 0.12578 -0.56041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9" y="-28032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-4.07407E-6 L -0.01159 0.42732 " pathEditMode="relative" rAng="0" ptsTypes="AA">
                                      <p:cBhvr>
                                        <p:cTn id="74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6" y="21366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8333E-7 -1.11111E-6 L -0.00807 0.55278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" y="27639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1.04167E-6 3.7037E-7 L 0.24193 -0.48449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96" y="-24236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1.66667E-6 1.85185E-6 L 0.40534 -0.14792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60" y="-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n animal&#10;&#10;Description automatically generated">
            <a:extLst>
              <a:ext uri="{FF2B5EF4-FFF2-40B4-BE49-F238E27FC236}">
                <a16:creationId xmlns:a16="http://schemas.microsoft.com/office/drawing/2014/main" id="{7F1A0282-854D-4A90-826D-2C9BB6CA6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6" name="Picture 15" descr="A picture containing food, room&#10;&#10;Description automatically generated">
            <a:extLst>
              <a:ext uri="{FF2B5EF4-FFF2-40B4-BE49-F238E27FC236}">
                <a16:creationId xmlns:a16="http://schemas.microsoft.com/office/drawing/2014/main" id="{D811EE96-1DB3-44A5-AA1D-5947DECA5F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00" r="80141"/>
          <a:stretch/>
        </p:blipFill>
        <p:spPr>
          <a:xfrm>
            <a:off x="4028836" y="3972613"/>
            <a:ext cx="1533525" cy="1486014"/>
          </a:xfrm>
          <a:prstGeom prst="rect">
            <a:avLst/>
          </a:prstGeom>
        </p:spPr>
      </p:pic>
      <p:pic>
        <p:nvPicPr>
          <p:cNvPr id="21" name="Picture 20" descr="A picture containing food, room&#10;&#10;Description automatically generated">
            <a:extLst>
              <a:ext uri="{FF2B5EF4-FFF2-40B4-BE49-F238E27FC236}">
                <a16:creationId xmlns:a16="http://schemas.microsoft.com/office/drawing/2014/main" id="{44E507E6-E91C-4F90-BD55-E671D42D2E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59" t="60518" r="64978" b="27512"/>
          <a:stretch/>
        </p:blipFill>
        <p:spPr>
          <a:xfrm>
            <a:off x="2392363" y="1762805"/>
            <a:ext cx="1190625" cy="1224643"/>
          </a:xfrm>
          <a:prstGeom prst="rect">
            <a:avLst/>
          </a:prstGeom>
        </p:spPr>
      </p:pic>
      <p:pic>
        <p:nvPicPr>
          <p:cNvPr id="23" name="Picture 22" descr="A picture containing food, room&#10;&#10;Description automatically generated">
            <a:extLst>
              <a:ext uri="{FF2B5EF4-FFF2-40B4-BE49-F238E27FC236}">
                <a16:creationId xmlns:a16="http://schemas.microsoft.com/office/drawing/2014/main" id="{252144AC-9923-4597-AEB1-E0D7FB1053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8" t="37158" r="62646" b="45134"/>
          <a:stretch/>
        </p:blipFill>
        <p:spPr>
          <a:xfrm>
            <a:off x="7337222" y="1883030"/>
            <a:ext cx="1190625" cy="1014527"/>
          </a:xfrm>
          <a:prstGeom prst="rect">
            <a:avLst/>
          </a:prstGeom>
        </p:spPr>
      </p:pic>
      <p:pic>
        <p:nvPicPr>
          <p:cNvPr id="25" name="Picture 24" descr="A picture containing food, room&#10;&#10;Description automatically generated">
            <a:extLst>
              <a:ext uri="{FF2B5EF4-FFF2-40B4-BE49-F238E27FC236}">
                <a16:creationId xmlns:a16="http://schemas.microsoft.com/office/drawing/2014/main" id="{0BD99956-D653-474D-9977-5B60E19552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72" t="33833" r="-2996" b="42806"/>
          <a:stretch/>
        </p:blipFill>
        <p:spPr>
          <a:xfrm>
            <a:off x="7296944" y="4510982"/>
            <a:ext cx="1533525" cy="1338377"/>
          </a:xfrm>
          <a:prstGeom prst="rect">
            <a:avLst/>
          </a:prstGeom>
        </p:spPr>
      </p:pic>
      <p:pic>
        <p:nvPicPr>
          <p:cNvPr id="26" name="Picture 25" descr="A picture containing fence&#10;&#10;Description automatically generated">
            <a:extLst>
              <a:ext uri="{FF2B5EF4-FFF2-40B4-BE49-F238E27FC236}">
                <a16:creationId xmlns:a16="http://schemas.microsoft.com/office/drawing/2014/main" id="{E717B3CC-3CCF-438A-A8AB-0E312EF649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95507">
            <a:off x="-2496197" y="-2037087"/>
            <a:ext cx="2065659" cy="2243559"/>
          </a:xfrm>
          <a:prstGeom prst="rect">
            <a:avLst/>
          </a:prstGeom>
        </p:spPr>
      </p:pic>
      <p:pic>
        <p:nvPicPr>
          <p:cNvPr id="27" name="Picture 26" descr="A picture containing food, room&#10;&#10;Description automatically generated">
            <a:extLst>
              <a:ext uri="{FF2B5EF4-FFF2-40B4-BE49-F238E27FC236}">
                <a16:creationId xmlns:a16="http://schemas.microsoft.com/office/drawing/2014/main" id="{A823379C-85A8-467E-900A-8C97B489D8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6" t="17844" r="57925" b="70629"/>
          <a:stretch/>
        </p:blipFill>
        <p:spPr>
          <a:xfrm>
            <a:off x="5197710" y="1809755"/>
            <a:ext cx="1409699" cy="1437340"/>
          </a:xfrm>
          <a:prstGeom prst="rect">
            <a:avLst/>
          </a:prstGeom>
        </p:spPr>
      </p:pic>
      <p:pic>
        <p:nvPicPr>
          <p:cNvPr id="28" name="Picture 27" descr="A picture containing food, room&#10;&#10;Description automatically generated">
            <a:extLst>
              <a:ext uri="{FF2B5EF4-FFF2-40B4-BE49-F238E27FC236}">
                <a16:creationId xmlns:a16="http://schemas.microsoft.com/office/drawing/2014/main" id="{2F01C4D6-2187-49B3-84D5-CC0021E1AE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0" t="70717" r="51919" b="1"/>
          <a:stretch/>
        </p:blipFill>
        <p:spPr>
          <a:xfrm>
            <a:off x="5528918" y="3501003"/>
            <a:ext cx="1436484" cy="1638414"/>
          </a:xfrm>
          <a:prstGeom prst="rect">
            <a:avLst/>
          </a:prstGeom>
        </p:spPr>
      </p:pic>
      <p:pic>
        <p:nvPicPr>
          <p:cNvPr id="29" name="Picture 28" descr="A picture containing food, room&#10;&#10;Description automatically generated">
            <a:extLst>
              <a:ext uri="{FF2B5EF4-FFF2-40B4-BE49-F238E27FC236}">
                <a16:creationId xmlns:a16="http://schemas.microsoft.com/office/drawing/2014/main" id="{9AA02BD2-C098-495F-A8E4-7B6BF936A4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65" t="21831" r="83826" b="60465"/>
          <a:stretch/>
        </p:blipFill>
        <p:spPr>
          <a:xfrm>
            <a:off x="4074487" y="1295966"/>
            <a:ext cx="1001486" cy="990599"/>
          </a:xfrm>
          <a:prstGeom prst="rect">
            <a:avLst/>
          </a:prstGeom>
        </p:spPr>
      </p:pic>
      <p:pic>
        <p:nvPicPr>
          <p:cNvPr id="30" name="Picture 29" descr="A picture containing umbrella, rain&#10;&#10;Description automatically generated">
            <a:extLst>
              <a:ext uri="{FF2B5EF4-FFF2-40B4-BE49-F238E27FC236}">
                <a16:creationId xmlns:a16="http://schemas.microsoft.com/office/drawing/2014/main" id="{54333DB4-FE53-4472-B44F-453F2665B5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875" y="2768379"/>
            <a:ext cx="1653756" cy="1638414"/>
          </a:xfrm>
          <a:prstGeom prst="rect">
            <a:avLst/>
          </a:prstGeom>
        </p:spPr>
      </p:pic>
      <p:pic>
        <p:nvPicPr>
          <p:cNvPr id="31" name="Picture 30" descr="A picture containing wheel, food, bridge, drawing&#10;&#10;Description automatically generated">
            <a:extLst>
              <a:ext uri="{FF2B5EF4-FFF2-40B4-BE49-F238E27FC236}">
                <a16:creationId xmlns:a16="http://schemas.microsoft.com/office/drawing/2014/main" id="{C30F025E-2F1C-467F-951D-01B955A03F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74" y="3194321"/>
            <a:ext cx="1910043" cy="1154349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CA27E872-0C50-453C-988B-C29DD4DA9F20}"/>
              </a:ext>
            </a:extLst>
          </p:cNvPr>
          <p:cNvSpPr txBox="1">
            <a:spLocks/>
          </p:cNvSpPr>
          <p:nvPr/>
        </p:nvSpPr>
        <p:spPr>
          <a:xfrm>
            <a:off x="7563238" y="-2154805"/>
            <a:ext cx="2375029" cy="9972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71C4D"/>
                </a:solidFill>
                <a:latin typeface="Lemon/Milk" panose="020B0603050302020204" pitchFamily="34" charset="0"/>
              </a:rPr>
              <a:t>EASYGO</a:t>
            </a:r>
            <a:endParaRPr lang="id-ID" sz="3200" b="1" dirty="0">
              <a:solidFill>
                <a:srgbClr val="071C4D"/>
              </a:solidFill>
              <a:latin typeface="Lemon/Mil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875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11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Lemon/Milk</vt:lpstr>
      <vt:lpstr>Office Theme</vt:lpstr>
      <vt:lpstr>PowerPoint Presentation</vt:lpstr>
      <vt:lpstr>PowerPoint Presentation</vt:lpstr>
      <vt:lpstr>#071c4d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15116015 Godfried Junio Sebastian M</dc:creator>
  <cp:lastModifiedBy>15116015 Godfried Junio Sebastian M</cp:lastModifiedBy>
  <cp:revision>14</cp:revision>
  <dcterms:created xsi:type="dcterms:W3CDTF">2020-02-27T20:57:12Z</dcterms:created>
  <dcterms:modified xsi:type="dcterms:W3CDTF">2020-04-24T19:33:03Z</dcterms:modified>
</cp:coreProperties>
</file>