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10862280" y="784080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</a:t>
            </a:r>
            <a:r>
              <a:rPr b="0" lang="pt-BR" sz="4400" spc="-1" strike="noStrike">
                <a:latin typeface="Arial"/>
              </a:rPr>
              <a:t>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92480" y="1260360"/>
            <a:ext cx="42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92480" y="1260360"/>
            <a:ext cx="42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680480" y="1189080"/>
            <a:ext cx="578196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Operadores lógicos e condicionais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680480" y="3049560"/>
            <a:ext cx="578196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Gustavo Rodrigues Wanderley Narciso dos Santos Lima Júnior 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Expressões Lógicas(Negação - not)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080" y="1489680"/>
            <a:ext cx="83667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O operador NOT é aplicado a uma proposição e tem o efeito de inverter seu valor lógico.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Exemplo: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8080" y="2684880"/>
            <a:ext cx="4182840" cy="21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(p) Ele trabalha.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Ele não trabalha.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572000" y="2706480"/>
            <a:ext cx="4182840" cy="21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! verdadeiro = FALSO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! falso = VERDADEIRO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Estruturas Condicionais (If, Else, Elif)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IF  serve para alterar o fluxo de execução de um programa em C baseado no valor, verdadeiro ou falso, de uma expressão lógica.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ELSE é usada em conjunto com o IF é executada quando a condição do dentro do IF não é satisfeita. Ex:</a:t>
            </a:r>
            <a:endParaRPr b="0" lang="pt-BR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938880" y="3240000"/>
            <a:ext cx="3240000" cy="177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Estruturas Condicionais (If, Else, Elif)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ELIF é uma função parecida com else, porém a usamos quando queremos atribuir uma condição para else.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lvl="2" marL="648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008000" y="2378160"/>
            <a:ext cx="4536000" cy="258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Roteiro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85840" indent="-284400">
              <a:lnSpc>
                <a:spcPct val="115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Expressões Relacionais </a:t>
            </a:r>
            <a:endParaRPr b="0" lang="pt-BR" sz="20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Expressões Lógicas (And, Or, Not)</a:t>
            </a:r>
            <a:endParaRPr b="0" lang="pt-BR" sz="20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Estruturas condicionais (Simples e Compostas)</a:t>
            </a:r>
            <a:endParaRPr b="0" lang="pt-BR" sz="20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Exercícios </a:t>
            </a:r>
            <a:endParaRPr b="0" lang="pt-BR" sz="20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Desafios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601"/>
              </a:spcAft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Expressões Relacionais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20600" y="1489680"/>
            <a:ext cx="8901720" cy="31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640">
              <a:lnSpc>
                <a:spcPct val="115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Expressões relacionais são comparações entre dois valores do mesmo tipo. </a:t>
            </a:r>
            <a:endParaRPr b="0" lang="pt-BR" sz="2000" spc="-1" strike="noStrike">
              <a:latin typeface="Arial"/>
            </a:endParaRPr>
          </a:p>
          <a:p>
            <a:pPr marL="343080" indent="-341640">
              <a:lnSpc>
                <a:spcPct val="115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Os valores podem ser constantes, variáveis ou expressões aritméticas.</a:t>
            </a:r>
            <a:endParaRPr b="0" lang="pt-BR" sz="2000" spc="-1" strike="noStrike">
              <a:latin typeface="Arial"/>
            </a:endParaRPr>
          </a:p>
          <a:p>
            <a:pPr marL="343080" indent="-341640">
              <a:lnSpc>
                <a:spcPct val="115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Possui apenas um dentre dois resultados possíveis: </a:t>
            </a:r>
            <a:endParaRPr b="0" lang="pt-BR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Roboto"/>
              <a:buChar char="○"/>
            </a:pPr>
            <a:r>
              <a:rPr b="0" lang="pt-BR" sz="1600" spc="-1" strike="noStrike">
                <a:solidFill>
                  <a:srgbClr val="ffffff"/>
                </a:solidFill>
                <a:latin typeface="Roboto"/>
                <a:ea typeface="Roboto"/>
              </a:rPr>
              <a:t>Verdadeiro </a:t>
            </a:r>
            <a:endParaRPr b="0" lang="pt-BR" sz="1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Roboto"/>
              <a:buChar char="○"/>
            </a:pPr>
            <a:r>
              <a:rPr b="0" lang="pt-BR" sz="1600" spc="-1" strike="noStrike">
                <a:solidFill>
                  <a:srgbClr val="ffffff"/>
                </a:solidFill>
                <a:latin typeface="Roboto"/>
                <a:ea typeface="Roboto"/>
              </a:rPr>
              <a:t>Falso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Expressões Relacionais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080" y="1329840"/>
            <a:ext cx="1701720" cy="16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9680">
              <a:lnSpc>
                <a:spcPct val="115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Igual</a:t>
            </a:r>
            <a:endParaRPr b="0" lang="pt-BR" sz="20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 == B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2 == 2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 == 2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(5-1) == 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502800" y="1326960"/>
            <a:ext cx="1701720" cy="16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96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Maior que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 &gt; B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3 &gt; 2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502800" y="3083400"/>
            <a:ext cx="1701720" cy="16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96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Menor que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B &lt; A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2 &lt;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510120" y="3104640"/>
            <a:ext cx="1701720" cy="17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96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Diferente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 != B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5 != 3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 != 2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(5-1) != 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6180840" y="1324080"/>
            <a:ext cx="2047320" cy="19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96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Maior ou igual a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 &gt;= B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5 &gt;= 5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(7-1) &gt;= 4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6180840" y="3125880"/>
            <a:ext cx="1948320" cy="19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96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Maior ou igual a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 &gt;= B 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5 &gt;= 5</a:t>
            </a:r>
            <a:endParaRPr b="0" lang="pt-BR" sz="18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(7-1) &gt;= 4 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Expressões Lógicas (booleanas)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Operadores lógicos:</a:t>
            </a:r>
            <a:endParaRPr b="0" lang="pt-BR" sz="20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and (Conjunção) </a:t>
            </a:r>
            <a:endParaRPr b="0" lang="pt-BR" sz="20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or (Disjunção)</a:t>
            </a:r>
            <a:endParaRPr b="0" lang="pt-BR" sz="20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not (Negação)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Expressões Lógicas(And – conjunção)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retorna verdadeiro caso todas as entradas forem verdadeiro;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Exemplo: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Imagine uma entrevista com duas perguntas.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As perguntas podem ser respondidas com sim OU não.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  <a:ea typeface="Roboto"/>
              </a:rPr>
              <a:t>As respostas não podem ser de outro tipo e nunca sim e não ao mesmo tempo.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Expressões Lógicas(And – conjunção)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8080" y="1489680"/>
            <a:ext cx="8366760" cy="35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Sim = 1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Não = 0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PERGUNTA 1: Você conhece a linguagem JavaScript?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PERGUNTA 2: Você conhece a linguagem Kotlin?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Somente candidatos que conheçam a linguagem JavaScript </a:t>
            </a:r>
            <a:r>
              <a:rPr b="1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E (and) </a:t>
            </a: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 linguagem Kotlin serão selecionados.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Ou seja: somente candidatos que conheçam as duas linguagens serão aprovados.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Expressões Lógicas(Or – Disjunção)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Retorna verdadeiro caso uma das entradas for verdadeiro;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Exemplo: Imagine uma entrevista com duas perguntas.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As perguntas podem ser respondidas com sim OU não. 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As respostas não podem ser de outro tipo e nunca sim e não ao mesmo tempo.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Sim = 1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Não = 0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PERGUNTA 1: Você conhece a linguagem Java?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PERGUNTA 2: Você conhece a linguagem C++?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Expressões Lógicas(Or – Disjunção)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Somente candidatos que conheçam a linguagem C++ </a:t>
            </a:r>
            <a:r>
              <a:rPr b="1" i="1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OU (or) </a:t>
            </a: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 linguagem Java serão selecionados. 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Ou seja: qualquer candidato que conheça uma das duas linguagens serão aprovados.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narciso junior</dc:creator>
  <dc:description/>
  <dc:language>pt-BR</dc:language>
  <cp:lastModifiedBy/>
  <dcterms:modified xsi:type="dcterms:W3CDTF">2019-11-29T10:01:04Z</dcterms:modified>
  <cp:revision>16</cp:revision>
  <dc:subject/>
  <dc:title>Operadores lógicos e condicionais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