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</p:sldIdLst>
  <p:sldSz cx="12192000" cy="6858000"/>
  <p:notesSz cx="6858000" cy="9144000"/>
  <p:embeddedFontLst>
    <p:embeddedFont>
      <p:font typeface="Lato" panose="020B0604020202020204" charset="0"/>
      <p:regular r:id="rId37"/>
      <p:bold r:id="rId38"/>
      <p:italic r:id="rId39"/>
      <p:boldItalic r:id="rId40"/>
    </p:embeddedFont>
    <p:embeddedFont>
      <p:font typeface="Raleway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g9W8odB/9ajYY9F0z8wY6pTV8n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913cc2ce5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913cc2ce5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3802e568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83802e568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3802e568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83802e568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3802e568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83802e568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3802e568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83802e568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3802e568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83802e568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3802e568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83802e568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83802e568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83802e568c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3802e568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83802e568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3802e568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183802e568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762ab62b9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1762ab62b9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3802e568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83802e568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3802e568c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183802e568c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3802e568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83802e568c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83802e568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183802e568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3802e568c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83802e568c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8cba2bb824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18cba2bb824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cba2bb824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8cba2bb824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8cba2bb824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8cba2bb824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8cba2bb824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8cba2bb824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8cba2bb824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8cba2bb824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83802e568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183802e568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8cba2bb824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18cba2bb824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83802e568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83802e568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3802e568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83802e568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34b80d5b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1834b80d5b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3802e568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183802e568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34b80d5b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834b80d5b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cba2bb824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18cba2bb824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34b80d5b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834b80d5b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3802e568c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83802e568c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81bc2ec375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g181bc2ec375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g181bc2ec375_0_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81bc2ec375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g181bc2ec375_0_3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81bc2ec375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g181bc2ec375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g181bc2ec375_0_4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81bc2ec375_0_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181bc2ec375_0_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g181bc2ec375_0_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999900" cy="3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g181bc2ec375_0_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999900" cy="3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g181bc2ec375_0_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/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81bc2ec375_0_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181bc2ec375_0_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g181bc2ec375_0_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81bc2ec375_0_1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81bc2ec375_0_20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7" name="Google Shape;27;g181bc2ec375_0_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81bc2ec375_0_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81bc2ec375_0_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81bc2ec375_0_26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g181bc2ec375_0_26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g181bc2ec375_0_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81bc2ec375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7" name="Google Shape;37;g181bc2ec375_0_3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81bc2ec375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81bc2ec375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1" name="Google Shape;41;g181bc2ec375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g181bc2ec375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g181bc2ec375_0_3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81bc2ec375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81bc2ec375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181bc2ec375_0_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loudera.com/HDPDocuments/HDP2/HDP-2.6.5/bk_reference/content/ams-ports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ocs.docker.com/ee/docker-ee/ubuntu/" TargetMode="External"/><Relationship Id="rId4" Type="http://schemas.openxmlformats.org/officeDocument/2006/relationships/hyperlink" Target="https://docs.docker.com/docker-for-windows/install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900125" y="1041400"/>
            <a:ext cx="10287000" cy="3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6000"/>
              <a:buFont typeface="Raleway Thin"/>
              <a:buNone/>
            </a:pPr>
            <a:r>
              <a:rPr lang="en-GB"/>
              <a:t>Instructions Manual HortonWorks sandbox for Hadoop environment</a:t>
            </a:r>
            <a:endParaRPr/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1252550" y="46164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None/>
            </a:pPr>
            <a:r>
              <a:rPr lang="en-GB"/>
              <a:t>Francis De la Cruz Delgado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13cc2ce50_3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/>
          </a:p>
        </p:txBody>
      </p:sp>
      <p:sp>
        <p:nvSpPr>
          <p:cNvPr id="117" name="Google Shape;117;g1913cc2ce50_3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83802e568c_0_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Validation Installation</a:t>
            </a:r>
            <a:endParaRPr/>
          </a:p>
        </p:txBody>
      </p:sp>
      <p:sp>
        <p:nvSpPr>
          <p:cNvPr id="123" name="Google Shape;123;g183802e568c_0_20"/>
          <p:cNvSpPr txBox="1">
            <a:spLocks noGrp="1"/>
          </p:cNvSpPr>
          <p:nvPr>
            <p:ph type="body" idx="1"/>
          </p:nvPr>
        </p:nvSpPr>
        <p:spPr>
          <a:xfrm>
            <a:off x="241850" y="1690825"/>
            <a:ext cx="4164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GB" b="1" i="1"/>
              <a:t>Note: the first time it will take so long time (27 gb of docker image).</a:t>
            </a:r>
            <a:endParaRPr b="1" i="1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GB" b="1" i="1"/>
              <a:t>In case of any interruption during the execution abort and execute again.</a:t>
            </a:r>
            <a:endParaRPr b="1" i="1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i="1"/>
              <a:t>Consider don't turn off during the downloading.</a:t>
            </a:r>
            <a:endParaRPr b="1" i="1"/>
          </a:p>
        </p:txBody>
      </p:sp>
      <p:pic>
        <p:nvPicPr>
          <p:cNvPr id="124" name="Google Shape;124;g183802e568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6751" y="-96150"/>
            <a:ext cx="511525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3802e568c_0_4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Validation</a:t>
            </a:r>
            <a:endParaRPr/>
          </a:p>
        </p:txBody>
      </p:sp>
      <p:sp>
        <p:nvSpPr>
          <p:cNvPr id="130" name="Google Shape;130;g183802e568c_0_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GB"/>
              <a:t># docker images or use docker desktop.</a:t>
            </a:r>
            <a:endParaRPr/>
          </a:p>
        </p:txBody>
      </p:sp>
      <p:pic>
        <p:nvPicPr>
          <p:cNvPr id="131" name="Google Shape;131;g183802e568c_0_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75" y="2703595"/>
            <a:ext cx="12191999" cy="2431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3802e568c_0_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Validation</a:t>
            </a:r>
            <a:endParaRPr/>
          </a:p>
        </p:txBody>
      </p:sp>
      <p:sp>
        <p:nvSpPr>
          <p:cNvPr id="137" name="Google Shape;137;g183802e568c_0_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138" name="Google Shape;138;g183802e568c_0_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4788" y="1825613"/>
            <a:ext cx="87915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3802e568c_0_32"/>
          <p:cNvSpPr txBox="1">
            <a:spLocks noGrp="1"/>
          </p:cNvSpPr>
          <p:nvPr>
            <p:ph type="title"/>
          </p:nvPr>
        </p:nvSpPr>
        <p:spPr>
          <a:xfrm>
            <a:off x="447175" y="157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 dirty="0"/>
              <a:t>Validation localhost:8080</a:t>
            </a:r>
            <a:endParaRPr dirty="0"/>
          </a:p>
        </p:txBody>
      </p:sp>
      <p:sp>
        <p:nvSpPr>
          <p:cNvPr id="144" name="Google Shape;144;g183802e568c_0_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145" name="Google Shape;145;g183802e568c_0_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088" y="1276350"/>
            <a:ext cx="11610975" cy="55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3802e568c_0_6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Setting User and Password for ambari</a:t>
            </a:r>
            <a:endParaRPr/>
          </a:p>
        </p:txBody>
      </p:sp>
      <p:sp>
        <p:nvSpPr>
          <p:cNvPr id="151" name="Google Shape;151;g183802e568c_0_6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 First get into docker container in order to change password.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83802e568c_0_7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/>
          </a:p>
        </p:txBody>
      </p:sp>
      <p:sp>
        <p:nvSpPr>
          <p:cNvPr id="157" name="Google Shape;157;g183802e568c_0_7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158" name="Google Shape;158;g183802e568c_0_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5679"/>
            <a:ext cx="12191998" cy="6426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3802e568c_0_8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Change user and password</a:t>
            </a:r>
            <a:endParaRPr/>
          </a:p>
        </p:txBody>
      </p:sp>
      <p:sp>
        <p:nvSpPr>
          <p:cNvPr id="164" name="Google Shape;164;g183802e568c_0_8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Execute : </a:t>
            </a:r>
            <a:r>
              <a:rPr lang="en-GB" b="1"/>
              <a:t>ambari-admin-password-reset</a:t>
            </a:r>
            <a:endParaRPr b="1"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Set a preference user and password.</a:t>
            </a:r>
            <a:endParaRPr/>
          </a:p>
          <a:p>
            <a:pPr marL="91440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GB"/>
              <a:t>Recommended :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User: admin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Password: admin</a:t>
            </a:r>
            <a:endParaRPr/>
          </a:p>
        </p:txBody>
      </p:sp>
      <p:pic>
        <p:nvPicPr>
          <p:cNvPr id="165" name="Google Shape;165;g183802e568c_0_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1613" y="4473000"/>
            <a:ext cx="574357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3802e568c_0_9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Validation</a:t>
            </a:r>
            <a:endParaRPr/>
          </a:p>
        </p:txBody>
      </p:sp>
      <p:sp>
        <p:nvSpPr>
          <p:cNvPr id="171" name="Google Shape;171;g183802e568c_0_9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172" name="Google Shape;172;g183802e568c_0_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38" y="1825613"/>
            <a:ext cx="7305675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3802e568c_0_7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/>
          </a:p>
        </p:txBody>
      </p:sp>
      <p:sp>
        <p:nvSpPr>
          <p:cNvPr id="178" name="Google Shape;178;g183802e568c_0_7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179" name="Google Shape;179;g183802e568c_0_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1900" y="814238"/>
            <a:ext cx="8420100" cy="53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62ab62b93_0_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Lesson Goals</a:t>
            </a:r>
            <a:endParaRPr/>
          </a:p>
        </p:txBody>
      </p:sp>
      <p:sp>
        <p:nvSpPr>
          <p:cNvPr id="62" name="Google Shape;62;g1762ab62b93_0_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Being prepared to start developing at Hadoop env.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Understand some important topics about environment.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All trainees have a develop environment at home.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3802e568c_0_1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Stop Unnecessary services</a:t>
            </a:r>
            <a:endParaRPr/>
          </a:p>
        </p:txBody>
      </p:sp>
      <p:sp>
        <p:nvSpPr>
          <p:cNvPr id="185" name="Google Shape;185;g183802e568c_0_1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186" name="Google Shape;186;g183802e568c_0_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525" y="1690825"/>
            <a:ext cx="10790285" cy="50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3802e568c_0_10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/>
          </a:p>
        </p:txBody>
      </p:sp>
      <p:sp>
        <p:nvSpPr>
          <p:cNvPr id="192" name="Google Shape;192;g183802e568c_0_10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193" name="Google Shape;193;g183802e568c_0_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1813" y="90488"/>
            <a:ext cx="6048375" cy="66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83802e568c_0_11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/>
          </a:p>
        </p:txBody>
      </p:sp>
      <p:sp>
        <p:nvSpPr>
          <p:cNvPr id="199" name="Google Shape;199;g183802e568c_0_11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200" name="Google Shape;200;g183802e568c_0_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65150"/>
            <a:ext cx="12192000" cy="57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83802e568c_0_1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/>
          </a:p>
        </p:txBody>
      </p:sp>
      <p:sp>
        <p:nvSpPr>
          <p:cNvPr id="206" name="Google Shape;206;g183802e568c_0_1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207" name="Google Shape;207;g183802e568c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65150"/>
            <a:ext cx="12192000" cy="57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83802e568c_0_1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Just start selected Services</a:t>
            </a:r>
            <a:endParaRPr/>
          </a:p>
        </p:txBody>
      </p:sp>
      <p:sp>
        <p:nvSpPr>
          <p:cNvPr id="213" name="Google Shape;213;g183802e568c_0_1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214" name="Google Shape;214;g183802e568c_0_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938" y="1690837"/>
            <a:ext cx="11188123" cy="525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8cba2bb824_2_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Troubleshooting</a:t>
            </a:r>
            <a:endParaRPr/>
          </a:p>
        </p:txBody>
      </p:sp>
      <p:sp>
        <p:nvSpPr>
          <p:cNvPr id="220" name="Google Shape;220;g18cba2bb824_2_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Troubleshooting about ports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Troubleshooting about execution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8cba2bb824_2_1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Troubleshooting : ports</a:t>
            </a:r>
            <a:endParaRPr/>
          </a:p>
        </p:txBody>
      </p:sp>
      <p:sp>
        <p:nvSpPr>
          <p:cNvPr id="226" name="Google Shape;226;g18cba2bb824_2_1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In case of getting error like Ports are not available: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We can restart our computer, cause sometimes the computer reserve some range of ports.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Or delete  the port from proxy-deploy: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227" name="Google Shape;227;g18cba2bb824_2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2875" y="2535800"/>
            <a:ext cx="9554825" cy="5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18cba2bb824_2_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038" y="4685050"/>
            <a:ext cx="91344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8cba2bb824_2_1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Troubleshooting : ports</a:t>
            </a:r>
            <a:endParaRPr/>
          </a:p>
        </p:txBody>
      </p:sp>
      <p:sp>
        <p:nvSpPr>
          <p:cNvPr id="234" name="Google Shape;234;g18cba2bb824_2_17"/>
          <p:cNvSpPr txBox="1">
            <a:spLocks noGrp="1"/>
          </p:cNvSpPr>
          <p:nvPr>
            <p:ph type="body" idx="1"/>
          </p:nvPr>
        </p:nvSpPr>
        <p:spPr>
          <a:xfrm>
            <a:off x="463825" y="1325700"/>
            <a:ext cx="11462100" cy="48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Remove that line and execute again.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 b="1" i="1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GB" i="1"/>
              <a:t>Note : Remove all containers previously created by script. Using docker commands or docker desktop</a:t>
            </a:r>
            <a:endParaRPr i="1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 b="1" i="1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 b="1" i="1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 b="1" i="1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235" name="Google Shape;235;g18cba2bb824_2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650" y="1768138"/>
            <a:ext cx="50863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18cba2bb824_2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82163" y="4788500"/>
            <a:ext cx="2005476" cy="9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8cba2bb824_2_24"/>
          <p:cNvSpPr txBox="1">
            <a:spLocks noGrp="1"/>
          </p:cNvSpPr>
          <p:nvPr>
            <p:ph type="title"/>
          </p:nvPr>
        </p:nvSpPr>
        <p:spPr>
          <a:xfrm>
            <a:off x="705675" y="149775"/>
            <a:ext cx="9630900" cy="11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Troubleshooting : ports</a:t>
            </a:r>
            <a:endParaRPr/>
          </a:p>
        </p:txBody>
      </p:sp>
      <p:sp>
        <p:nvSpPr>
          <p:cNvPr id="242" name="Google Shape;242;g18cba2bb824_2_24"/>
          <p:cNvSpPr txBox="1">
            <a:spLocks noGrp="1"/>
          </p:cNvSpPr>
          <p:nvPr>
            <p:ph type="body" idx="1"/>
          </p:nvPr>
        </p:nvSpPr>
        <p:spPr>
          <a:xfrm>
            <a:off x="224025" y="1345225"/>
            <a:ext cx="11562300" cy="55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i="1"/>
              <a:t># docker ps -a</a:t>
            </a:r>
            <a:endParaRPr b="1" i="1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i="1"/>
              <a:t>buscar containerId con los nombres sandbox-hdp y sandbox-hdp</a:t>
            </a:r>
            <a:endParaRPr b="1" i="1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GB" b="1" i="1"/>
              <a:t># docker rm -f containerId  (Por cada container)</a:t>
            </a:r>
            <a:endParaRPr b="1" i="1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 b="1" i="1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 b="1" i="1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 b="1" i="1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 b="1" i="1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GB" b="1" i="1"/>
              <a:t>docker rm -f a41a3ae3e6f1</a:t>
            </a:r>
            <a:endParaRPr b="1" i="1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GB" b="1" i="1"/>
              <a:t>docker rm -f cf055854bbae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Remove that line and execute again.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GB" i="1"/>
              <a:t># </a:t>
            </a:r>
            <a:r>
              <a:rPr lang="en-GB" b="1" i="1"/>
              <a:t>bash docker-deploy-hdp30.sh</a:t>
            </a:r>
            <a:r>
              <a:rPr lang="en-GB" i="1"/>
              <a:t> C:/workspace/APACHE-NIFI-HDFS/ROCK-NOBLEPROG-NIFI-HDFS/Installation-hortonworks-hdfs</a:t>
            </a:r>
            <a:endParaRPr i="1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243" name="Google Shape;243;g18cba2bb824_2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63" y="2859838"/>
            <a:ext cx="11810025" cy="9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8cba2bb824_2_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Ambari hortonworks ports available</a:t>
            </a:r>
            <a:endParaRPr/>
          </a:p>
        </p:txBody>
      </p:sp>
      <p:sp>
        <p:nvSpPr>
          <p:cNvPr id="249" name="Google Shape;249;g18cba2bb824_2_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https://docs.cloudera.com/HDPDocuments/HDP2/HDP-2.6.5/bk_reference/content/ams-ports.html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3802e568c_0_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System Requirements</a:t>
            </a:r>
            <a:endParaRPr/>
          </a:p>
        </p:txBody>
      </p:sp>
      <p:sp>
        <p:nvSpPr>
          <p:cNvPr id="68" name="Google Shape;68;g183802e568c_0_39"/>
          <p:cNvSpPr txBox="1">
            <a:spLocks noGrp="1"/>
          </p:cNvSpPr>
          <p:nvPr>
            <p:ph type="body" idx="1"/>
          </p:nvPr>
        </p:nvSpPr>
        <p:spPr>
          <a:xfrm>
            <a:off x="542925" y="1690825"/>
            <a:ext cx="10810800" cy="4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Very important powerful resources: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At  least 12 GB of RAM, 16 gb RAM or more recommended.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GB"/>
              <a:t>Reference: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69" name="Google Shape;69;g183802e568c_0_39"/>
          <p:cNvPicPr preferRelativeResize="0"/>
          <p:nvPr/>
        </p:nvPicPr>
        <p:blipFill rotWithShape="1">
          <a:blip r:embed="rId3">
            <a:alphaModFix/>
          </a:blip>
          <a:srcRect b="47582"/>
          <a:stretch/>
        </p:blipFill>
        <p:spPr>
          <a:xfrm>
            <a:off x="692000" y="2948600"/>
            <a:ext cx="4813050" cy="359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83802e568c_0_39"/>
          <p:cNvPicPr preferRelativeResize="0"/>
          <p:nvPr/>
        </p:nvPicPr>
        <p:blipFill rotWithShape="1">
          <a:blip r:embed="rId3">
            <a:alphaModFix/>
          </a:blip>
          <a:srcRect t="60386"/>
          <a:stretch/>
        </p:blipFill>
        <p:spPr>
          <a:xfrm>
            <a:off x="5879400" y="3130825"/>
            <a:ext cx="4813050" cy="27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8cba2bb824_2_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Troubleshooting : Execution</a:t>
            </a:r>
            <a:endParaRPr/>
          </a:p>
        </p:txBody>
      </p:sp>
      <p:sp>
        <p:nvSpPr>
          <p:cNvPr id="255" name="Google Shape;255;g18cba2bb824_2_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 The first time, this will take so long that probably could be interrupted by network or whatever.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Retry and try to let it download the docker image.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83802e568c_0_1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Exposed ports</a:t>
            </a:r>
            <a:endParaRPr/>
          </a:p>
        </p:txBody>
      </p:sp>
      <p:sp>
        <p:nvSpPr>
          <p:cNvPr id="261" name="Google Shape;261;g183802e568c_0_155"/>
          <p:cNvSpPr txBox="1">
            <a:spLocks noGrp="1"/>
          </p:cNvSpPr>
          <p:nvPr>
            <p:ph type="body" idx="1"/>
          </p:nvPr>
        </p:nvSpPr>
        <p:spPr>
          <a:xfrm>
            <a:off x="1119825" y="2110950"/>
            <a:ext cx="4230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[root@sandbox ~]# jps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GB" sz="1700"/>
              <a:t>7246 -- process information unavailable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GB" sz="1700"/>
              <a:t>10992 -- process information unavailable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GB" sz="1700"/>
              <a:t>11440 -- process information unavailable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GB" sz="1700"/>
              <a:t>5301 RunJar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GB" sz="1700"/>
              <a:t>4983 QuorumPeerMain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GB" sz="1700"/>
              <a:t>2712 NodeManager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GB" sz="1700"/>
              <a:t>22329 JobHistoryServer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GB" sz="1700"/>
              <a:t>11162 Jps</a:t>
            </a:r>
            <a:endParaRPr/>
          </a:p>
        </p:txBody>
      </p:sp>
      <p:sp>
        <p:nvSpPr>
          <p:cNvPr id="262" name="Google Shape;262;g183802e568c_0_155"/>
          <p:cNvSpPr txBox="1"/>
          <p:nvPr/>
        </p:nvSpPr>
        <p:spPr>
          <a:xfrm>
            <a:off x="5489600" y="1961875"/>
            <a:ext cx="5532900" cy="41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4480 -- process information unavailable</a:t>
            </a:r>
            <a:endParaRPr sz="1700" b="0" i="0" u="none" strike="noStrike" cap="none">
              <a:solidFill>
                <a:srgbClr val="41414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28930 ResourceManager</a:t>
            </a:r>
            <a:endParaRPr sz="1700" b="0" i="0" u="none" strike="noStrike" cap="none">
              <a:solidFill>
                <a:srgbClr val="41414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3973 JournalNode</a:t>
            </a:r>
            <a:endParaRPr sz="1700" b="0" i="0" u="none" strike="noStrike" cap="none">
              <a:solidFill>
                <a:srgbClr val="41414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7463 DataNode</a:t>
            </a:r>
            <a:endParaRPr sz="1700" b="0" i="0" u="none" strike="noStrike" cap="none">
              <a:solidFill>
                <a:srgbClr val="41414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28039 ApplicationHistoryServer</a:t>
            </a:r>
            <a:endParaRPr sz="1700" b="0" i="0" u="none" strike="noStrike" cap="none">
              <a:solidFill>
                <a:srgbClr val="41414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7848 RunJar</a:t>
            </a:r>
            <a:endParaRPr sz="1700" b="0" i="0" u="none" strike="noStrike" cap="none">
              <a:solidFill>
                <a:srgbClr val="41414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9065 AmbariServer</a:t>
            </a:r>
            <a:endParaRPr sz="1700" b="0" i="0" u="none" strike="noStrike" cap="none">
              <a:solidFill>
                <a:srgbClr val="41414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8332 NameNode</a:t>
            </a:r>
            <a:endParaRPr sz="1700" b="0" i="0" u="none" strike="noStrike" cap="none">
              <a:solidFill>
                <a:srgbClr val="41414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32732 TimelineReaderServer</a:t>
            </a:r>
            <a:endParaRPr sz="1700" b="0" i="0" u="none" strike="noStrike" cap="none">
              <a:solidFill>
                <a:srgbClr val="41414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20255 SecondaryNameNode</a:t>
            </a:r>
            <a:endParaRPr sz="1700" b="0" i="0" u="none" strike="noStrike" cap="none">
              <a:solidFill>
                <a:srgbClr val="41414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rgbClr val="41414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41414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83802e568c_0_1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Uninstall Sandbox hortonworks</a:t>
            </a:r>
            <a:endParaRPr/>
          </a:p>
        </p:txBody>
      </p:sp>
      <p:sp>
        <p:nvSpPr>
          <p:cNvPr id="268" name="Google Shape;268;g183802e568c_0_1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To stop the sandbox – docker stop sandbox-hdp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To remove he sandbox container – docker rm sandbox-hdp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To remove the sandbox image – docker rmi -f sandbox-hdp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ORIGINAL RESOURCE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https://www.cloudera.com/downloads/hortonworks-sandbox.html</a:t>
            </a:r>
          </a:p>
        </p:txBody>
      </p:sp>
    </p:spTree>
    <p:extLst>
      <p:ext uri="{BB962C8B-B14F-4D97-AF65-F5344CB8AC3E}">
        <p14:creationId xmlns:p14="http://schemas.microsoft.com/office/powerpoint/2010/main" val="1356760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err="1" smtClean="0"/>
              <a:t>Another</a:t>
            </a:r>
            <a:r>
              <a:rPr lang="es-PE" dirty="0" smtClean="0"/>
              <a:t> </a:t>
            </a:r>
            <a:r>
              <a:rPr lang="es-PE" dirty="0" err="1" smtClean="0"/>
              <a:t>Installation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19" y="1273740"/>
            <a:ext cx="7334250" cy="53244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12436" y="221604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https://docs.cloudera.com/documentation/other/reference-architecture/topics/ra_introduction.html</a:t>
            </a:r>
          </a:p>
        </p:txBody>
      </p:sp>
    </p:spTree>
    <p:extLst>
      <p:ext uri="{BB962C8B-B14F-4D97-AF65-F5344CB8AC3E}">
        <p14:creationId xmlns:p14="http://schemas.microsoft.com/office/powerpoint/2010/main" val="393592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34b80d5b4_0_1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Software Requirements</a:t>
            </a:r>
            <a:endParaRPr/>
          </a:p>
        </p:txBody>
      </p:sp>
      <p:sp>
        <p:nvSpPr>
          <p:cNvPr id="76" name="Google Shape;76;g1834b80d5b4_0_10"/>
          <p:cNvSpPr txBox="1">
            <a:spLocks noGrp="1"/>
          </p:cNvSpPr>
          <p:nvPr>
            <p:ph type="body" idx="1"/>
          </p:nvPr>
        </p:nvSpPr>
        <p:spPr>
          <a:xfrm>
            <a:off x="542925" y="1690825"/>
            <a:ext cx="10810800" cy="4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Install Git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SO Windows :</a:t>
            </a:r>
            <a:endParaRPr/>
          </a:p>
          <a:p>
            <a:pPr marL="1371600" lvl="2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https://gitforwindows.org/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SO linux DEBIAN / UBUNTU:</a:t>
            </a:r>
            <a:endParaRPr/>
          </a:p>
          <a:p>
            <a:pPr marL="1371600" lvl="2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GB"/>
              <a:t>-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First of all, Docker is mandatory.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SO Windows :</a:t>
            </a:r>
            <a:endParaRPr/>
          </a:p>
          <a:p>
            <a:pPr marL="1371600" lvl="2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https://docs.docker.com/docker-for-windows/install/</a:t>
            </a:r>
            <a:endParaRPr sz="2100"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SO Linux:</a:t>
            </a:r>
            <a:endParaRPr/>
          </a:p>
          <a:p>
            <a:pPr marL="1371600" lvl="2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GB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https://docs.docker.com/ee/docker-ee/ubuntu/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g1834b80d5b4_0_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57988" y="962025"/>
            <a:ext cx="5248275" cy="5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83802e568c_0_16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Mounting local memory to docker</a:t>
            </a:r>
            <a:endParaRPr/>
          </a:p>
        </p:txBody>
      </p:sp>
      <p:pic>
        <p:nvPicPr>
          <p:cNvPr id="83" name="Google Shape;83;g183802e568c_0_164"/>
          <p:cNvPicPr preferRelativeResize="0"/>
          <p:nvPr/>
        </p:nvPicPr>
        <p:blipFill rotWithShape="1">
          <a:blip r:embed="rId3">
            <a:alphaModFix/>
          </a:blip>
          <a:srcRect l="18204" t="37204" r="26358"/>
          <a:stretch/>
        </p:blipFill>
        <p:spPr>
          <a:xfrm>
            <a:off x="563225" y="2633876"/>
            <a:ext cx="5748775" cy="290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183802e568c_0_1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2000" y="2749901"/>
            <a:ext cx="5748774" cy="2933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34b80d5b4_0_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Installation HortonWorks</a:t>
            </a:r>
            <a:endParaRPr/>
          </a:p>
        </p:txBody>
      </p:sp>
      <p:sp>
        <p:nvSpPr>
          <p:cNvPr id="90" name="Google Shape;90;g1834b80d5b4_0_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Create a directory called “Workspace” and inside “APACHE-NIFI-HDFS”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Move to the previously created directory.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Download repository from github.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GB" b="1"/>
              <a:t>git clone https://github.com/rockdatio/ROCK-NOBLEPROG-NIFI-HDFS.git</a:t>
            </a:r>
            <a:endParaRPr b="1"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GB"/>
              <a:t>Branch : main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91" name="Google Shape;91;g1834b80d5b4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7950" y="4791088"/>
            <a:ext cx="409575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cba2bb824_2_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Troubleshooting : ports</a:t>
            </a:r>
            <a:endParaRPr/>
          </a:p>
        </p:txBody>
      </p:sp>
      <p:sp>
        <p:nvSpPr>
          <p:cNvPr id="97" name="Google Shape;97;g18cba2bb824_2_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To fix this you must temporarily disable the winnat service this is simply done by running this command (must be run as administrator)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# net stop winnat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/>
              <a:t>Start your docker services and start winnat again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# net start winnat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34b80d5b4_0_21"/>
          <p:cNvSpPr txBox="1">
            <a:spLocks noGrp="1"/>
          </p:cNvSpPr>
          <p:nvPr>
            <p:ph type="title"/>
          </p:nvPr>
        </p:nvSpPr>
        <p:spPr>
          <a:xfrm>
            <a:off x="722250" y="1000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Installation HortonWorks</a:t>
            </a:r>
            <a:endParaRPr/>
          </a:p>
        </p:txBody>
      </p:sp>
      <p:sp>
        <p:nvSpPr>
          <p:cNvPr id="103" name="Google Shape;103;g1834b80d5b4_0_21"/>
          <p:cNvSpPr txBox="1">
            <a:spLocks noGrp="1"/>
          </p:cNvSpPr>
          <p:nvPr>
            <p:ph type="body" idx="1"/>
          </p:nvPr>
        </p:nvSpPr>
        <p:spPr>
          <a:xfrm>
            <a:off x="235350" y="1253400"/>
            <a:ext cx="11721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GB"/>
              <a:t>2. Move to </a:t>
            </a:r>
            <a:r>
              <a:rPr lang="en-GB" b="1"/>
              <a:t>Installation-hortonworks-hdfs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GB"/>
              <a:t>3. Execute with the command bash for window and sh for linux.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GB"/>
              <a:t>Ejm: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GB"/>
              <a:t># </a:t>
            </a:r>
            <a:r>
              <a:rPr lang="en-GB" b="1"/>
              <a:t>bash docker-deploy-hdp30.sh</a:t>
            </a:r>
            <a:r>
              <a:rPr lang="en-GB"/>
              <a:t> C:/workspace/APACHE-NIFI-HDFS/ROCK-NOBLEPROG-NIFI-HDFS/Installation-hortonworks-hdfs</a:t>
            </a:r>
            <a:br>
              <a:rPr lang="en-GB"/>
            </a:br>
            <a:r>
              <a:rPr lang="en-GB"/>
              <a:t>Nota: Para Linux sh </a:t>
            </a:r>
            <a:r>
              <a:rPr lang="en-GB" b="1"/>
              <a:t>docker-deploy-hdp ….</a:t>
            </a:r>
            <a:endParaRPr b="1" i="1"/>
          </a:p>
        </p:txBody>
      </p:sp>
      <p:pic>
        <p:nvPicPr>
          <p:cNvPr id="104" name="Google Shape;104;g1834b80d5b4_0_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400" y="4462452"/>
            <a:ext cx="11423200" cy="22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3802e568c_0_14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/>
          </a:p>
        </p:txBody>
      </p:sp>
      <p:sp>
        <p:nvSpPr>
          <p:cNvPr id="110" name="Google Shape;110;g183802e568c_0_14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111" name="Google Shape;111;g183802e568c_0_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7582" y="0"/>
            <a:ext cx="5576836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579</Words>
  <Application>Microsoft Office PowerPoint</Application>
  <PresentationFormat>Panorámica</PresentationFormat>
  <Paragraphs>123</Paragraphs>
  <Slides>34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Lato</vt:lpstr>
      <vt:lpstr>Arial</vt:lpstr>
      <vt:lpstr>Raleway Thin</vt:lpstr>
      <vt:lpstr>Raleway</vt:lpstr>
      <vt:lpstr>Simple Light</vt:lpstr>
      <vt:lpstr>Instructions Manual HortonWorks sandbox for Hadoop environment</vt:lpstr>
      <vt:lpstr>Lesson Goals</vt:lpstr>
      <vt:lpstr>System Requirements</vt:lpstr>
      <vt:lpstr>Software Requirements</vt:lpstr>
      <vt:lpstr>Mounting local memory to docker</vt:lpstr>
      <vt:lpstr>Installation HortonWorks</vt:lpstr>
      <vt:lpstr>Troubleshooting : ports</vt:lpstr>
      <vt:lpstr>Installation HortonWorks</vt:lpstr>
      <vt:lpstr>Presentación de PowerPoint</vt:lpstr>
      <vt:lpstr>Presentación de PowerPoint</vt:lpstr>
      <vt:lpstr>Validation Installation</vt:lpstr>
      <vt:lpstr>Validation</vt:lpstr>
      <vt:lpstr>Validation</vt:lpstr>
      <vt:lpstr>Validation localhost:8080</vt:lpstr>
      <vt:lpstr>Setting User and Password for ambari</vt:lpstr>
      <vt:lpstr>Presentación de PowerPoint</vt:lpstr>
      <vt:lpstr>Change user and password</vt:lpstr>
      <vt:lpstr>Validation</vt:lpstr>
      <vt:lpstr>Presentación de PowerPoint</vt:lpstr>
      <vt:lpstr>Stop Unnecessary services</vt:lpstr>
      <vt:lpstr>Presentación de PowerPoint</vt:lpstr>
      <vt:lpstr>Presentación de PowerPoint</vt:lpstr>
      <vt:lpstr>Presentación de PowerPoint</vt:lpstr>
      <vt:lpstr>Just start selected Services</vt:lpstr>
      <vt:lpstr>Troubleshooting</vt:lpstr>
      <vt:lpstr>Troubleshooting : ports</vt:lpstr>
      <vt:lpstr>Troubleshooting : ports</vt:lpstr>
      <vt:lpstr>Troubleshooting : ports</vt:lpstr>
      <vt:lpstr>Ambari hortonworks ports available</vt:lpstr>
      <vt:lpstr>Troubleshooting : Execution</vt:lpstr>
      <vt:lpstr>Exposed ports</vt:lpstr>
      <vt:lpstr>Uninstall Sandbox hortonworks</vt:lpstr>
      <vt:lpstr>ORIGINAL RESOURCE</vt:lpstr>
      <vt:lpstr>Another 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Manual HortonWorks sandbox for Hadoop environment</dc:title>
  <dc:creator>Erica Meza Caram</dc:creator>
  <cp:lastModifiedBy>Usuario</cp:lastModifiedBy>
  <cp:revision>2</cp:revision>
  <dcterms:created xsi:type="dcterms:W3CDTF">2021-05-11T16:15:21Z</dcterms:created>
  <dcterms:modified xsi:type="dcterms:W3CDTF">2023-01-14T14:51:16Z</dcterms:modified>
</cp:coreProperties>
</file>