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dXTsVbnQVQqVIfnGXu0bzBv7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719"/>
  </p:normalViewPr>
  <p:slideViewPr>
    <p:cSldViewPr snapToGrid="0" snapToObjects="1">
      <p:cViewPr varScale="1">
        <p:scale>
          <a:sx n="83" d="100"/>
          <a:sy n="83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56db2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2656db2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56db2c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2656db2c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56db2cf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2656db2c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6db2c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2656db2c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" y="0"/>
            <a:ext cx="12189632" cy="68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3281234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7500"/>
              <a:buFont typeface="Calibri"/>
              <a:buNone/>
            </a:pPr>
            <a:r>
              <a:rPr lang="es-PE" sz="3200" b="1" dirty="0">
                <a:solidFill>
                  <a:srgbClr val="5EBCD2"/>
                </a:solidFill>
                <a:latin typeface="Arial"/>
                <a:ea typeface="Arial"/>
                <a:cs typeface="Arial"/>
                <a:sym typeface="Arial"/>
              </a:rPr>
              <a:t>DevOps Essentials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45545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s-P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Francis De la Cruz.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6"/>
            <a:ext cx="12192000" cy="6860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43709"/>
            <a:ext cx="10515600" cy="646979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accent1">
                    <a:lumMod val="75000"/>
                  </a:schemeClr>
                </a:solidFill>
              </a:rPr>
              <a:t>Acerca del instructor: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Soy </a:t>
            </a:r>
            <a:r>
              <a:rPr lang="es-ES" dirty="0" smtClean="0"/>
              <a:t>Francis de la Cruz Delgado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Big </a:t>
            </a:r>
            <a:r>
              <a:rPr lang="es-ES" dirty="0" err="1" smtClean="0"/>
              <a:t>Architect</a:t>
            </a:r>
            <a:r>
              <a:rPr lang="es-ES" dirty="0" smtClean="0"/>
              <a:t> </a:t>
            </a:r>
            <a:r>
              <a:rPr lang="es-ES" dirty="0" err="1"/>
              <a:t>Engineer</a:t>
            </a:r>
            <a:r>
              <a:rPr lang="es-ES" dirty="0"/>
              <a:t> en </a:t>
            </a:r>
            <a:r>
              <a:rPr lang="es-ES" dirty="0" err="1"/>
              <a:t>Bluetab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IBM Company</a:t>
            </a:r>
          </a:p>
          <a:p>
            <a:pPr marL="0" indent="0">
              <a:buNone/>
            </a:pPr>
            <a:r>
              <a:rPr lang="es-ES" dirty="0"/>
              <a:t>Apasionado por la </a:t>
            </a:r>
            <a:r>
              <a:rPr lang="es-ES" dirty="0" smtClean="0"/>
              <a:t>tecnología</a:t>
            </a:r>
          </a:p>
          <a:p>
            <a:pPr marL="0" indent="0">
              <a:buNone/>
            </a:pPr>
            <a:r>
              <a:rPr lang="es-ES" dirty="0" smtClean="0"/>
              <a:t>+5 años experiencia en Big Data</a:t>
            </a:r>
          </a:p>
          <a:p>
            <a:pPr marL="0" indent="0">
              <a:buNone/>
            </a:pPr>
            <a:r>
              <a:rPr lang="es-ES" dirty="0" smtClean="0"/>
              <a:t>Sólido </a:t>
            </a:r>
            <a:r>
              <a:rPr lang="es-ES" dirty="0" err="1" smtClean="0"/>
              <a:t>background</a:t>
            </a:r>
            <a:r>
              <a:rPr lang="es-ES" dirty="0" smtClean="0"/>
              <a:t> como </a:t>
            </a:r>
            <a:r>
              <a:rPr lang="es-ES" dirty="0" err="1" smtClean="0"/>
              <a:t>backend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Sectores  : </a:t>
            </a:r>
            <a:r>
              <a:rPr lang="es-ES" b="1" dirty="0" smtClean="0"/>
              <a:t>banca</a:t>
            </a:r>
            <a:r>
              <a:rPr lang="es-ES" dirty="0" smtClean="0"/>
              <a:t>, </a:t>
            </a:r>
            <a:r>
              <a:rPr lang="es-ES" dirty="0" err="1" smtClean="0"/>
              <a:t>retail</a:t>
            </a:r>
            <a:r>
              <a:rPr lang="es-ES" dirty="0" smtClean="0"/>
              <a:t>, telecomunicaciones.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71" y="1999053"/>
            <a:ext cx="2455672" cy="28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2656db2cfc_0_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2656db2cfc_0_5"/>
          <p:cNvSpPr txBox="1"/>
          <p:nvPr/>
        </p:nvSpPr>
        <p:spPr>
          <a:xfrm>
            <a:off x="534058" y="1129484"/>
            <a:ext cx="207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2656db2cfc_0_5"/>
          <p:cNvSpPr/>
          <p:nvPr/>
        </p:nvSpPr>
        <p:spPr>
          <a:xfrm>
            <a:off x="1993259" y="2168365"/>
            <a:ext cx="591300" cy="560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2656db2cfc_0_5"/>
          <p:cNvSpPr/>
          <p:nvPr/>
        </p:nvSpPr>
        <p:spPr>
          <a:xfrm>
            <a:off x="1985639" y="3840311"/>
            <a:ext cx="598800" cy="562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56db2cfc_0_5"/>
          <p:cNvSpPr/>
          <p:nvPr/>
        </p:nvSpPr>
        <p:spPr>
          <a:xfrm>
            <a:off x="2121729" y="4689834"/>
            <a:ext cx="489600" cy="53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656db2cfc_0_5"/>
          <p:cNvSpPr/>
          <p:nvPr/>
        </p:nvSpPr>
        <p:spPr>
          <a:xfrm>
            <a:off x="2115190" y="3037563"/>
            <a:ext cx="458100" cy="580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2656db2cfc_0_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21729" y="5441548"/>
            <a:ext cx="462900" cy="4377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fadeDir="5400012" sy="-100000" algn="bl" rotWithShape="0"/>
          </a:effectLst>
        </p:spPr>
      </p:pic>
      <p:sp>
        <p:nvSpPr>
          <p:cNvPr id="104" name="Google Shape;104;g12656db2cfc_0_5"/>
          <p:cNvSpPr txBox="1"/>
          <p:nvPr/>
        </p:nvSpPr>
        <p:spPr>
          <a:xfrm>
            <a:off x="2839456" y="2326963"/>
            <a:ext cx="7602900" cy="3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requiere </a:t>
            </a: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puntualidad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un mejor desarrollo del curso.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una mayor concentración </a:t>
            </a: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mantener silenciado el micrófono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durante la sesión.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preguntas se realizarán </a:t>
            </a: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través del cha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 y  en caso de que lo requieran </a:t>
            </a: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podrán activar el micrófono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las actividades y/o tareas encomendadas en </a:t>
            </a: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plazos determinados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Identificarse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la sala Zoom con el primer nombre y primer apellido.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2656db2cfc_0_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270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656db2cfc_0_10"/>
          <p:cNvSpPr txBox="1"/>
          <p:nvPr/>
        </p:nvSpPr>
        <p:spPr>
          <a:xfrm>
            <a:off x="574547" y="1224816"/>
            <a:ext cx="526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ITINERARIO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656db2cfc_0_10"/>
          <p:cNvSpPr/>
          <p:nvPr/>
        </p:nvSpPr>
        <p:spPr>
          <a:xfrm>
            <a:off x="2105516" y="1594148"/>
            <a:ext cx="79944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Martes y Jueves</a:t>
            </a:r>
            <a:endParaRPr sz="1800" b="1" i="1" dirty="0">
              <a:solidFill>
                <a:srgbClr val="2C3A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                06:40 PM – 07:00 PM	</a:t>
            </a:r>
            <a:r>
              <a:rPr lang="es-PE" sz="1600" b="1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Soporte</a:t>
            </a:r>
            <a:r>
              <a:rPr lang="es-PE" sz="1800" b="1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técnico DMC</a:t>
            </a:r>
            <a:endParaRPr dirty="0"/>
          </a:p>
          <a:p>
            <a:pPr marL="12700" marR="0" lvl="0" indent="0" algn="just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s-PE" sz="1800" i="1" dirty="0" smtClean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07:30 </a:t>
            </a: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PM – 08:30 PM       </a:t>
            </a:r>
            <a:r>
              <a:rPr lang="es-PE" sz="1800" b="1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  <a:p>
            <a:pPr marL="12700" marR="0" lvl="0" indent="0" algn="just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                08:30 PM – 0</a:t>
            </a:r>
            <a:r>
              <a:rPr lang="es-PE" sz="1800" i="1" dirty="0">
                <a:solidFill>
                  <a:srgbClr val="2C3A43"/>
                </a:solidFill>
              </a:rPr>
              <a:t>8</a:t>
            </a: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PE" sz="1800" i="1" dirty="0">
                <a:solidFill>
                  <a:srgbClr val="2C3A43"/>
                </a:solidFill>
              </a:rPr>
              <a:t>40</a:t>
            </a: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PM</a:t>
            </a:r>
            <a:r>
              <a:rPr lang="es-PE" sz="1800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PE" sz="1800" b="1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Pausa Activa </a:t>
            </a:r>
            <a:endParaRPr sz="1800" dirty="0">
              <a:solidFill>
                <a:srgbClr val="2C3A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                0</a:t>
            </a:r>
            <a:r>
              <a:rPr lang="es-PE" sz="1800" i="1" dirty="0">
                <a:solidFill>
                  <a:srgbClr val="2C3A43"/>
                </a:solidFill>
              </a:rPr>
              <a:t>8:40</a:t>
            </a: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PM – </a:t>
            </a:r>
            <a:r>
              <a:rPr lang="es-PE" sz="1800" i="1" dirty="0" smtClean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10:</a:t>
            </a:r>
            <a:r>
              <a:rPr lang="es-PE" sz="1800" i="1" dirty="0">
                <a:solidFill>
                  <a:srgbClr val="2C3A43"/>
                </a:solidFill>
              </a:rPr>
              <a:t>3</a:t>
            </a:r>
            <a:r>
              <a:rPr lang="es-PE" sz="1800" i="1" dirty="0" smtClean="0">
                <a:solidFill>
                  <a:srgbClr val="2C3A43"/>
                </a:solidFill>
              </a:rPr>
              <a:t>0</a:t>
            </a:r>
            <a:r>
              <a:rPr lang="es-PE" sz="1800" i="1" dirty="0" smtClean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PM</a:t>
            </a:r>
            <a:r>
              <a:rPr lang="es-PE" sz="1800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PE" sz="1800" b="1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800" b="1" i="1" dirty="0">
              <a:solidFill>
                <a:srgbClr val="2C3A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endParaRPr sz="1800" dirty="0">
              <a:solidFill>
                <a:srgbClr val="2C3A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Horario de Atención Área Académica y Soporte </a:t>
            </a:r>
            <a:endParaRPr dirty="0"/>
          </a:p>
          <a:p>
            <a:pPr marL="12700" marR="0" lvl="0" indent="0" algn="ctr" rtl="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lang="es-PE" sz="1800" i="1" dirty="0">
                <a:solidFill>
                  <a:srgbClr val="2C3A43"/>
                </a:solidFill>
                <a:latin typeface="Arial"/>
                <a:ea typeface="Arial"/>
                <a:cs typeface="Arial"/>
                <a:sym typeface="Arial"/>
              </a:rPr>
              <a:t>Lunes a Viernes 09:00 am a 10:30 pm / Sábado 09:00 am a 02:00pm	</a:t>
            </a:r>
            <a:endParaRPr sz="1800" b="1" i="1" dirty="0">
              <a:solidFill>
                <a:srgbClr val="2C3A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2656db2cfc_0_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2656db2cfc_0_15"/>
          <p:cNvSpPr txBox="1"/>
          <p:nvPr/>
        </p:nvSpPr>
        <p:spPr>
          <a:xfrm>
            <a:off x="391212" y="1296799"/>
            <a:ext cx="501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Evaluación del Curso: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361298CA-451E-C750-2272-0136E133FCDD}"/>
              </a:ext>
            </a:extLst>
          </p:cNvPr>
          <p:cNvSpPr txBox="1"/>
          <p:nvPr/>
        </p:nvSpPr>
        <p:spPr>
          <a:xfrm>
            <a:off x="822180" y="1916708"/>
            <a:ext cx="9758734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clases son mitad teoría y mitad prácticas.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clase tendrá una tarea, pero solo se evaluaran 4 (10 puntos cada uno).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finalizar la clase se dará una práctica sin nota.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termino del módulo se realizará un exámen de 60 puntos.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nota final será de 100 puntos y se compondrá: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40% Nota de tareas + 60% Examen final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2656db2cfc_0_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2656db2cfc_0_35"/>
          <p:cNvSpPr txBox="1"/>
          <p:nvPr/>
        </p:nvSpPr>
        <p:spPr>
          <a:xfrm>
            <a:off x="367937" y="1027906"/>
            <a:ext cx="5016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PE" sz="2400" b="1" dirty="0">
                <a:latin typeface="Calibri"/>
                <a:ea typeface="Calibri"/>
                <a:cs typeface="Calibri"/>
                <a:sym typeface="Calibri"/>
              </a:rPr>
              <a:t>SILABO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836C7-1AD3-3F75-8CE3-01352994A4E5}"/>
              </a:ext>
            </a:extLst>
          </p:cNvPr>
          <p:cNvSpPr txBox="1"/>
          <p:nvPr/>
        </p:nvSpPr>
        <p:spPr>
          <a:xfrm>
            <a:off x="511629" y="1915886"/>
            <a:ext cx="103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E" dirty="0"/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7ADB703A-2C30-6623-79A2-DA6673FDAEE2}"/>
              </a:ext>
            </a:extLst>
          </p:cNvPr>
          <p:cNvSpPr txBox="1"/>
          <p:nvPr/>
        </p:nvSpPr>
        <p:spPr>
          <a:xfrm>
            <a:off x="822180" y="1916708"/>
            <a:ext cx="8986054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 a DevOps e Intro a Linux</a:t>
            </a:r>
          </a:p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Linux: Usuarios, Procesos y Servicios</a:t>
            </a:r>
          </a:p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Linux: Paquetes, Redes y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Scripting </a:t>
            </a:r>
          </a:p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Containers</a:t>
            </a:r>
          </a:p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Versionamiento con Git + Github</a:t>
            </a:r>
          </a:p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Integración Contínua (CI) con Jenkins</a:t>
            </a:r>
          </a:p>
          <a:p>
            <a:pPr marL="355600" lvl="0" indent="-3429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 Contínua (CD) con Jenkins y Aws CodeDeploy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Recomendaciones</a:t>
            </a:r>
            <a:r>
              <a:rPr lang="en-US" dirty="0"/>
              <a:t> finales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A0CAF473-9EDC-A089-B376-1AD768A99EF1}"/>
              </a:ext>
            </a:extLst>
          </p:cNvPr>
          <p:cNvSpPr txBox="1"/>
          <p:nvPr/>
        </p:nvSpPr>
        <p:spPr>
          <a:xfrm>
            <a:off x="838200" y="2395679"/>
            <a:ext cx="9758734" cy="248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Repasen cada clase.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estudiar solo por las notas. Hagan suyo el curso.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los materiales extras.</a:t>
            </a:r>
          </a:p>
          <a:p>
            <a:pPr marL="35560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práctica hace al maestro.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“No existe la bala de plata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”(herramienta que hace todo)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“Evitar tool 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obsession</a:t>
            </a:r>
            <a:r>
              <a:rPr lang="es-PE" sz="200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7" name="Google Shape;14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726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347</Words>
  <Application>Microsoft Office PowerPoint</Application>
  <PresentationFormat>Panorámica</PresentationFormat>
  <Paragraphs>56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Arial</vt:lpstr>
      <vt:lpstr>Tema de Office</vt:lpstr>
      <vt:lpstr>     DevOps Essentials</vt:lpstr>
      <vt:lpstr>Acerca del instructor:</vt:lpstr>
      <vt:lpstr>Presentación de PowerPoint</vt:lpstr>
      <vt:lpstr>Presentación de PowerPoint</vt:lpstr>
      <vt:lpstr>Presentación de PowerPoint</vt:lpstr>
      <vt:lpstr>Presentación de PowerPoint</vt:lpstr>
      <vt:lpstr>Recomendaciones finales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DevOps Essentials</dc:title>
  <dc:creator>pc1</dc:creator>
  <cp:lastModifiedBy>Usuario</cp:lastModifiedBy>
  <cp:revision>34</cp:revision>
  <dcterms:created xsi:type="dcterms:W3CDTF">2021-02-09T22:31:30Z</dcterms:created>
  <dcterms:modified xsi:type="dcterms:W3CDTF">2023-06-04T08:58:21Z</dcterms:modified>
</cp:coreProperties>
</file>