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4" r:id="rId4"/>
    <p:sldId id="265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dXTsVbnQVQqVIfnGXu0bzBv7d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1"/>
    <p:restoredTop sz="94577"/>
  </p:normalViewPr>
  <p:slideViewPr>
    <p:cSldViewPr snapToGrid="0" snapToObjects="1">
      <p:cViewPr varScale="1">
        <p:scale>
          <a:sx n="88" d="100"/>
          <a:sy n="88" d="100"/>
        </p:scale>
        <p:origin x="9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" y="0"/>
            <a:ext cx="12189632" cy="685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3281234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7500"/>
              <a:buFont typeface="Calibri"/>
              <a:buNone/>
            </a:pPr>
            <a:r>
              <a:rPr lang="es-PE" sz="3200" b="1" dirty="0">
                <a:solidFill>
                  <a:srgbClr val="5EBCD2"/>
                </a:solidFill>
                <a:latin typeface="Arial"/>
                <a:ea typeface="Arial"/>
                <a:cs typeface="Arial"/>
                <a:sym typeface="Arial"/>
              </a:rPr>
              <a:t>Clase 1 - Practica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45545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s-P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Francis De la Cruz.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2451"/>
            <a:ext cx="10403686" cy="3219449"/>
          </a:xfrm>
          <a:prstGeom prst="rect">
            <a:avLst/>
          </a:prstGeom>
        </p:spPr>
      </p:pic>
      <p:pic>
        <p:nvPicPr>
          <p:cNvPr id="1026" name="Picture 2" descr="Comandos básicos de SSH para tu server V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27" y="547687"/>
            <a:ext cx="571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5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884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1996440" y="2083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a</a:t>
            </a:r>
            <a:r>
              <a:rPr lang="en-US" dirty="0" smtClean="0"/>
              <a:t>) </a:t>
            </a:r>
            <a:r>
              <a:rPr lang="en-US" dirty="0" err="1" smtClean="0"/>
              <a:t>Exámen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1167451"/>
            <a:ext cx="10882746" cy="537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algn="just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solicita que se cree un script en Linux, que pueda actualizar una a mas tablas de una base de datos relacional, por lo cual como parámetros de entrada debe permitir dinámicamente ingresar una o mas tablas y el nombre de la base de datos al cual va ser ejecutado  dicho script. </a:t>
            </a:r>
          </a:p>
          <a:p>
            <a:pPr marL="12700" algn="just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script en Linux debe validar la existencia de dichos parámetros asimismo éste debe estar programado para que se ejecute todos los días a las 11:59 pm.</a:t>
            </a:r>
          </a:p>
          <a:p>
            <a:pPr marL="12700" algn="just">
              <a:lnSpc>
                <a:spcPct val="134375"/>
              </a:lnSpc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a ejecutar : TRUNCATE TABLE ${DB}.${TABLE}</a:t>
            </a:r>
          </a:p>
          <a:p>
            <a:pPr marL="12700" algn="just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Consideración adicional el mainframe entiende el código 100 como un código de error y 0 como exitoso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(Usar cualquier DB EJM: MYSQL)</a:t>
            </a:r>
            <a:endParaRPr lang="es-PE" sz="20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algn="just">
              <a:lnSpc>
                <a:spcPct val="134375"/>
              </a:lnSpc>
            </a:pPr>
            <a:r>
              <a:rPr lang="es-PE" sz="2000" b="1" i="1" u="sng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de entrega, hasta una semana después que acabe el curso, +5 puntos adicionales el que entrega en un plazo máximo de 5 días</a:t>
            </a:r>
            <a:r>
              <a:rPr lang="es-PE" sz="2000" b="1" i="1" u="sng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lang="es-PE" sz="2000" b="1" i="1" u="sng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algn="just">
              <a:lnSpc>
                <a:spcPct val="134375"/>
              </a:lnSpc>
            </a:pPr>
            <a:r>
              <a:rPr lang="es-PE" sz="2000" b="1" i="1" u="sng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Entregable : evidencia de la ejecución y adjuntar el script.</a:t>
            </a:r>
            <a:endParaRPr lang="es-PE" sz="2000" b="1" i="1" u="sng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7" name="Google Shape;14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726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174</Words>
  <Application>Microsoft Office PowerPoint</Application>
  <PresentationFormat>Panorámica</PresentationFormat>
  <Paragraphs>15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Tema de Office</vt:lpstr>
      <vt:lpstr>     Clase 1 - Practica</vt:lpstr>
      <vt:lpstr>Presentación de PowerPoint</vt:lpstr>
      <vt:lpstr>a) Exámen 1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DevOps Essentials</dc:title>
  <dc:creator>pc1</dc:creator>
  <cp:lastModifiedBy>Usuario</cp:lastModifiedBy>
  <cp:revision>176</cp:revision>
  <dcterms:created xsi:type="dcterms:W3CDTF">2021-02-09T22:31:30Z</dcterms:created>
  <dcterms:modified xsi:type="dcterms:W3CDTF">2023-06-15T07:01:45Z</dcterms:modified>
</cp:coreProperties>
</file>