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89" r:id="rId4"/>
    <p:sldId id="265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dXTsVbnQVQqVIfnGXu0bzBv7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577"/>
  </p:normalViewPr>
  <p:slideViewPr>
    <p:cSldViewPr snapToGrid="0" snapToObjects="1">
      <p:cViewPr varScale="1">
        <p:scale>
          <a:sx n="88" d="100"/>
          <a:sy n="88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56db2c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2656db2c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99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8" y="0"/>
            <a:ext cx="12189632" cy="68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3281234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sz="3200" b="1" dirty="0">
              <a:solidFill>
                <a:srgbClr val="5EBCD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7500"/>
              <a:buFont typeface="Calibri"/>
              <a:buNone/>
            </a:pPr>
            <a:r>
              <a:rPr lang="es-PE" sz="3200" b="1">
                <a:solidFill>
                  <a:srgbClr val="5EBCD2"/>
                </a:solidFill>
                <a:latin typeface="Arial"/>
                <a:ea typeface="Arial"/>
                <a:cs typeface="Arial"/>
                <a:sym typeface="Arial"/>
              </a:rPr>
              <a:t>Clase 4 </a:t>
            </a:r>
            <a:r>
              <a:rPr lang="es-PE" sz="3200" b="1" dirty="0">
                <a:solidFill>
                  <a:srgbClr val="5EBCD2"/>
                </a:solidFill>
                <a:latin typeface="Arial"/>
                <a:ea typeface="Arial"/>
                <a:cs typeface="Arial"/>
                <a:sym typeface="Arial"/>
              </a:rPr>
              <a:t>- Practica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45545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s-P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Francis De la Cruz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a) </a:t>
            </a:r>
            <a:r>
              <a:rPr lang="en-US" dirty="0" err="1"/>
              <a:t>Preguntas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10515600" cy="29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se usa para ver el historial de commits?</a:t>
            </a:r>
          </a:p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listar branches?</a:t>
            </a:r>
          </a:p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ver estado actual?</a:t>
            </a:r>
          </a:p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cambiar entre branches?</a:t>
            </a:r>
          </a:p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deshacer cambios no agregados al estado?</a:t>
            </a:r>
          </a:p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 para deshacer el ultimo commit?</a:t>
            </a:r>
          </a:p>
          <a:p>
            <a:pPr marL="469900" indent="-457200" algn="just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2656db2cfc_0_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56db2cfc_0_48"/>
          <p:cNvSpPr txBox="1">
            <a:spLocks noGrp="1"/>
          </p:cNvSpPr>
          <p:nvPr>
            <p:ph type="title"/>
          </p:nvPr>
        </p:nvSpPr>
        <p:spPr>
          <a:xfrm>
            <a:off x="838200" y="1203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b) </a:t>
            </a:r>
            <a:r>
              <a:rPr lang="en-US" dirty="0" err="1"/>
              <a:t>Ejercicios</a:t>
            </a:r>
            <a:endParaRPr dirty="0"/>
          </a:p>
        </p:txBody>
      </p:sp>
      <p:sp>
        <p:nvSpPr>
          <p:cNvPr id="4" name="Google Shape;104;g12656db2cfc_0_5">
            <a:extLst>
              <a:ext uri="{FF2B5EF4-FFF2-40B4-BE49-F238E27FC236}">
                <a16:creationId xmlns:a16="http://schemas.microsoft.com/office/drawing/2014/main" id="{124A45C9-7A07-A408-131E-BCF91BA83554}"/>
              </a:ext>
            </a:extLst>
          </p:cNvPr>
          <p:cNvSpPr txBox="1"/>
          <p:nvPr/>
        </p:nvSpPr>
        <p:spPr>
          <a:xfrm>
            <a:off x="838199" y="2282150"/>
            <a:ext cx="9980365" cy="37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repositorio local de preferencia usar los repos y archivos del curso.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al menos 5 branches con cambios (commits) distintos cada uno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Fusionar los cambios usando merge y/o rebase.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</a:t>
            </a: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repositorio github y sincronizar con local.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 Fork de un 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compañero.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 anterior generar un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PE" sz="2000" dirty="0" err="1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</a:t>
            </a: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69900" lvl="0" indent="-457200" algn="just">
              <a:lnSpc>
                <a:spcPct val="134375"/>
              </a:lnSpc>
              <a:buFont typeface="+mj-lt"/>
              <a:buAutoNum type="arabicPeriod"/>
            </a:pPr>
            <a:endParaRPr lang="es-PE" sz="2000" dirty="0" smtClean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2700" lvl="0" algn="just">
              <a:lnSpc>
                <a:spcPct val="134375"/>
              </a:lnSpc>
            </a:pPr>
            <a:r>
              <a:rPr lang="es-PE" sz="2000" dirty="0" smtClean="0">
                <a:solidFill>
                  <a:srgbClr val="2C39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Adjuntar Links de los repos.</a:t>
            </a:r>
            <a:endParaRPr lang="es-PE" sz="2000" dirty="0">
              <a:solidFill>
                <a:srgbClr val="2C39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450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7" name="Google Shape;14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726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122</Words>
  <Application>Microsoft Office PowerPoint</Application>
  <PresentationFormat>Panorámica</PresentationFormat>
  <Paragraphs>24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Arial</vt:lpstr>
      <vt:lpstr>Tema de Office</vt:lpstr>
      <vt:lpstr>     Clase 4 - Practica</vt:lpstr>
      <vt:lpstr>a) Preguntas</vt:lpstr>
      <vt:lpstr>b) 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DevOps Essentials</dc:title>
  <dc:creator>pc1</dc:creator>
  <cp:lastModifiedBy>Usuario</cp:lastModifiedBy>
  <cp:revision>199</cp:revision>
  <dcterms:created xsi:type="dcterms:W3CDTF">2021-02-09T22:31:30Z</dcterms:created>
  <dcterms:modified xsi:type="dcterms:W3CDTF">2023-06-22T23:55:56Z</dcterms:modified>
</cp:coreProperties>
</file>